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4092" r:id="rId2"/>
    <p:sldId id="4118" r:id="rId3"/>
    <p:sldId id="262" r:id="rId4"/>
    <p:sldId id="263" r:id="rId5"/>
    <p:sldId id="264" r:id="rId6"/>
    <p:sldId id="265" r:id="rId7"/>
    <p:sldId id="4144" r:id="rId8"/>
    <p:sldId id="4095" r:id="rId9"/>
    <p:sldId id="4130" r:id="rId10"/>
    <p:sldId id="260" r:id="rId11"/>
    <p:sldId id="4126" r:id="rId12"/>
    <p:sldId id="4125" r:id="rId13"/>
    <p:sldId id="4145" r:id="rId14"/>
    <p:sldId id="4146" r:id="rId15"/>
    <p:sldId id="261" r:id="rId16"/>
    <p:sldId id="4147" r:id="rId17"/>
    <p:sldId id="4132" r:id="rId18"/>
    <p:sldId id="4124" r:id="rId19"/>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00"/>
    <a:srgbClr val="08041E"/>
    <a:srgbClr val="FFFFFF"/>
    <a:srgbClr val="66D166"/>
    <a:srgbClr val="E2ECF1"/>
    <a:srgbClr val="F1F6F8"/>
    <a:srgbClr val="DBE9F0"/>
    <a:srgbClr val="073B4C"/>
    <a:srgbClr val="335FFE"/>
    <a:srgbClr val="ECF3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7155" autoAdjust="0"/>
  </p:normalViewPr>
  <p:slideViewPr>
    <p:cSldViewPr snapToGrid="0" snapToObjects="1">
      <p:cViewPr>
        <p:scale>
          <a:sx n="22" d="100"/>
          <a:sy n="22" d="100"/>
        </p:scale>
        <p:origin x="1808" y="46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90" d="100"/>
        <a:sy n="90" d="100"/>
      </p:scale>
      <p:origin x="0" y="-15372"/>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handoutMaster" Target="handoutMasters/handout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B8BA955-8A44-1065-7780-7BF1818FFD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a:extLst>
              <a:ext uri="{FF2B5EF4-FFF2-40B4-BE49-F238E27FC236}">
                <a16:creationId xmlns:a16="http://schemas.microsoft.com/office/drawing/2014/main" id="{667F2A99-FD9B-37DD-8D17-FB963E08F7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2D9B62-8355-4B72-91F2-5EB339479ADD}" type="datetimeFigureOut">
              <a:rPr lang="en-US" smtClean="0"/>
              <a:t>1/5/2024</a:t>
            </a:fld>
            <a:endParaRPr lang="en-US"/>
          </a:p>
        </p:txBody>
      </p:sp>
      <p:sp>
        <p:nvSpPr>
          <p:cNvPr id="4" name="Espace réservé du pied de page 3">
            <a:extLst>
              <a:ext uri="{FF2B5EF4-FFF2-40B4-BE49-F238E27FC236}">
                <a16:creationId xmlns:a16="http://schemas.microsoft.com/office/drawing/2014/main" id="{35DEF8C3-3A2A-1F98-1A2C-5886DC9A96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a:extLst>
              <a:ext uri="{FF2B5EF4-FFF2-40B4-BE49-F238E27FC236}">
                <a16:creationId xmlns:a16="http://schemas.microsoft.com/office/drawing/2014/main" id="{988BA71F-A8BB-709D-0025-73A648827F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5D7D7F-A7EE-4598-8A73-0C13964AAC4E}" type="slidenum">
              <a:rPr lang="en-US" smtClean="0"/>
              <a:t>‹N°›</a:t>
            </a:fld>
            <a:endParaRPr lang="en-US"/>
          </a:p>
        </p:txBody>
      </p:sp>
    </p:spTree>
    <p:extLst>
      <p:ext uri="{BB962C8B-B14F-4D97-AF65-F5344CB8AC3E}">
        <p14:creationId xmlns:p14="http://schemas.microsoft.com/office/powerpoint/2010/main" val="42652003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Space Grotesk Light" pitchFamily="2"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Space Grotesk Light" pitchFamily="2" charset="77"/>
              </a:defRPr>
            </a:lvl1pPr>
          </a:lstStyle>
          <a:p>
            <a:fld id="{EFC10EE1-B198-C942-8235-326C972CBB30}" type="datetimeFigureOut">
              <a:rPr lang="en-US" smtClean="0"/>
              <a:pPr/>
              <a:t>1/5/2024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Space Grotesk Light"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Space Grotesk Light" pitchFamily="2" charset="77"/>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hf hdr="0" dt="0"/>
  <p:notesStyle>
    <a:lvl1pPr marL="0" algn="l" defTabSz="914217" rtl="0" eaLnBrk="1" latinLnBrk="0" hangingPunct="1">
      <a:defRPr sz="2400" b="0" i="0" kern="1200">
        <a:solidFill>
          <a:schemeClr val="tx1"/>
        </a:solidFill>
        <a:latin typeface="Space Grotesk Light" pitchFamily="2" charset="77"/>
        <a:ea typeface="+mn-ea"/>
        <a:cs typeface="+mn-cs"/>
      </a:defRPr>
    </a:lvl1pPr>
    <a:lvl2pPr marL="914217" algn="l" defTabSz="914217" rtl="0" eaLnBrk="1" latinLnBrk="0" hangingPunct="1">
      <a:defRPr sz="2400" b="0" i="0" kern="1200">
        <a:solidFill>
          <a:schemeClr val="tx1"/>
        </a:solidFill>
        <a:latin typeface="Space Grotesk Light" pitchFamily="2" charset="77"/>
        <a:ea typeface="+mn-ea"/>
        <a:cs typeface="+mn-cs"/>
      </a:defRPr>
    </a:lvl2pPr>
    <a:lvl3pPr marL="1828434" algn="l" defTabSz="914217" rtl="0" eaLnBrk="1" latinLnBrk="0" hangingPunct="1">
      <a:defRPr sz="2400" b="0" i="0" kern="1200">
        <a:solidFill>
          <a:schemeClr val="tx1"/>
        </a:solidFill>
        <a:latin typeface="Space Grotesk Light" pitchFamily="2" charset="77"/>
        <a:ea typeface="+mn-ea"/>
        <a:cs typeface="+mn-cs"/>
      </a:defRPr>
    </a:lvl3pPr>
    <a:lvl4pPr marL="2742651" algn="l" defTabSz="914217" rtl="0" eaLnBrk="1" latinLnBrk="0" hangingPunct="1">
      <a:defRPr sz="2400" b="0" i="0" kern="1200">
        <a:solidFill>
          <a:schemeClr val="tx1"/>
        </a:solidFill>
        <a:latin typeface="Space Grotesk Light" pitchFamily="2" charset="77"/>
        <a:ea typeface="+mn-ea"/>
        <a:cs typeface="+mn-cs"/>
      </a:defRPr>
    </a:lvl4pPr>
    <a:lvl5pPr marL="3656868" algn="l" defTabSz="914217" rtl="0" eaLnBrk="1" latinLnBrk="0" hangingPunct="1">
      <a:defRPr sz="2400" b="0" i="0" kern="1200">
        <a:solidFill>
          <a:schemeClr val="tx1"/>
        </a:solidFill>
        <a:latin typeface="Space Grotesk Light" pitchFamily="2" charset="77"/>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256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22" name="Forma libre 21">
            <a:extLst>
              <a:ext uri="{FF2B5EF4-FFF2-40B4-BE49-F238E27FC236}">
                <a16:creationId xmlns:a16="http://schemas.microsoft.com/office/drawing/2014/main" id="{07FCD706-7A68-5861-57D9-698593B551F3}"/>
              </a:ext>
            </a:extLst>
          </p:cNvPr>
          <p:cNvSpPr/>
          <p:nvPr userDrawn="1"/>
        </p:nvSpPr>
        <p:spPr>
          <a:xfrm rot="20786596">
            <a:off x="-1933542" y="-5529720"/>
            <a:ext cx="12481133" cy="12481307"/>
          </a:xfrm>
          <a:custGeom>
            <a:avLst/>
            <a:gdLst>
              <a:gd name="connsiteX0" fmla="*/ 4101776 w 4393640"/>
              <a:gd name="connsiteY0" fmla="*/ 2196851 h 4393701"/>
              <a:gd name="connsiteX1" fmla="*/ 4386794 w 4393640"/>
              <a:gd name="connsiteY1" fmla="*/ 3051904 h 4393701"/>
              <a:gd name="connsiteX2" fmla="*/ 3900685 w 4393640"/>
              <a:gd name="connsiteY2" fmla="*/ 3750184 h 4393701"/>
              <a:gd name="connsiteX3" fmla="*/ 3015704 w 4393640"/>
              <a:gd name="connsiteY3" fmla="*/ 4221011 h 4393701"/>
              <a:gd name="connsiteX4" fmla="*/ 2196820 w 4393640"/>
              <a:gd name="connsiteY4" fmla="*/ 4393702 h 4393701"/>
              <a:gd name="connsiteX5" fmla="*/ 1377809 w 4393640"/>
              <a:gd name="connsiteY5" fmla="*/ 4221011 h 4393701"/>
              <a:gd name="connsiteX6" fmla="*/ 492573 w 4393640"/>
              <a:gd name="connsiteY6" fmla="*/ 3750184 h 4393701"/>
              <a:gd name="connsiteX7" fmla="*/ 6846 w 4393640"/>
              <a:gd name="connsiteY7" fmla="*/ 3051904 h 4393701"/>
              <a:gd name="connsiteX8" fmla="*/ 291864 w 4393640"/>
              <a:gd name="connsiteY8" fmla="*/ 2196851 h 4393701"/>
              <a:gd name="connsiteX9" fmla="*/ 876290 w 4393640"/>
              <a:gd name="connsiteY9" fmla="*/ 1341798 h 4393701"/>
              <a:gd name="connsiteX10" fmla="*/ 1206645 w 4393640"/>
              <a:gd name="connsiteY10" fmla="*/ 643518 h 4393701"/>
              <a:gd name="connsiteX11" fmla="*/ 1532798 w 4393640"/>
              <a:gd name="connsiteY11" fmla="*/ 172692 h 4393701"/>
              <a:gd name="connsiteX12" fmla="*/ 2196820 w 4393640"/>
              <a:gd name="connsiteY12" fmla="*/ 0 h 4393701"/>
              <a:gd name="connsiteX13" fmla="*/ 2860842 w 4393640"/>
              <a:gd name="connsiteY13" fmla="*/ 172692 h 4393701"/>
              <a:gd name="connsiteX14" fmla="*/ 3186613 w 4393640"/>
              <a:gd name="connsiteY14" fmla="*/ 643518 h 4393701"/>
              <a:gd name="connsiteX15" fmla="*/ 3517351 w 4393640"/>
              <a:gd name="connsiteY15" fmla="*/ 1341798 h 4393701"/>
              <a:gd name="connsiteX16" fmla="*/ 4101776 w 4393640"/>
              <a:gd name="connsiteY16" fmla="*/ 2196851 h 43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93640" h="4393701">
                <a:moveTo>
                  <a:pt x="4101776" y="2196851"/>
                </a:moveTo>
                <a:cubicBezTo>
                  <a:pt x="4300576" y="2500208"/>
                  <a:pt x="4424873" y="2789173"/>
                  <a:pt x="4386794" y="3051904"/>
                </a:cubicBezTo>
                <a:cubicBezTo>
                  <a:pt x="4356229" y="3314762"/>
                  <a:pt x="4163034" y="3551385"/>
                  <a:pt x="3900685" y="3750184"/>
                </a:cubicBezTo>
                <a:cubicBezTo>
                  <a:pt x="3638973" y="3948983"/>
                  <a:pt x="3307854" y="4109831"/>
                  <a:pt x="3015704" y="4221011"/>
                </a:cubicBezTo>
                <a:cubicBezTo>
                  <a:pt x="2717442" y="4332190"/>
                  <a:pt x="2458150" y="4393702"/>
                  <a:pt x="2196820" y="4393702"/>
                </a:cubicBezTo>
                <a:cubicBezTo>
                  <a:pt x="1935490" y="4393702"/>
                  <a:pt x="1676198" y="4332190"/>
                  <a:pt x="1377809" y="4221011"/>
                </a:cubicBezTo>
                <a:cubicBezTo>
                  <a:pt x="1085659" y="4109831"/>
                  <a:pt x="754285" y="3948983"/>
                  <a:pt x="492573" y="3750184"/>
                </a:cubicBezTo>
                <a:cubicBezTo>
                  <a:pt x="230225" y="3551385"/>
                  <a:pt x="37284" y="3314762"/>
                  <a:pt x="6846" y="3051904"/>
                </a:cubicBezTo>
                <a:cubicBezTo>
                  <a:pt x="-31233" y="2789046"/>
                  <a:pt x="93065" y="2500080"/>
                  <a:pt x="291864" y="2196851"/>
                </a:cubicBezTo>
                <a:cubicBezTo>
                  <a:pt x="490663" y="1893494"/>
                  <a:pt x="721555" y="1604529"/>
                  <a:pt x="876290" y="1341798"/>
                </a:cubicBezTo>
                <a:cubicBezTo>
                  <a:pt x="1038411" y="1078940"/>
                  <a:pt x="1124375" y="842317"/>
                  <a:pt x="1206645" y="643518"/>
                </a:cubicBezTo>
                <a:cubicBezTo>
                  <a:pt x="1289680" y="444719"/>
                  <a:pt x="1369021" y="283871"/>
                  <a:pt x="1532798" y="172692"/>
                </a:cubicBezTo>
                <a:cubicBezTo>
                  <a:pt x="1690335" y="61512"/>
                  <a:pt x="1932179" y="0"/>
                  <a:pt x="2196820" y="0"/>
                </a:cubicBezTo>
                <a:cubicBezTo>
                  <a:pt x="2461461" y="0"/>
                  <a:pt x="2703433" y="61512"/>
                  <a:pt x="2860842" y="172692"/>
                </a:cubicBezTo>
                <a:cubicBezTo>
                  <a:pt x="3024492" y="283871"/>
                  <a:pt x="3103578" y="444719"/>
                  <a:pt x="3186613" y="643518"/>
                </a:cubicBezTo>
                <a:cubicBezTo>
                  <a:pt x="3269011" y="842317"/>
                  <a:pt x="3355102" y="1078940"/>
                  <a:pt x="3517351" y="1341798"/>
                </a:cubicBezTo>
                <a:cubicBezTo>
                  <a:pt x="3672085" y="1604656"/>
                  <a:pt x="3902977" y="1893622"/>
                  <a:pt x="4101776" y="2196851"/>
                </a:cubicBezTo>
                <a:close/>
              </a:path>
            </a:pathLst>
          </a:custGeom>
          <a:noFill/>
          <a:ln w="63500" cap="flat">
            <a:solidFill>
              <a:schemeClr val="accent5"/>
            </a:solidFill>
            <a:prstDash val="solid"/>
            <a:miter/>
          </a:ln>
        </p:spPr>
        <p:txBody>
          <a:bodyPr rtlCol="0" anchor="ctr"/>
          <a:lstStyle/>
          <a:p>
            <a:endParaRPr lang="es-SV" b="0" i="0" dirty="0">
              <a:latin typeface="Space Grotesk Light" pitchFamily="2" charset="77"/>
            </a:endParaRPr>
          </a:p>
        </p:txBody>
      </p:sp>
      <p:sp>
        <p:nvSpPr>
          <p:cNvPr id="3" name="Rectángulo 2">
            <a:extLst>
              <a:ext uri="{FF2B5EF4-FFF2-40B4-BE49-F238E27FC236}">
                <a16:creationId xmlns:a16="http://schemas.microsoft.com/office/drawing/2014/main" id="{728EC4D6-3C93-92FA-7BD1-5D446173B214}"/>
              </a:ext>
            </a:extLst>
          </p:cNvPr>
          <p:cNvSpPr/>
          <p:nvPr userDrawn="1"/>
        </p:nvSpPr>
        <p:spPr>
          <a:xfrm>
            <a:off x="1804087" y="4646141"/>
            <a:ext cx="10888217" cy="906985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b="0" i="0" dirty="0">
              <a:latin typeface="Space Grotesk Light" pitchFamily="2" charset="77"/>
            </a:endParaRPr>
          </a:p>
        </p:txBody>
      </p:sp>
      <p:sp>
        <p:nvSpPr>
          <p:cNvPr id="2" name="Elipse 1">
            <a:extLst>
              <a:ext uri="{FF2B5EF4-FFF2-40B4-BE49-F238E27FC236}">
                <a16:creationId xmlns:a16="http://schemas.microsoft.com/office/drawing/2014/main" id="{63336809-AD0C-35DF-0C3F-2E49721AFC19}"/>
              </a:ext>
            </a:extLst>
          </p:cNvPr>
          <p:cNvSpPr/>
          <p:nvPr userDrawn="1"/>
        </p:nvSpPr>
        <p:spPr>
          <a:xfrm>
            <a:off x="1804087" y="1070540"/>
            <a:ext cx="10888217" cy="7603903"/>
          </a:xfrm>
          <a:prstGeom prst="ellipse">
            <a:avLst/>
          </a:prstGeom>
          <a:solidFill>
            <a:schemeClr val="bg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b="0" i="0" dirty="0">
              <a:latin typeface="Space Grotesk Light" pitchFamily="2" charset="77"/>
            </a:endParaRPr>
          </a:p>
        </p:txBody>
      </p:sp>
      <p:sp>
        <p:nvSpPr>
          <p:cNvPr id="10" name="Marcador de posición de imagen 9">
            <a:extLst>
              <a:ext uri="{FF2B5EF4-FFF2-40B4-BE49-F238E27FC236}">
                <a16:creationId xmlns:a16="http://schemas.microsoft.com/office/drawing/2014/main" id="{9098435D-7A0F-794A-E694-7D302D9B815C}"/>
              </a:ext>
            </a:extLst>
          </p:cNvPr>
          <p:cNvSpPr>
            <a:spLocks noGrp="1"/>
          </p:cNvSpPr>
          <p:nvPr userDrawn="1">
            <p:ph type="pic" sz="quarter" idx="10"/>
          </p:nvPr>
        </p:nvSpPr>
        <p:spPr>
          <a:xfrm>
            <a:off x="2389999" y="1455003"/>
            <a:ext cx="9716277" cy="6785548"/>
          </a:xfrm>
          <a:custGeom>
            <a:avLst/>
            <a:gdLst>
              <a:gd name="connsiteX0" fmla="*/ 4858197 w 9716277"/>
              <a:gd name="connsiteY0" fmla="*/ 0 h 6785548"/>
              <a:gd name="connsiteX1" fmla="*/ 9710073 w 9716277"/>
              <a:gd name="connsiteY1" fmla="*/ 3218183 h 6785548"/>
              <a:gd name="connsiteX2" fmla="*/ 9716277 w 9716277"/>
              <a:gd name="connsiteY2" fmla="*/ 3389543 h 6785548"/>
              <a:gd name="connsiteX3" fmla="*/ 9716277 w 9716277"/>
              <a:gd name="connsiteY3" fmla="*/ 3396005 h 6785548"/>
              <a:gd name="connsiteX4" fmla="*/ 9710073 w 9716277"/>
              <a:gd name="connsiteY4" fmla="*/ 3567366 h 6785548"/>
              <a:gd name="connsiteX5" fmla="*/ 4858197 w 9716277"/>
              <a:gd name="connsiteY5" fmla="*/ 6785548 h 6785548"/>
              <a:gd name="connsiteX6" fmla="*/ 0 w 9716277"/>
              <a:gd name="connsiteY6" fmla="*/ 3392774 h 6785548"/>
              <a:gd name="connsiteX7" fmla="*/ 4858197 w 9716277"/>
              <a:gd name="connsiteY7" fmla="*/ 0 h 678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6277" h="6785548">
                <a:moveTo>
                  <a:pt x="4858197" y="0"/>
                </a:moveTo>
                <a:cubicBezTo>
                  <a:pt x="7457458" y="0"/>
                  <a:pt x="9579955" y="1425543"/>
                  <a:pt x="9710073" y="3218183"/>
                </a:cubicBezTo>
                <a:lnTo>
                  <a:pt x="9716277" y="3389543"/>
                </a:lnTo>
                <a:lnTo>
                  <a:pt x="9716277" y="3396005"/>
                </a:lnTo>
                <a:lnTo>
                  <a:pt x="9710073" y="3567366"/>
                </a:lnTo>
                <a:cubicBezTo>
                  <a:pt x="9579955" y="5360005"/>
                  <a:pt x="7457458" y="6785548"/>
                  <a:pt x="4858197" y="6785548"/>
                </a:cubicBezTo>
                <a:cubicBezTo>
                  <a:pt x="2175089" y="6785548"/>
                  <a:pt x="0" y="5266551"/>
                  <a:pt x="0" y="3392774"/>
                </a:cubicBezTo>
                <a:cubicBezTo>
                  <a:pt x="0" y="1518997"/>
                  <a:pt x="2175089" y="0"/>
                  <a:pt x="4858197" y="0"/>
                </a:cubicBezTo>
                <a:close/>
              </a:path>
            </a:pathLst>
          </a:custGeom>
          <a:solidFill>
            <a:schemeClr val="tx2">
              <a:lumMod val="10000"/>
              <a:lumOff val="90000"/>
            </a:schemeClr>
          </a:solidFill>
        </p:spPr>
        <p:txBody>
          <a:bodyPr wrap="square" anchor="ctr">
            <a:noAutofit/>
          </a:bodyPr>
          <a:lstStyle>
            <a:lvl1pPr algn="ctr">
              <a:defRPr/>
            </a:lvl1pPr>
          </a:lstStyle>
          <a:p>
            <a:endParaRPr lang="es-SV"/>
          </a:p>
        </p:txBody>
      </p:sp>
    </p:spTree>
    <p:extLst>
      <p:ext uri="{BB962C8B-B14F-4D97-AF65-F5344CB8AC3E}">
        <p14:creationId xmlns:p14="http://schemas.microsoft.com/office/powerpoint/2010/main" val="793066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Forma libre 6">
            <a:extLst>
              <a:ext uri="{FF2B5EF4-FFF2-40B4-BE49-F238E27FC236}">
                <a16:creationId xmlns:a16="http://schemas.microsoft.com/office/drawing/2014/main" id="{2CD0D7E8-815D-5C67-9E97-2C6192B4BABF}"/>
              </a:ext>
            </a:extLst>
          </p:cNvPr>
          <p:cNvSpPr/>
          <p:nvPr/>
        </p:nvSpPr>
        <p:spPr>
          <a:xfrm>
            <a:off x="9244782" y="-10982094"/>
            <a:ext cx="28094036" cy="21028767"/>
          </a:xfrm>
          <a:custGeom>
            <a:avLst/>
            <a:gdLst>
              <a:gd name="connsiteX0" fmla="*/ 20811698 w 28274161"/>
              <a:gd name="connsiteY0" fmla="*/ 0 h 21163593"/>
              <a:gd name="connsiteX1" fmla="*/ 14924925 w 28274161"/>
              <a:gd name="connsiteY1" fmla="*/ 1874976 h 21163593"/>
              <a:gd name="connsiteX2" fmla="*/ 14924925 w 28274161"/>
              <a:gd name="connsiteY2" fmla="*/ 1874976 h 21163593"/>
              <a:gd name="connsiteX3" fmla="*/ 14796097 w 28274161"/>
              <a:gd name="connsiteY3" fmla="*/ 1985899 h 21163593"/>
              <a:gd name="connsiteX4" fmla="*/ 2092263 w 28274161"/>
              <a:gd name="connsiteY4" fmla="*/ 12919876 h 21163593"/>
              <a:gd name="connsiteX5" fmla="*/ 1014492 w 28274161"/>
              <a:gd name="connsiteY5" fmla="*/ 13847468 h 21163593"/>
              <a:gd name="connsiteX6" fmla="*/ 1014492 w 28274161"/>
              <a:gd name="connsiteY6" fmla="*/ 13847468 h 21163593"/>
              <a:gd name="connsiteX7" fmla="*/ 0 w 28274161"/>
              <a:gd name="connsiteY7" fmla="*/ 16298109 h 21163593"/>
              <a:gd name="connsiteX8" fmla="*/ 7462463 w 28274161"/>
              <a:gd name="connsiteY8" fmla="*/ 21163592 h 21163593"/>
              <a:gd name="connsiteX9" fmla="*/ 13349236 w 28274161"/>
              <a:gd name="connsiteY9" fmla="*/ 19288618 h 21163593"/>
              <a:gd name="connsiteX10" fmla="*/ 13349236 w 28274161"/>
              <a:gd name="connsiteY10" fmla="*/ 19288618 h 21163593"/>
              <a:gd name="connsiteX11" fmla="*/ 13457391 w 28274161"/>
              <a:gd name="connsiteY11" fmla="*/ 19195972 h 21163593"/>
              <a:gd name="connsiteX12" fmla="*/ 26692170 w 28274161"/>
              <a:gd name="connsiteY12" fmla="*/ 7861285 h 21163593"/>
              <a:gd name="connsiteX13" fmla="*/ 28274160 w 28274161"/>
              <a:gd name="connsiteY13" fmla="*/ 4865484 h 21163593"/>
              <a:gd name="connsiteX14" fmla="*/ 20811698 w 28274161"/>
              <a:gd name="connsiteY14" fmla="*/ 0 h 2116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74161" h="21163593">
                <a:moveTo>
                  <a:pt x="20811698" y="0"/>
                </a:moveTo>
                <a:cubicBezTo>
                  <a:pt x="18419676" y="0"/>
                  <a:pt x="16290606" y="733856"/>
                  <a:pt x="14924925" y="1874976"/>
                </a:cubicBezTo>
                <a:lnTo>
                  <a:pt x="14924925" y="1874976"/>
                </a:lnTo>
                <a:cubicBezTo>
                  <a:pt x="14881184" y="1911530"/>
                  <a:pt x="14838199" y="1948588"/>
                  <a:pt x="14796097" y="1985899"/>
                </a:cubicBezTo>
                <a:lnTo>
                  <a:pt x="2092263" y="12919876"/>
                </a:lnTo>
                <a:cubicBezTo>
                  <a:pt x="1679054" y="13199074"/>
                  <a:pt x="1316520" y="13510414"/>
                  <a:pt x="1014492" y="13847468"/>
                </a:cubicBezTo>
                <a:lnTo>
                  <a:pt x="1014492" y="13847468"/>
                </a:lnTo>
                <a:cubicBezTo>
                  <a:pt x="369594" y="14567208"/>
                  <a:pt x="0" y="15404549"/>
                  <a:pt x="0" y="16298109"/>
                </a:cubicBezTo>
                <a:cubicBezTo>
                  <a:pt x="0" y="18985218"/>
                  <a:pt x="3341091" y="21163592"/>
                  <a:pt x="7462463" y="21163592"/>
                </a:cubicBezTo>
                <a:cubicBezTo>
                  <a:pt x="9854484" y="21163592"/>
                  <a:pt x="11983555" y="20429738"/>
                  <a:pt x="13349236" y="19288618"/>
                </a:cubicBezTo>
                <a:lnTo>
                  <a:pt x="13349236" y="19288618"/>
                </a:lnTo>
                <a:cubicBezTo>
                  <a:pt x="13385792" y="19257986"/>
                  <a:pt x="13421844" y="19227106"/>
                  <a:pt x="13457391" y="19195972"/>
                </a:cubicBezTo>
                <a:lnTo>
                  <a:pt x="26692170" y="7861285"/>
                </a:lnTo>
                <a:cubicBezTo>
                  <a:pt x="27683340" y="7035414"/>
                  <a:pt x="28274160" y="5995511"/>
                  <a:pt x="28274160" y="4865484"/>
                </a:cubicBezTo>
                <a:cubicBezTo>
                  <a:pt x="28274160" y="2178376"/>
                  <a:pt x="24933070" y="0"/>
                  <a:pt x="20811698" y="0"/>
                </a:cubicBezTo>
                <a:close/>
              </a:path>
            </a:pathLst>
          </a:custGeom>
          <a:solidFill>
            <a:schemeClr val="accent1"/>
          </a:solidFill>
          <a:ln w="0" cap="flat">
            <a:noFill/>
            <a:prstDash val="solid"/>
            <a:miter/>
          </a:ln>
        </p:spPr>
        <p:txBody>
          <a:bodyPr rtlCol="0" anchor="ctr"/>
          <a:lstStyle/>
          <a:p>
            <a:endParaRPr lang="es-SV" b="0" i="0" dirty="0">
              <a:latin typeface="Space Grotesk Light" pitchFamily="2" charset="77"/>
            </a:endParaRPr>
          </a:p>
        </p:txBody>
      </p:sp>
      <p:sp>
        <p:nvSpPr>
          <p:cNvPr id="12" name="Marcador de posición de imagen 11">
            <a:extLst>
              <a:ext uri="{FF2B5EF4-FFF2-40B4-BE49-F238E27FC236}">
                <a16:creationId xmlns:a16="http://schemas.microsoft.com/office/drawing/2014/main" id="{737B06A7-E232-C2CD-256B-441D6982DAFF}"/>
              </a:ext>
            </a:extLst>
          </p:cNvPr>
          <p:cNvSpPr>
            <a:spLocks noGrp="1"/>
          </p:cNvSpPr>
          <p:nvPr>
            <p:ph type="pic" sz="quarter" idx="10"/>
          </p:nvPr>
        </p:nvSpPr>
        <p:spPr>
          <a:xfrm>
            <a:off x="9846822" y="904307"/>
            <a:ext cx="13446810" cy="8767205"/>
          </a:xfrm>
          <a:custGeom>
            <a:avLst/>
            <a:gdLst>
              <a:gd name="connsiteX0" fmla="*/ 6766512 w 13533024"/>
              <a:gd name="connsiteY0" fmla="*/ 0 h 8823416"/>
              <a:gd name="connsiteX1" fmla="*/ 13533024 w 13533024"/>
              <a:gd name="connsiteY1" fmla="*/ 4411708 h 8823416"/>
              <a:gd name="connsiteX2" fmla="*/ 6766512 w 13533024"/>
              <a:gd name="connsiteY2" fmla="*/ 8823416 h 8823416"/>
              <a:gd name="connsiteX3" fmla="*/ 0 w 13533024"/>
              <a:gd name="connsiteY3" fmla="*/ 4411708 h 8823416"/>
              <a:gd name="connsiteX4" fmla="*/ 6766512 w 13533024"/>
              <a:gd name="connsiteY4" fmla="*/ 0 h 8823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024" h="8823416">
                <a:moveTo>
                  <a:pt x="6766512" y="0"/>
                </a:moveTo>
                <a:cubicBezTo>
                  <a:pt x="10503554" y="0"/>
                  <a:pt x="13533024" y="1975189"/>
                  <a:pt x="13533024" y="4411708"/>
                </a:cubicBezTo>
                <a:cubicBezTo>
                  <a:pt x="13533024" y="6848227"/>
                  <a:pt x="10503554" y="8823416"/>
                  <a:pt x="6766512" y="8823416"/>
                </a:cubicBezTo>
                <a:cubicBezTo>
                  <a:pt x="3029471" y="8823416"/>
                  <a:pt x="0" y="6848227"/>
                  <a:pt x="0" y="4411708"/>
                </a:cubicBezTo>
                <a:cubicBezTo>
                  <a:pt x="0" y="1975189"/>
                  <a:pt x="3029471" y="0"/>
                  <a:pt x="6766512" y="0"/>
                </a:cubicBezTo>
                <a:close/>
              </a:path>
            </a:pathLst>
          </a:custGeom>
          <a:solidFill>
            <a:schemeClr val="tx1">
              <a:lumMod val="20000"/>
              <a:lumOff val="80000"/>
            </a:schemeClr>
          </a:solidFill>
        </p:spPr>
        <p:txBody>
          <a:bodyPr wrap="square" anchor="ctr">
            <a:noAutofit/>
          </a:bodyPr>
          <a:lstStyle>
            <a:lvl1pPr algn="ctr">
              <a:defRPr/>
            </a:lvl1pPr>
          </a:lstStyle>
          <a:p>
            <a:endParaRPr lang="es-SV"/>
          </a:p>
        </p:txBody>
      </p:sp>
    </p:spTree>
    <p:extLst>
      <p:ext uri="{BB962C8B-B14F-4D97-AF65-F5344CB8AC3E}">
        <p14:creationId xmlns:p14="http://schemas.microsoft.com/office/powerpoint/2010/main" val="2504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et Our CEO">
    <p:spTree>
      <p:nvGrpSpPr>
        <p:cNvPr id="1" name=""/>
        <p:cNvGrpSpPr/>
        <p:nvPr/>
      </p:nvGrpSpPr>
      <p:grpSpPr>
        <a:xfrm>
          <a:off x="0" y="0"/>
          <a:ext cx="0" cy="0"/>
          <a:chOff x="0" y="0"/>
          <a:chExt cx="0" cy="0"/>
        </a:xfrm>
      </p:grpSpPr>
      <p:sp>
        <p:nvSpPr>
          <p:cNvPr id="4" name="Forma libre 3">
            <a:extLst>
              <a:ext uri="{FF2B5EF4-FFF2-40B4-BE49-F238E27FC236}">
                <a16:creationId xmlns:a16="http://schemas.microsoft.com/office/drawing/2014/main" id="{5ECBA76A-FBC1-385E-9683-928EC4EC2D55}"/>
              </a:ext>
            </a:extLst>
          </p:cNvPr>
          <p:cNvSpPr/>
          <p:nvPr/>
        </p:nvSpPr>
        <p:spPr>
          <a:xfrm>
            <a:off x="7500224" y="4150844"/>
            <a:ext cx="16877426" cy="6938183"/>
          </a:xfrm>
          <a:custGeom>
            <a:avLst/>
            <a:gdLst>
              <a:gd name="connsiteX0" fmla="*/ 3174836 w 16877426"/>
              <a:gd name="connsiteY0" fmla="*/ 0 h 6938183"/>
              <a:gd name="connsiteX1" fmla="*/ 16877426 w 16877426"/>
              <a:gd name="connsiteY1" fmla="*/ 0 h 6938183"/>
              <a:gd name="connsiteX2" fmla="*/ 16877426 w 16877426"/>
              <a:gd name="connsiteY2" fmla="*/ 6938184 h 6938183"/>
              <a:gd name="connsiteX3" fmla="*/ 3174836 w 16877426"/>
              <a:gd name="connsiteY3" fmla="*/ 6938184 h 6938183"/>
              <a:gd name="connsiteX4" fmla="*/ 0 w 16877426"/>
              <a:gd name="connsiteY4" fmla="*/ 3766646 h 6938183"/>
              <a:gd name="connsiteX5" fmla="*/ 0 w 16877426"/>
              <a:gd name="connsiteY5" fmla="*/ 3171538 h 6938183"/>
              <a:gd name="connsiteX6" fmla="*/ 3174836 w 16877426"/>
              <a:gd name="connsiteY6" fmla="*/ 0 h 693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77426" h="6938183">
                <a:moveTo>
                  <a:pt x="3174836" y="0"/>
                </a:moveTo>
                <a:lnTo>
                  <a:pt x="16877426" y="0"/>
                </a:lnTo>
                <a:lnTo>
                  <a:pt x="16877426" y="6938184"/>
                </a:lnTo>
                <a:lnTo>
                  <a:pt x="3174836" y="6938184"/>
                </a:lnTo>
                <a:cubicBezTo>
                  <a:pt x="1422581" y="6938184"/>
                  <a:pt x="0" y="5517081"/>
                  <a:pt x="0" y="3766646"/>
                </a:cubicBezTo>
                <a:lnTo>
                  <a:pt x="0" y="3171538"/>
                </a:lnTo>
                <a:cubicBezTo>
                  <a:pt x="0" y="1421103"/>
                  <a:pt x="1422581" y="0"/>
                  <a:pt x="3174836" y="0"/>
                </a:cubicBezTo>
                <a:close/>
              </a:path>
            </a:pathLst>
          </a:custGeom>
          <a:solidFill>
            <a:schemeClr val="accent5"/>
          </a:solidFill>
          <a:ln w="0" cap="flat">
            <a:noFill/>
            <a:prstDash val="solid"/>
            <a:miter/>
          </a:ln>
        </p:spPr>
        <p:txBody>
          <a:bodyPr rtlCol="0" anchor="ctr"/>
          <a:lstStyle/>
          <a:p>
            <a:endParaRPr lang="es-SV" b="0" i="0" dirty="0">
              <a:latin typeface="Space Grotesk Light" pitchFamily="2" charset="77"/>
            </a:endParaRPr>
          </a:p>
        </p:txBody>
      </p:sp>
      <p:sp>
        <p:nvSpPr>
          <p:cNvPr id="5" name="Forma libre 4">
            <a:extLst>
              <a:ext uri="{FF2B5EF4-FFF2-40B4-BE49-F238E27FC236}">
                <a16:creationId xmlns:a16="http://schemas.microsoft.com/office/drawing/2014/main" id="{06F19B26-EC7C-F718-3F98-D942839EE514}"/>
              </a:ext>
            </a:extLst>
          </p:cNvPr>
          <p:cNvSpPr/>
          <p:nvPr/>
        </p:nvSpPr>
        <p:spPr>
          <a:xfrm>
            <a:off x="0" y="4448461"/>
            <a:ext cx="11035728" cy="6343076"/>
          </a:xfrm>
          <a:custGeom>
            <a:avLst/>
            <a:gdLst>
              <a:gd name="connsiteX0" fmla="*/ 11035729 w 11035728"/>
              <a:gd name="connsiteY0" fmla="*/ 3171538 h 6343076"/>
              <a:gd name="connsiteX1" fmla="*/ 10105883 w 11035728"/>
              <a:gd name="connsiteY1" fmla="*/ 5414196 h 6343076"/>
              <a:gd name="connsiteX2" fmla="*/ 7860893 w 11035728"/>
              <a:gd name="connsiteY2" fmla="*/ 6343077 h 6343076"/>
              <a:gd name="connsiteX3" fmla="*/ 0 w 11035728"/>
              <a:gd name="connsiteY3" fmla="*/ 6343077 h 6343076"/>
              <a:gd name="connsiteX4" fmla="*/ 0 w 11035728"/>
              <a:gd name="connsiteY4" fmla="*/ 0 h 6343076"/>
              <a:gd name="connsiteX5" fmla="*/ 7860893 w 11035728"/>
              <a:gd name="connsiteY5" fmla="*/ 0 h 6343076"/>
              <a:gd name="connsiteX6" fmla="*/ 11035729 w 11035728"/>
              <a:gd name="connsiteY6" fmla="*/ 3171538 h 634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5728" h="6343076">
                <a:moveTo>
                  <a:pt x="11035729" y="3171538"/>
                </a:moveTo>
                <a:cubicBezTo>
                  <a:pt x="11035729" y="4047390"/>
                  <a:pt x="10680401" y="4840275"/>
                  <a:pt x="10105883" y="5414196"/>
                </a:cubicBezTo>
                <a:cubicBezTo>
                  <a:pt x="9531364" y="5988118"/>
                  <a:pt x="8737655" y="6343077"/>
                  <a:pt x="7860893" y="6343077"/>
                </a:cubicBezTo>
                <a:lnTo>
                  <a:pt x="0" y="6343077"/>
                </a:lnTo>
                <a:lnTo>
                  <a:pt x="0" y="0"/>
                </a:lnTo>
                <a:lnTo>
                  <a:pt x="7860893" y="0"/>
                </a:lnTo>
                <a:cubicBezTo>
                  <a:pt x="9614291" y="0"/>
                  <a:pt x="11035729" y="1419961"/>
                  <a:pt x="11035729" y="3171538"/>
                </a:cubicBezTo>
                <a:close/>
              </a:path>
            </a:pathLst>
          </a:custGeom>
          <a:solidFill>
            <a:schemeClr val="accent4"/>
          </a:solidFill>
          <a:ln w="0" cap="flat">
            <a:noFill/>
            <a:prstDash val="solid"/>
            <a:miter/>
          </a:ln>
        </p:spPr>
        <p:txBody>
          <a:bodyPr rtlCol="0" anchor="ctr"/>
          <a:lstStyle/>
          <a:p>
            <a:endParaRPr lang="es-SV" b="0" i="0" dirty="0">
              <a:latin typeface="Space Grotesk Light" pitchFamily="2" charset="77"/>
            </a:endParaRPr>
          </a:p>
        </p:txBody>
      </p:sp>
      <p:sp>
        <p:nvSpPr>
          <p:cNvPr id="6" name="Forma libre 5">
            <a:extLst>
              <a:ext uri="{FF2B5EF4-FFF2-40B4-BE49-F238E27FC236}">
                <a16:creationId xmlns:a16="http://schemas.microsoft.com/office/drawing/2014/main" id="{86553DCE-AF85-AB4E-CC29-CF5FB6F5A3F3}"/>
              </a:ext>
            </a:extLst>
          </p:cNvPr>
          <p:cNvSpPr/>
          <p:nvPr/>
        </p:nvSpPr>
        <p:spPr>
          <a:xfrm>
            <a:off x="0" y="4970497"/>
            <a:ext cx="9276869" cy="5311565"/>
          </a:xfrm>
          <a:custGeom>
            <a:avLst/>
            <a:gdLst>
              <a:gd name="connsiteX0" fmla="*/ 0 w 9276869"/>
              <a:gd name="connsiteY0" fmla="*/ 5311566 h 5311565"/>
              <a:gd name="connsiteX1" fmla="*/ 6618389 w 9276869"/>
              <a:gd name="connsiteY1" fmla="*/ 5311566 h 5311565"/>
              <a:gd name="connsiteX2" fmla="*/ 9276870 w 9276869"/>
              <a:gd name="connsiteY2" fmla="*/ 2655719 h 5311565"/>
              <a:gd name="connsiteX3" fmla="*/ 6618389 w 9276869"/>
              <a:gd name="connsiteY3" fmla="*/ 0 h 5311565"/>
              <a:gd name="connsiteX4" fmla="*/ 0 w 9276869"/>
              <a:gd name="connsiteY4" fmla="*/ 0 h 5311565"/>
              <a:gd name="connsiteX5" fmla="*/ 0 w 9276869"/>
              <a:gd name="connsiteY5" fmla="*/ 5311566 h 531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6869" h="5311565">
                <a:moveTo>
                  <a:pt x="0" y="5311566"/>
                </a:moveTo>
                <a:lnTo>
                  <a:pt x="6618389" y="5311566"/>
                </a:lnTo>
                <a:cubicBezTo>
                  <a:pt x="8084275" y="5311566"/>
                  <a:pt x="9276870" y="4120209"/>
                  <a:pt x="9276870" y="2655719"/>
                </a:cubicBezTo>
                <a:cubicBezTo>
                  <a:pt x="9276870" y="1191230"/>
                  <a:pt x="8084275" y="0"/>
                  <a:pt x="6618389" y="0"/>
                </a:cubicBezTo>
                <a:lnTo>
                  <a:pt x="0" y="0"/>
                </a:lnTo>
                <a:lnTo>
                  <a:pt x="0" y="5311566"/>
                </a:lnTo>
                <a:close/>
              </a:path>
            </a:pathLst>
          </a:custGeom>
          <a:solidFill>
            <a:schemeClr val="accent1"/>
          </a:solidFill>
          <a:ln w="0" cap="flat">
            <a:noFill/>
            <a:prstDash val="solid"/>
            <a:miter/>
          </a:ln>
        </p:spPr>
        <p:txBody>
          <a:bodyPr rtlCol="0" anchor="ctr"/>
          <a:lstStyle/>
          <a:p>
            <a:endParaRPr lang="es-SV" b="0" i="0" dirty="0">
              <a:latin typeface="Space Grotesk Light" pitchFamily="2" charset="77"/>
            </a:endParaRPr>
          </a:p>
        </p:txBody>
      </p:sp>
      <p:sp>
        <p:nvSpPr>
          <p:cNvPr id="7" name="Forma libre 6">
            <a:extLst>
              <a:ext uri="{FF2B5EF4-FFF2-40B4-BE49-F238E27FC236}">
                <a16:creationId xmlns:a16="http://schemas.microsoft.com/office/drawing/2014/main" id="{850033F4-EF23-844C-F12C-75745B9CE64A}"/>
              </a:ext>
            </a:extLst>
          </p:cNvPr>
          <p:cNvSpPr/>
          <p:nvPr/>
        </p:nvSpPr>
        <p:spPr>
          <a:xfrm>
            <a:off x="7502767" y="3547745"/>
            <a:ext cx="8152978" cy="8144510"/>
          </a:xfrm>
          <a:custGeom>
            <a:avLst/>
            <a:gdLst>
              <a:gd name="connsiteX0" fmla="*/ 8152978 w 8152978"/>
              <a:gd name="connsiteY0" fmla="*/ 4072255 h 8144510"/>
              <a:gd name="connsiteX1" fmla="*/ 4076489 w 8152978"/>
              <a:gd name="connsiteY1" fmla="*/ 8144510 h 8144510"/>
              <a:gd name="connsiteX2" fmla="*/ 0 w 8152978"/>
              <a:gd name="connsiteY2" fmla="*/ 4072255 h 8144510"/>
              <a:gd name="connsiteX3" fmla="*/ 4076489 w 8152978"/>
              <a:gd name="connsiteY3" fmla="*/ 0 h 8144510"/>
              <a:gd name="connsiteX4" fmla="*/ 8152978 w 8152978"/>
              <a:gd name="connsiteY4" fmla="*/ 4072255 h 814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2978" h="8144510">
                <a:moveTo>
                  <a:pt x="8152978" y="4072255"/>
                </a:moveTo>
                <a:cubicBezTo>
                  <a:pt x="8152978" y="6321300"/>
                  <a:pt x="6327873" y="8144510"/>
                  <a:pt x="4076489" y="8144510"/>
                </a:cubicBezTo>
                <a:cubicBezTo>
                  <a:pt x="1825107" y="8144510"/>
                  <a:pt x="0" y="6321300"/>
                  <a:pt x="0" y="4072255"/>
                </a:cubicBezTo>
                <a:cubicBezTo>
                  <a:pt x="0" y="1823211"/>
                  <a:pt x="1825107" y="0"/>
                  <a:pt x="4076489" y="0"/>
                </a:cubicBezTo>
                <a:cubicBezTo>
                  <a:pt x="6327873" y="0"/>
                  <a:pt x="8152978" y="1823211"/>
                  <a:pt x="8152978" y="4072255"/>
                </a:cubicBezTo>
                <a:close/>
              </a:path>
            </a:pathLst>
          </a:custGeom>
          <a:solidFill>
            <a:schemeClr val="accent3"/>
          </a:solidFill>
          <a:ln w="0" cap="flat">
            <a:noFill/>
            <a:prstDash val="solid"/>
            <a:miter/>
          </a:ln>
        </p:spPr>
        <p:txBody>
          <a:bodyPr rtlCol="0" anchor="ctr"/>
          <a:lstStyle/>
          <a:p>
            <a:endParaRPr lang="es-SV" b="0" i="0" dirty="0">
              <a:latin typeface="Space Grotesk Light" pitchFamily="2" charset="77"/>
            </a:endParaRPr>
          </a:p>
        </p:txBody>
      </p:sp>
      <p:sp>
        <p:nvSpPr>
          <p:cNvPr id="11" name="Forma libre 10">
            <a:extLst>
              <a:ext uri="{FF2B5EF4-FFF2-40B4-BE49-F238E27FC236}">
                <a16:creationId xmlns:a16="http://schemas.microsoft.com/office/drawing/2014/main" id="{1EC90D70-8CC5-776F-8C3C-0ABF0310BC5E}"/>
              </a:ext>
            </a:extLst>
          </p:cNvPr>
          <p:cNvSpPr>
            <a:spLocks noGrp="1"/>
          </p:cNvSpPr>
          <p:nvPr>
            <p:ph type="pic" sz="quarter" idx="10"/>
          </p:nvPr>
        </p:nvSpPr>
        <p:spPr>
          <a:xfrm>
            <a:off x="7934545" y="3979074"/>
            <a:ext cx="7289422" cy="7281852"/>
          </a:xfrm>
          <a:custGeom>
            <a:avLst/>
            <a:gdLst>
              <a:gd name="connsiteX0" fmla="*/ 3644711 w 7289422"/>
              <a:gd name="connsiteY0" fmla="*/ 0 h 7281852"/>
              <a:gd name="connsiteX1" fmla="*/ 7284681 w 7289422"/>
              <a:gd name="connsiteY1" fmla="*/ 3453565 h 7281852"/>
              <a:gd name="connsiteX2" fmla="*/ 7289422 w 7289422"/>
              <a:gd name="connsiteY2" fmla="*/ 3640887 h 7281852"/>
              <a:gd name="connsiteX3" fmla="*/ 7289422 w 7289422"/>
              <a:gd name="connsiteY3" fmla="*/ 3640965 h 7281852"/>
              <a:gd name="connsiteX4" fmla="*/ 7284681 w 7289422"/>
              <a:gd name="connsiteY4" fmla="*/ 3828288 h 7281852"/>
              <a:gd name="connsiteX5" fmla="*/ 3644711 w 7289422"/>
              <a:gd name="connsiteY5" fmla="*/ 7281852 h 7281852"/>
              <a:gd name="connsiteX6" fmla="*/ 0 w 7289422"/>
              <a:gd name="connsiteY6" fmla="*/ 3640926 h 7281852"/>
              <a:gd name="connsiteX7" fmla="*/ 3644711 w 7289422"/>
              <a:gd name="connsiteY7" fmla="*/ 0 h 728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9422" h="7281852">
                <a:moveTo>
                  <a:pt x="3644711" y="0"/>
                </a:moveTo>
                <a:cubicBezTo>
                  <a:pt x="5594726" y="0"/>
                  <a:pt x="7187064" y="1529809"/>
                  <a:pt x="7284681" y="3453565"/>
                </a:cubicBezTo>
                <a:lnTo>
                  <a:pt x="7289422" y="3640887"/>
                </a:lnTo>
                <a:lnTo>
                  <a:pt x="7289422" y="3640965"/>
                </a:lnTo>
                <a:lnTo>
                  <a:pt x="7284681" y="3828288"/>
                </a:lnTo>
                <a:cubicBezTo>
                  <a:pt x="7187064" y="5752043"/>
                  <a:pt x="5594726" y="7281852"/>
                  <a:pt x="3644711" y="7281852"/>
                </a:cubicBezTo>
                <a:cubicBezTo>
                  <a:pt x="1631793" y="7281852"/>
                  <a:pt x="0" y="5651754"/>
                  <a:pt x="0" y="3640926"/>
                </a:cubicBezTo>
                <a:cubicBezTo>
                  <a:pt x="0" y="1630098"/>
                  <a:pt x="1631793" y="0"/>
                  <a:pt x="3644711" y="0"/>
                </a:cubicBezTo>
                <a:close/>
              </a:path>
            </a:pathLst>
          </a:custGeom>
          <a:solidFill>
            <a:schemeClr val="tx2">
              <a:lumMod val="10000"/>
              <a:lumOff val="90000"/>
            </a:schemeClr>
          </a:solidFill>
        </p:spPr>
        <p:txBody>
          <a:bodyPr wrap="square" anchor="ctr">
            <a:noAutofit/>
          </a:bodyPr>
          <a:lstStyle>
            <a:lvl1pPr algn="ctr">
              <a:defRPr/>
            </a:lvl1pPr>
          </a:lstStyle>
          <a:p>
            <a:endParaRPr lang="es-SV"/>
          </a:p>
        </p:txBody>
      </p:sp>
    </p:spTree>
    <p:extLst>
      <p:ext uri="{BB962C8B-B14F-4D97-AF65-F5344CB8AC3E}">
        <p14:creationId xmlns:p14="http://schemas.microsoft.com/office/powerpoint/2010/main" val="414549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3" name="Forma libre 22">
            <a:extLst>
              <a:ext uri="{FF2B5EF4-FFF2-40B4-BE49-F238E27FC236}">
                <a16:creationId xmlns:a16="http://schemas.microsoft.com/office/drawing/2014/main" id="{19AB40CA-7808-EE90-A6AC-1AF31CAC3F89}"/>
              </a:ext>
            </a:extLst>
          </p:cNvPr>
          <p:cNvSpPr>
            <a:spLocks noGrp="1"/>
          </p:cNvSpPr>
          <p:nvPr>
            <p:ph type="pic" sz="quarter" idx="10"/>
          </p:nvPr>
        </p:nvSpPr>
        <p:spPr>
          <a:xfrm>
            <a:off x="9699210" y="1058668"/>
            <a:ext cx="3603946" cy="3602448"/>
          </a:xfrm>
          <a:custGeom>
            <a:avLst/>
            <a:gdLst>
              <a:gd name="connsiteX0" fmla="*/ 1801973 w 3603946"/>
              <a:gd name="connsiteY0" fmla="*/ 0 h 3602448"/>
              <a:gd name="connsiteX1" fmla="*/ 3603946 w 3603946"/>
              <a:gd name="connsiteY1" fmla="*/ 1801224 h 3602448"/>
              <a:gd name="connsiteX2" fmla="*/ 1801973 w 3603946"/>
              <a:gd name="connsiteY2" fmla="*/ 3602448 h 3602448"/>
              <a:gd name="connsiteX3" fmla="*/ 0 w 3603946"/>
              <a:gd name="connsiteY3" fmla="*/ 1801224 h 3602448"/>
              <a:gd name="connsiteX4" fmla="*/ 1801973 w 3603946"/>
              <a:gd name="connsiteY4" fmla="*/ 0 h 360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46" h="3602448">
                <a:moveTo>
                  <a:pt x="1801973" y="0"/>
                </a:moveTo>
                <a:cubicBezTo>
                  <a:pt x="2797175" y="0"/>
                  <a:pt x="3603946" y="806435"/>
                  <a:pt x="3603946" y="1801224"/>
                </a:cubicBezTo>
                <a:cubicBezTo>
                  <a:pt x="3603946" y="2796013"/>
                  <a:pt x="2797175" y="3602448"/>
                  <a:pt x="1801973" y="3602448"/>
                </a:cubicBezTo>
                <a:cubicBezTo>
                  <a:pt x="806771" y="3602448"/>
                  <a:pt x="0" y="2796013"/>
                  <a:pt x="0" y="1801224"/>
                </a:cubicBezTo>
                <a:cubicBezTo>
                  <a:pt x="0" y="806435"/>
                  <a:pt x="806771" y="0"/>
                  <a:pt x="1801973" y="0"/>
                </a:cubicBezTo>
                <a:close/>
              </a:path>
            </a:pathLst>
          </a:custGeom>
          <a:solidFill>
            <a:schemeClr val="tx2">
              <a:lumMod val="10000"/>
              <a:lumOff val="90000"/>
            </a:schemeClr>
          </a:solidFill>
        </p:spPr>
        <p:txBody>
          <a:bodyPr wrap="square" anchor="ctr">
            <a:noAutofit/>
          </a:bodyPr>
          <a:lstStyle>
            <a:lvl1pPr algn="ctr">
              <a:defRPr/>
            </a:lvl1pPr>
          </a:lstStyle>
          <a:p>
            <a:endParaRPr lang="es-SV"/>
          </a:p>
        </p:txBody>
      </p:sp>
      <p:sp>
        <p:nvSpPr>
          <p:cNvPr id="28" name="Forma libre 27">
            <a:extLst>
              <a:ext uri="{FF2B5EF4-FFF2-40B4-BE49-F238E27FC236}">
                <a16:creationId xmlns:a16="http://schemas.microsoft.com/office/drawing/2014/main" id="{8846E787-E01D-2677-3A53-C91D40C9DA9F}"/>
              </a:ext>
            </a:extLst>
          </p:cNvPr>
          <p:cNvSpPr>
            <a:spLocks noGrp="1"/>
          </p:cNvSpPr>
          <p:nvPr>
            <p:ph type="pic" sz="quarter" idx="11"/>
          </p:nvPr>
        </p:nvSpPr>
        <p:spPr>
          <a:xfrm>
            <a:off x="13399907" y="5054001"/>
            <a:ext cx="3603945" cy="3602448"/>
          </a:xfrm>
          <a:custGeom>
            <a:avLst/>
            <a:gdLst>
              <a:gd name="connsiteX0" fmla="*/ 1801973 w 3603945"/>
              <a:gd name="connsiteY0" fmla="*/ 0 h 3602448"/>
              <a:gd name="connsiteX1" fmla="*/ 3603945 w 3603945"/>
              <a:gd name="connsiteY1" fmla="*/ 1801224 h 3602448"/>
              <a:gd name="connsiteX2" fmla="*/ 1801973 w 3603945"/>
              <a:gd name="connsiteY2" fmla="*/ 3602448 h 3602448"/>
              <a:gd name="connsiteX3" fmla="*/ 0 w 3603945"/>
              <a:gd name="connsiteY3" fmla="*/ 1801224 h 3602448"/>
              <a:gd name="connsiteX4" fmla="*/ 1801973 w 3603945"/>
              <a:gd name="connsiteY4" fmla="*/ 0 h 360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45" h="3602448">
                <a:moveTo>
                  <a:pt x="1801973" y="0"/>
                </a:moveTo>
                <a:cubicBezTo>
                  <a:pt x="2797175" y="0"/>
                  <a:pt x="3603945" y="806435"/>
                  <a:pt x="3603945" y="1801224"/>
                </a:cubicBezTo>
                <a:cubicBezTo>
                  <a:pt x="3603945" y="2796012"/>
                  <a:pt x="2797175" y="3602448"/>
                  <a:pt x="1801973" y="3602448"/>
                </a:cubicBezTo>
                <a:cubicBezTo>
                  <a:pt x="806771" y="3602448"/>
                  <a:pt x="0" y="2796012"/>
                  <a:pt x="0" y="1801224"/>
                </a:cubicBezTo>
                <a:cubicBezTo>
                  <a:pt x="0" y="806435"/>
                  <a:pt x="806771" y="0"/>
                  <a:pt x="1801973" y="0"/>
                </a:cubicBezTo>
                <a:close/>
              </a:path>
            </a:pathLst>
          </a:custGeom>
          <a:solidFill>
            <a:schemeClr val="tx2">
              <a:lumMod val="10000"/>
              <a:lumOff val="90000"/>
            </a:schemeClr>
          </a:solidFill>
        </p:spPr>
        <p:txBody>
          <a:bodyPr wrap="square" anchor="ctr">
            <a:noAutofit/>
          </a:bodyPr>
          <a:lstStyle>
            <a:lvl1pPr algn="ctr">
              <a:defRPr/>
            </a:lvl1pPr>
          </a:lstStyle>
          <a:p>
            <a:endParaRPr lang="es-SV"/>
          </a:p>
        </p:txBody>
      </p:sp>
      <p:sp>
        <p:nvSpPr>
          <p:cNvPr id="31" name="Forma libre 30">
            <a:extLst>
              <a:ext uri="{FF2B5EF4-FFF2-40B4-BE49-F238E27FC236}">
                <a16:creationId xmlns:a16="http://schemas.microsoft.com/office/drawing/2014/main" id="{9C2BFE89-DD70-F18E-BCFF-EE28E18E4B48}"/>
              </a:ext>
            </a:extLst>
          </p:cNvPr>
          <p:cNvSpPr>
            <a:spLocks noGrp="1"/>
          </p:cNvSpPr>
          <p:nvPr>
            <p:ph type="pic" sz="quarter" idx="12"/>
          </p:nvPr>
        </p:nvSpPr>
        <p:spPr>
          <a:xfrm>
            <a:off x="17100604" y="9049333"/>
            <a:ext cx="3603944" cy="3602448"/>
          </a:xfrm>
          <a:custGeom>
            <a:avLst/>
            <a:gdLst>
              <a:gd name="connsiteX0" fmla="*/ 1801972 w 3603944"/>
              <a:gd name="connsiteY0" fmla="*/ 0 h 3602448"/>
              <a:gd name="connsiteX1" fmla="*/ 3603944 w 3603944"/>
              <a:gd name="connsiteY1" fmla="*/ 1801224 h 3602448"/>
              <a:gd name="connsiteX2" fmla="*/ 1801972 w 3603944"/>
              <a:gd name="connsiteY2" fmla="*/ 3602448 h 3602448"/>
              <a:gd name="connsiteX3" fmla="*/ 0 w 3603944"/>
              <a:gd name="connsiteY3" fmla="*/ 1801224 h 3602448"/>
              <a:gd name="connsiteX4" fmla="*/ 1801972 w 3603944"/>
              <a:gd name="connsiteY4" fmla="*/ 0 h 360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44" h="3602448">
                <a:moveTo>
                  <a:pt x="1801972" y="0"/>
                </a:moveTo>
                <a:cubicBezTo>
                  <a:pt x="2797174" y="0"/>
                  <a:pt x="3603944" y="806436"/>
                  <a:pt x="3603944" y="1801224"/>
                </a:cubicBezTo>
                <a:cubicBezTo>
                  <a:pt x="3603944" y="2796012"/>
                  <a:pt x="2797174" y="3602448"/>
                  <a:pt x="1801972" y="3602448"/>
                </a:cubicBezTo>
                <a:cubicBezTo>
                  <a:pt x="806770" y="3602448"/>
                  <a:pt x="0" y="2796012"/>
                  <a:pt x="0" y="1801224"/>
                </a:cubicBezTo>
                <a:cubicBezTo>
                  <a:pt x="0" y="806436"/>
                  <a:pt x="806770" y="0"/>
                  <a:pt x="1801972" y="0"/>
                </a:cubicBezTo>
                <a:close/>
              </a:path>
            </a:pathLst>
          </a:custGeom>
          <a:solidFill>
            <a:schemeClr val="tx2">
              <a:lumMod val="10000"/>
              <a:lumOff val="90000"/>
            </a:schemeClr>
          </a:solidFill>
        </p:spPr>
        <p:txBody>
          <a:bodyPr wrap="square" anchor="ctr">
            <a:noAutofit/>
          </a:bodyPr>
          <a:lstStyle>
            <a:lvl1pPr algn="ctr">
              <a:defRPr/>
            </a:lvl1pPr>
          </a:lstStyle>
          <a:p>
            <a:endParaRPr lang="es-SV"/>
          </a:p>
        </p:txBody>
      </p:sp>
    </p:spTree>
    <p:extLst>
      <p:ext uri="{BB962C8B-B14F-4D97-AF65-F5344CB8AC3E}">
        <p14:creationId xmlns:p14="http://schemas.microsoft.com/office/powerpoint/2010/main" val="2877191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orma libre 9">
            <a:extLst>
              <a:ext uri="{FF2B5EF4-FFF2-40B4-BE49-F238E27FC236}">
                <a16:creationId xmlns:a16="http://schemas.microsoft.com/office/drawing/2014/main" id="{690FF0BD-AE24-460E-CADE-6333E03A0E16}"/>
              </a:ext>
            </a:extLst>
          </p:cNvPr>
          <p:cNvSpPr>
            <a:spLocks noGrp="1"/>
          </p:cNvSpPr>
          <p:nvPr>
            <p:ph type="pic" sz="quarter" idx="10"/>
          </p:nvPr>
        </p:nvSpPr>
        <p:spPr>
          <a:xfrm>
            <a:off x="6596319" y="2564296"/>
            <a:ext cx="5330788" cy="10389704"/>
          </a:xfrm>
          <a:custGeom>
            <a:avLst/>
            <a:gdLst>
              <a:gd name="connsiteX0" fmla="*/ 159735 w 6255517"/>
              <a:gd name="connsiteY0" fmla="*/ 0 h 12192000"/>
              <a:gd name="connsiteX1" fmla="*/ 6247803 w 6255517"/>
              <a:gd name="connsiteY1" fmla="*/ 5782301 h 12192000"/>
              <a:gd name="connsiteX2" fmla="*/ 6255517 w 6255517"/>
              <a:gd name="connsiteY2" fmla="*/ 6087378 h 12192000"/>
              <a:gd name="connsiteX3" fmla="*/ 6255517 w 6255517"/>
              <a:gd name="connsiteY3" fmla="*/ 6104623 h 12192000"/>
              <a:gd name="connsiteX4" fmla="*/ 6247803 w 6255517"/>
              <a:gd name="connsiteY4" fmla="*/ 6409700 h 12192000"/>
              <a:gd name="connsiteX5" fmla="*/ 159735 w 6255517"/>
              <a:gd name="connsiteY5" fmla="*/ 12192000 h 12192000"/>
              <a:gd name="connsiteX6" fmla="*/ 0 w 6255517"/>
              <a:gd name="connsiteY6" fmla="*/ 12187961 h 12192000"/>
              <a:gd name="connsiteX7" fmla="*/ 0 w 6255517"/>
              <a:gd name="connsiteY7" fmla="*/ 403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5517" h="12192000">
                <a:moveTo>
                  <a:pt x="159735" y="0"/>
                </a:moveTo>
                <a:cubicBezTo>
                  <a:pt x="3421253" y="0"/>
                  <a:pt x="6084533" y="2561358"/>
                  <a:pt x="6247803" y="5782301"/>
                </a:cubicBezTo>
                <a:lnTo>
                  <a:pt x="6255517" y="6087378"/>
                </a:lnTo>
                <a:lnTo>
                  <a:pt x="6255517" y="6104623"/>
                </a:lnTo>
                <a:lnTo>
                  <a:pt x="6247803" y="6409700"/>
                </a:lnTo>
                <a:cubicBezTo>
                  <a:pt x="6084533" y="9630642"/>
                  <a:pt x="3421253" y="12192000"/>
                  <a:pt x="159735" y="12192000"/>
                </a:cubicBezTo>
                <a:lnTo>
                  <a:pt x="0" y="12187961"/>
                </a:lnTo>
                <a:lnTo>
                  <a:pt x="0" y="4039"/>
                </a:lnTo>
                <a:close/>
              </a:path>
            </a:pathLst>
          </a:custGeom>
          <a:solidFill>
            <a:schemeClr val="tx2">
              <a:lumMod val="10000"/>
              <a:lumOff val="90000"/>
            </a:schemeClr>
          </a:solidFill>
        </p:spPr>
        <p:txBody>
          <a:bodyPr wrap="square" anchor="ctr">
            <a:noAutofit/>
          </a:bodyPr>
          <a:lstStyle>
            <a:lvl1pPr algn="ctr">
              <a:defRPr/>
            </a:lvl1pPr>
          </a:lstStyle>
          <a:p>
            <a:endParaRPr lang="es-SV"/>
          </a:p>
        </p:txBody>
      </p:sp>
      <p:sp>
        <p:nvSpPr>
          <p:cNvPr id="13" name="Forma libre 12">
            <a:extLst>
              <a:ext uri="{FF2B5EF4-FFF2-40B4-BE49-F238E27FC236}">
                <a16:creationId xmlns:a16="http://schemas.microsoft.com/office/drawing/2014/main" id="{80FAB038-0139-A4FB-EFD6-A86BA39F3A5C}"/>
              </a:ext>
            </a:extLst>
          </p:cNvPr>
          <p:cNvSpPr>
            <a:spLocks noGrp="1"/>
          </p:cNvSpPr>
          <p:nvPr>
            <p:ph type="pic" sz="quarter" idx="11"/>
          </p:nvPr>
        </p:nvSpPr>
        <p:spPr>
          <a:xfrm>
            <a:off x="12450544" y="2564296"/>
            <a:ext cx="5330975" cy="10389704"/>
          </a:xfrm>
          <a:custGeom>
            <a:avLst/>
            <a:gdLst>
              <a:gd name="connsiteX0" fmla="*/ 6096000 w 6255736"/>
              <a:gd name="connsiteY0" fmla="*/ 0 h 12192000"/>
              <a:gd name="connsiteX1" fmla="*/ 6255736 w 6255736"/>
              <a:gd name="connsiteY1" fmla="*/ 4039 h 12192000"/>
              <a:gd name="connsiteX2" fmla="*/ 6255736 w 6255736"/>
              <a:gd name="connsiteY2" fmla="*/ 12187961 h 12192000"/>
              <a:gd name="connsiteX3" fmla="*/ 6096000 w 6255736"/>
              <a:gd name="connsiteY3" fmla="*/ 12192000 h 12192000"/>
              <a:gd name="connsiteX4" fmla="*/ 0 w 6255736"/>
              <a:gd name="connsiteY4" fmla="*/ 6096000 h 12192000"/>
              <a:gd name="connsiteX5" fmla="*/ 6096000 w 6255736"/>
              <a:gd name="connsiteY5"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736" h="12192000">
                <a:moveTo>
                  <a:pt x="6096000" y="0"/>
                </a:moveTo>
                <a:lnTo>
                  <a:pt x="6255736" y="4039"/>
                </a:lnTo>
                <a:lnTo>
                  <a:pt x="6255736" y="12187961"/>
                </a:lnTo>
                <a:lnTo>
                  <a:pt x="6096000" y="12192000"/>
                </a:lnTo>
                <a:cubicBezTo>
                  <a:pt x="2729272" y="12192000"/>
                  <a:pt x="0" y="9462728"/>
                  <a:pt x="0" y="6096000"/>
                </a:cubicBezTo>
                <a:cubicBezTo>
                  <a:pt x="0" y="2729272"/>
                  <a:pt x="2729272" y="0"/>
                  <a:pt x="6096000" y="0"/>
                </a:cubicBezTo>
                <a:close/>
              </a:path>
            </a:pathLst>
          </a:custGeom>
          <a:solidFill>
            <a:schemeClr val="tx2">
              <a:lumMod val="10000"/>
              <a:lumOff val="90000"/>
            </a:schemeClr>
          </a:solidFill>
        </p:spPr>
        <p:txBody>
          <a:bodyPr wrap="square" anchor="ctr">
            <a:noAutofit/>
          </a:bodyPr>
          <a:lstStyle>
            <a:lvl1pPr algn="ctr">
              <a:defRPr/>
            </a:lvl1pPr>
          </a:lstStyle>
          <a:p>
            <a:endParaRPr lang="es-SV"/>
          </a:p>
        </p:txBody>
      </p:sp>
    </p:spTree>
    <p:extLst>
      <p:ext uri="{BB962C8B-B14F-4D97-AF65-F5344CB8AC3E}">
        <p14:creationId xmlns:p14="http://schemas.microsoft.com/office/powerpoint/2010/main" val="3984248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bile Device Mockup">
    <p:spTree>
      <p:nvGrpSpPr>
        <p:cNvPr id="1" name=""/>
        <p:cNvGrpSpPr/>
        <p:nvPr/>
      </p:nvGrpSpPr>
      <p:grpSpPr>
        <a:xfrm>
          <a:off x="0" y="0"/>
          <a:ext cx="0" cy="0"/>
          <a:chOff x="0" y="0"/>
          <a:chExt cx="0" cy="0"/>
        </a:xfrm>
      </p:grpSpPr>
      <p:sp>
        <p:nvSpPr>
          <p:cNvPr id="29" name="Forma libre 28">
            <a:extLst>
              <a:ext uri="{FF2B5EF4-FFF2-40B4-BE49-F238E27FC236}">
                <a16:creationId xmlns:a16="http://schemas.microsoft.com/office/drawing/2014/main" id="{671D0B3C-A7E9-A0D2-0D80-F5555B9D7415}"/>
              </a:ext>
            </a:extLst>
          </p:cNvPr>
          <p:cNvSpPr/>
          <p:nvPr userDrawn="1"/>
        </p:nvSpPr>
        <p:spPr>
          <a:xfrm>
            <a:off x="-2815555" y="4796127"/>
            <a:ext cx="13251264" cy="13251264"/>
          </a:xfrm>
          <a:custGeom>
            <a:avLst/>
            <a:gdLst>
              <a:gd name="connsiteX0" fmla="*/ 3581400 w 7162800"/>
              <a:gd name="connsiteY0" fmla="*/ 817336 h 7162800"/>
              <a:gd name="connsiteX1" fmla="*/ 817336 w 7162800"/>
              <a:gd name="connsiteY1" fmla="*/ 3581400 h 7162800"/>
              <a:gd name="connsiteX2" fmla="*/ 3581400 w 7162800"/>
              <a:gd name="connsiteY2" fmla="*/ 6345464 h 7162800"/>
              <a:gd name="connsiteX3" fmla="*/ 6345464 w 7162800"/>
              <a:gd name="connsiteY3" fmla="*/ 3581400 h 7162800"/>
              <a:gd name="connsiteX4" fmla="*/ 3581400 w 7162800"/>
              <a:gd name="connsiteY4" fmla="*/ 817336 h 7162800"/>
              <a:gd name="connsiteX5" fmla="*/ 3581400 w 7162800"/>
              <a:gd name="connsiteY5" fmla="*/ 0 h 7162800"/>
              <a:gd name="connsiteX6" fmla="*/ 7162800 w 7162800"/>
              <a:gd name="connsiteY6" fmla="*/ 3581400 h 7162800"/>
              <a:gd name="connsiteX7" fmla="*/ 3581400 w 7162800"/>
              <a:gd name="connsiteY7" fmla="*/ 7162800 h 7162800"/>
              <a:gd name="connsiteX8" fmla="*/ 0 w 7162800"/>
              <a:gd name="connsiteY8" fmla="*/ 3581400 h 7162800"/>
              <a:gd name="connsiteX9" fmla="*/ 3581400 w 7162800"/>
              <a:gd name="connsiteY9" fmla="*/ 0 h 71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2800" h="7162800">
                <a:moveTo>
                  <a:pt x="3581400" y="817336"/>
                </a:moveTo>
                <a:cubicBezTo>
                  <a:pt x="2054850" y="817336"/>
                  <a:pt x="817336" y="2054850"/>
                  <a:pt x="817336" y="3581400"/>
                </a:cubicBezTo>
                <a:cubicBezTo>
                  <a:pt x="817336" y="5107950"/>
                  <a:pt x="2054850" y="6345464"/>
                  <a:pt x="3581400" y="6345464"/>
                </a:cubicBezTo>
                <a:cubicBezTo>
                  <a:pt x="5107950" y="6345464"/>
                  <a:pt x="6345464" y="5107950"/>
                  <a:pt x="6345464" y="3581400"/>
                </a:cubicBezTo>
                <a:cubicBezTo>
                  <a:pt x="6345464" y="2054850"/>
                  <a:pt x="5107950" y="817336"/>
                  <a:pt x="3581400" y="817336"/>
                </a:cubicBezTo>
                <a:close/>
                <a:moveTo>
                  <a:pt x="3581400" y="0"/>
                </a:moveTo>
                <a:cubicBezTo>
                  <a:pt x="5559353" y="0"/>
                  <a:pt x="7162800" y="1603447"/>
                  <a:pt x="7162800" y="3581400"/>
                </a:cubicBezTo>
                <a:cubicBezTo>
                  <a:pt x="7162800" y="5559353"/>
                  <a:pt x="5559353" y="7162800"/>
                  <a:pt x="3581400" y="7162800"/>
                </a:cubicBezTo>
                <a:cubicBezTo>
                  <a:pt x="1603447" y="7162800"/>
                  <a:pt x="0" y="5559353"/>
                  <a:pt x="0" y="3581400"/>
                </a:cubicBezTo>
                <a:cubicBezTo>
                  <a:pt x="0" y="1603447"/>
                  <a:pt x="1603447" y="0"/>
                  <a:pt x="35814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SV" b="0" i="0" dirty="0">
              <a:latin typeface="Space Grotesk Light" pitchFamily="2" charset="77"/>
            </a:endParaRPr>
          </a:p>
        </p:txBody>
      </p:sp>
      <p:grpSp>
        <p:nvGrpSpPr>
          <p:cNvPr id="4" name="Group 3">
            <a:extLst>
              <a:ext uri="{FF2B5EF4-FFF2-40B4-BE49-F238E27FC236}">
                <a16:creationId xmlns:a16="http://schemas.microsoft.com/office/drawing/2014/main" id="{EBB28AF1-2E2B-22D1-861B-44E96518D0DE}"/>
              </a:ext>
            </a:extLst>
          </p:cNvPr>
          <p:cNvGrpSpPr/>
          <p:nvPr userDrawn="1"/>
        </p:nvGrpSpPr>
        <p:grpSpPr>
          <a:xfrm>
            <a:off x="1703163" y="3336115"/>
            <a:ext cx="4260842" cy="8442228"/>
            <a:chOff x="19601840" y="3549898"/>
            <a:chExt cx="2357437" cy="4670913"/>
          </a:xfrm>
        </p:grpSpPr>
        <p:sp>
          <p:nvSpPr>
            <p:cNvPr id="5" name="Freeform 15">
              <a:extLst>
                <a:ext uri="{FF2B5EF4-FFF2-40B4-BE49-F238E27FC236}">
                  <a16:creationId xmlns:a16="http://schemas.microsoft.com/office/drawing/2014/main" id="{48C60144-D756-4772-2E61-C68A0058EB54}"/>
                </a:ext>
              </a:extLst>
            </p:cNvPr>
            <p:cNvSpPr>
              <a:spLocks noChangeArrowheads="1"/>
            </p:cNvSpPr>
            <p:nvPr/>
          </p:nvSpPr>
          <p:spPr bwMode="auto">
            <a:xfrm>
              <a:off x="19623821" y="3549898"/>
              <a:ext cx="2307981" cy="4670913"/>
            </a:xfrm>
            <a:custGeom>
              <a:avLst/>
              <a:gdLst>
                <a:gd name="T0" fmla="*/ 1830 w 1854"/>
                <a:gd name="T1" fmla="*/ 3460 h 3747"/>
                <a:gd name="T2" fmla="*/ 1830 w 1854"/>
                <a:gd name="T3" fmla="*/ 3460 h 3747"/>
                <a:gd name="T4" fmla="*/ 1568 w 1854"/>
                <a:gd name="T5" fmla="*/ 3723 h 3747"/>
                <a:gd name="T6" fmla="*/ 302 w 1854"/>
                <a:gd name="T7" fmla="*/ 3723 h 3747"/>
                <a:gd name="T8" fmla="*/ 302 w 1854"/>
                <a:gd name="T9" fmla="*/ 3723 h 3747"/>
                <a:gd name="T10" fmla="*/ 23 w 1854"/>
                <a:gd name="T11" fmla="*/ 3444 h 3747"/>
                <a:gd name="T12" fmla="*/ 23 w 1854"/>
                <a:gd name="T13" fmla="*/ 310 h 3747"/>
                <a:gd name="T14" fmla="*/ 23 w 1854"/>
                <a:gd name="T15" fmla="*/ 310 h 3747"/>
                <a:gd name="T16" fmla="*/ 310 w 1854"/>
                <a:gd name="T17" fmla="*/ 24 h 3747"/>
                <a:gd name="T18" fmla="*/ 1534 w 1854"/>
                <a:gd name="T19" fmla="*/ 24 h 3747"/>
                <a:gd name="T20" fmla="*/ 1534 w 1854"/>
                <a:gd name="T21" fmla="*/ 24 h 3747"/>
                <a:gd name="T22" fmla="*/ 1830 w 1854"/>
                <a:gd name="T23" fmla="*/ 320 h 3747"/>
                <a:gd name="T24" fmla="*/ 1830 w 1854"/>
                <a:gd name="T25" fmla="*/ 3460 h 3747"/>
                <a:gd name="T26" fmla="*/ 1534 w 1854"/>
                <a:gd name="T27" fmla="*/ 0 h 3747"/>
                <a:gd name="T28" fmla="*/ 310 w 1854"/>
                <a:gd name="T29" fmla="*/ 0 h 3747"/>
                <a:gd name="T30" fmla="*/ 310 w 1854"/>
                <a:gd name="T31" fmla="*/ 0 h 3747"/>
                <a:gd name="T32" fmla="*/ 0 w 1854"/>
                <a:gd name="T33" fmla="*/ 310 h 3747"/>
                <a:gd name="T34" fmla="*/ 0 w 1854"/>
                <a:gd name="T35" fmla="*/ 3444 h 3747"/>
                <a:gd name="T36" fmla="*/ 0 w 1854"/>
                <a:gd name="T37" fmla="*/ 3444 h 3747"/>
                <a:gd name="T38" fmla="*/ 302 w 1854"/>
                <a:gd name="T39" fmla="*/ 3746 h 3747"/>
                <a:gd name="T40" fmla="*/ 1568 w 1854"/>
                <a:gd name="T41" fmla="*/ 3746 h 3747"/>
                <a:gd name="T42" fmla="*/ 1568 w 1854"/>
                <a:gd name="T43" fmla="*/ 3746 h 3747"/>
                <a:gd name="T44" fmla="*/ 1853 w 1854"/>
                <a:gd name="T45" fmla="*/ 3460 h 3747"/>
                <a:gd name="T46" fmla="*/ 1853 w 1854"/>
                <a:gd name="T47" fmla="*/ 320 h 3747"/>
                <a:gd name="T48" fmla="*/ 1853 w 1854"/>
                <a:gd name="T49" fmla="*/ 320 h 3747"/>
                <a:gd name="T50" fmla="*/ 1534 w 1854"/>
                <a:gd name="T51" fmla="*/ 0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4" h="3747">
                  <a:moveTo>
                    <a:pt x="1830" y="3460"/>
                  </a:moveTo>
                  <a:lnTo>
                    <a:pt x="1830" y="3460"/>
                  </a:lnTo>
                  <a:cubicBezTo>
                    <a:pt x="1830" y="3605"/>
                    <a:pt x="1713" y="3723"/>
                    <a:pt x="1568" y="3723"/>
                  </a:cubicBezTo>
                  <a:lnTo>
                    <a:pt x="302" y="3723"/>
                  </a:lnTo>
                  <a:lnTo>
                    <a:pt x="302" y="3723"/>
                  </a:lnTo>
                  <a:cubicBezTo>
                    <a:pt x="148" y="3723"/>
                    <a:pt x="23" y="3598"/>
                    <a:pt x="23" y="3444"/>
                  </a:cubicBezTo>
                  <a:lnTo>
                    <a:pt x="23" y="310"/>
                  </a:lnTo>
                  <a:lnTo>
                    <a:pt x="23" y="310"/>
                  </a:lnTo>
                  <a:cubicBezTo>
                    <a:pt x="23" y="152"/>
                    <a:pt x="152" y="24"/>
                    <a:pt x="310" y="24"/>
                  </a:cubicBezTo>
                  <a:lnTo>
                    <a:pt x="1534" y="24"/>
                  </a:lnTo>
                  <a:lnTo>
                    <a:pt x="1534" y="24"/>
                  </a:lnTo>
                  <a:cubicBezTo>
                    <a:pt x="1697" y="24"/>
                    <a:pt x="1830" y="156"/>
                    <a:pt x="1830" y="320"/>
                  </a:cubicBezTo>
                  <a:lnTo>
                    <a:pt x="1830" y="3460"/>
                  </a:lnTo>
                  <a:close/>
                  <a:moveTo>
                    <a:pt x="1534" y="0"/>
                  </a:moveTo>
                  <a:lnTo>
                    <a:pt x="310" y="0"/>
                  </a:lnTo>
                  <a:lnTo>
                    <a:pt x="310" y="0"/>
                  </a:lnTo>
                  <a:cubicBezTo>
                    <a:pt x="139" y="0"/>
                    <a:pt x="0" y="140"/>
                    <a:pt x="0" y="310"/>
                  </a:cubicBezTo>
                  <a:lnTo>
                    <a:pt x="0" y="3444"/>
                  </a:lnTo>
                  <a:lnTo>
                    <a:pt x="0" y="3444"/>
                  </a:lnTo>
                  <a:cubicBezTo>
                    <a:pt x="0" y="3611"/>
                    <a:pt x="136" y="3746"/>
                    <a:pt x="302" y="3746"/>
                  </a:cubicBezTo>
                  <a:lnTo>
                    <a:pt x="1568" y="3746"/>
                  </a:lnTo>
                  <a:lnTo>
                    <a:pt x="1568" y="3746"/>
                  </a:lnTo>
                  <a:cubicBezTo>
                    <a:pt x="1726" y="3746"/>
                    <a:pt x="1853" y="3618"/>
                    <a:pt x="1853" y="3460"/>
                  </a:cubicBezTo>
                  <a:lnTo>
                    <a:pt x="1853" y="320"/>
                  </a:lnTo>
                  <a:lnTo>
                    <a:pt x="1853" y="320"/>
                  </a:lnTo>
                  <a:cubicBezTo>
                    <a:pt x="1853" y="144"/>
                    <a:pt x="1710" y="0"/>
                    <a:pt x="1534" y="0"/>
                  </a:cubicBezTo>
                  <a:close/>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6" name="Freeform 16">
              <a:extLst>
                <a:ext uri="{FF2B5EF4-FFF2-40B4-BE49-F238E27FC236}">
                  <a16:creationId xmlns:a16="http://schemas.microsoft.com/office/drawing/2014/main" id="{99C474E7-4764-AE2C-385C-B46D5915AD6D}"/>
                </a:ext>
              </a:extLst>
            </p:cNvPr>
            <p:cNvSpPr>
              <a:spLocks noChangeArrowheads="1"/>
            </p:cNvSpPr>
            <p:nvPr/>
          </p:nvSpPr>
          <p:spPr bwMode="auto">
            <a:xfrm>
              <a:off x="19651296" y="3577373"/>
              <a:ext cx="2253029" cy="4610465"/>
            </a:xfrm>
            <a:custGeom>
              <a:avLst/>
              <a:gdLst>
                <a:gd name="T0" fmla="*/ 1511 w 1808"/>
                <a:gd name="T1" fmla="*/ 0 h 3700"/>
                <a:gd name="T2" fmla="*/ 287 w 1808"/>
                <a:gd name="T3" fmla="*/ 0 h 3700"/>
                <a:gd name="T4" fmla="*/ 287 w 1808"/>
                <a:gd name="T5" fmla="*/ 0 h 3700"/>
                <a:gd name="T6" fmla="*/ 0 w 1808"/>
                <a:gd name="T7" fmla="*/ 286 h 3700"/>
                <a:gd name="T8" fmla="*/ 0 w 1808"/>
                <a:gd name="T9" fmla="*/ 3420 h 3700"/>
                <a:gd name="T10" fmla="*/ 0 w 1808"/>
                <a:gd name="T11" fmla="*/ 3420 h 3700"/>
                <a:gd name="T12" fmla="*/ 279 w 1808"/>
                <a:gd name="T13" fmla="*/ 3699 h 3700"/>
                <a:gd name="T14" fmla="*/ 1545 w 1808"/>
                <a:gd name="T15" fmla="*/ 3699 h 3700"/>
                <a:gd name="T16" fmla="*/ 1545 w 1808"/>
                <a:gd name="T17" fmla="*/ 3699 h 3700"/>
                <a:gd name="T18" fmla="*/ 1807 w 1808"/>
                <a:gd name="T19" fmla="*/ 3436 h 3700"/>
                <a:gd name="T20" fmla="*/ 1807 w 1808"/>
                <a:gd name="T21" fmla="*/ 296 h 3700"/>
                <a:gd name="T22" fmla="*/ 1807 w 1808"/>
                <a:gd name="T23" fmla="*/ 296 h 3700"/>
                <a:gd name="T24" fmla="*/ 1511 w 1808"/>
                <a:gd name="T25" fmla="*/ 0 h 3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8" h="3700">
                  <a:moveTo>
                    <a:pt x="1511" y="0"/>
                  </a:moveTo>
                  <a:lnTo>
                    <a:pt x="287" y="0"/>
                  </a:lnTo>
                  <a:lnTo>
                    <a:pt x="287" y="0"/>
                  </a:lnTo>
                  <a:cubicBezTo>
                    <a:pt x="129" y="0"/>
                    <a:pt x="0" y="128"/>
                    <a:pt x="0" y="286"/>
                  </a:cubicBezTo>
                  <a:lnTo>
                    <a:pt x="0" y="3420"/>
                  </a:lnTo>
                  <a:lnTo>
                    <a:pt x="0" y="3420"/>
                  </a:lnTo>
                  <a:cubicBezTo>
                    <a:pt x="0" y="3574"/>
                    <a:pt x="125" y="3699"/>
                    <a:pt x="279" y="3699"/>
                  </a:cubicBezTo>
                  <a:lnTo>
                    <a:pt x="1545" y="3699"/>
                  </a:lnTo>
                  <a:lnTo>
                    <a:pt x="1545" y="3699"/>
                  </a:lnTo>
                  <a:cubicBezTo>
                    <a:pt x="1690" y="3699"/>
                    <a:pt x="1807" y="3581"/>
                    <a:pt x="1807" y="3436"/>
                  </a:cubicBezTo>
                  <a:lnTo>
                    <a:pt x="1807" y="296"/>
                  </a:lnTo>
                  <a:lnTo>
                    <a:pt x="1807" y="296"/>
                  </a:lnTo>
                  <a:cubicBezTo>
                    <a:pt x="1807" y="132"/>
                    <a:pt x="1674" y="0"/>
                    <a:pt x="1511"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7" name="Freeform 17">
              <a:extLst>
                <a:ext uri="{FF2B5EF4-FFF2-40B4-BE49-F238E27FC236}">
                  <a16:creationId xmlns:a16="http://schemas.microsoft.com/office/drawing/2014/main" id="{C98AF5D7-97D7-47AB-0322-BE7CC847E448}"/>
                </a:ext>
              </a:extLst>
            </p:cNvPr>
            <p:cNvSpPr>
              <a:spLocks noChangeArrowheads="1"/>
            </p:cNvSpPr>
            <p:nvPr/>
          </p:nvSpPr>
          <p:spPr bwMode="auto">
            <a:xfrm>
              <a:off x="19755707" y="3670791"/>
              <a:ext cx="2049705" cy="4423631"/>
            </a:xfrm>
            <a:custGeom>
              <a:avLst/>
              <a:gdLst>
                <a:gd name="T0" fmla="*/ 1404 w 1646"/>
                <a:gd name="T1" fmla="*/ 0 h 3548"/>
                <a:gd name="T2" fmla="*/ 1189 w 1646"/>
                <a:gd name="T3" fmla="*/ 0 h 3548"/>
                <a:gd name="T4" fmla="*/ 1189 w 1646"/>
                <a:gd name="T5" fmla="*/ 0 h 3548"/>
                <a:gd name="T6" fmla="*/ 1160 w 1646"/>
                <a:gd name="T7" fmla="*/ 29 h 3548"/>
                <a:gd name="T8" fmla="*/ 1160 w 1646"/>
                <a:gd name="T9" fmla="*/ 87 h 3548"/>
                <a:gd name="T10" fmla="*/ 1160 w 1646"/>
                <a:gd name="T11" fmla="*/ 87 h 3548"/>
                <a:gd name="T12" fmla="*/ 1096 w 1646"/>
                <a:gd name="T13" fmla="*/ 151 h 3548"/>
                <a:gd name="T14" fmla="*/ 549 w 1646"/>
                <a:gd name="T15" fmla="*/ 151 h 3548"/>
                <a:gd name="T16" fmla="*/ 549 w 1646"/>
                <a:gd name="T17" fmla="*/ 151 h 3548"/>
                <a:gd name="T18" fmla="*/ 486 w 1646"/>
                <a:gd name="T19" fmla="*/ 87 h 3548"/>
                <a:gd name="T20" fmla="*/ 486 w 1646"/>
                <a:gd name="T21" fmla="*/ 23 h 3548"/>
                <a:gd name="T22" fmla="*/ 486 w 1646"/>
                <a:gd name="T23" fmla="*/ 23 h 3548"/>
                <a:gd name="T24" fmla="*/ 462 w 1646"/>
                <a:gd name="T25" fmla="*/ 0 h 3548"/>
                <a:gd name="T26" fmla="*/ 233 w 1646"/>
                <a:gd name="T27" fmla="*/ 0 h 3548"/>
                <a:gd name="T28" fmla="*/ 233 w 1646"/>
                <a:gd name="T29" fmla="*/ 0 h 3548"/>
                <a:gd name="T30" fmla="*/ 0 w 1646"/>
                <a:gd name="T31" fmla="*/ 232 h 3548"/>
                <a:gd name="T32" fmla="*/ 0 w 1646"/>
                <a:gd name="T33" fmla="*/ 3322 h 3548"/>
                <a:gd name="T34" fmla="*/ 0 w 1646"/>
                <a:gd name="T35" fmla="*/ 3322 h 3548"/>
                <a:gd name="T36" fmla="*/ 225 w 1646"/>
                <a:gd name="T37" fmla="*/ 3547 h 3548"/>
                <a:gd name="T38" fmla="*/ 1436 w 1646"/>
                <a:gd name="T39" fmla="*/ 3547 h 3548"/>
                <a:gd name="T40" fmla="*/ 1436 w 1646"/>
                <a:gd name="T41" fmla="*/ 3547 h 3548"/>
                <a:gd name="T42" fmla="*/ 1645 w 1646"/>
                <a:gd name="T43" fmla="*/ 3337 h 3548"/>
                <a:gd name="T44" fmla="*/ 1645 w 1646"/>
                <a:gd name="T45" fmla="*/ 240 h 3548"/>
                <a:gd name="T46" fmla="*/ 1645 w 1646"/>
                <a:gd name="T47" fmla="*/ 240 h 3548"/>
                <a:gd name="T48" fmla="*/ 1404 w 1646"/>
                <a:gd name="T49" fmla="*/ 0 h 3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6" h="3548">
                  <a:moveTo>
                    <a:pt x="1404" y="0"/>
                  </a:moveTo>
                  <a:lnTo>
                    <a:pt x="1189" y="0"/>
                  </a:lnTo>
                  <a:lnTo>
                    <a:pt x="1189" y="0"/>
                  </a:lnTo>
                  <a:cubicBezTo>
                    <a:pt x="1173" y="0"/>
                    <a:pt x="1160" y="13"/>
                    <a:pt x="1160" y="29"/>
                  </a:cubicBezTo>
                  <a:lnTo>
                    <a:pt x="1160" y="87"/>
                  </a:lnTo>
                  <a:lnTo>
                    <a:pt x="1160" y="87"/>
                  </a:lnTo>
                  <a:cubicBezTo>
                    <a:pt x="1160" y="122"/>
                    <a:pt x="1131" y="151"/>
                    <a:pt x="1096" y="151"/>
                  </a:cubicBezTo>
                  <a:lnTo>
                    <a:pt x="549" y="151"/>
                  </a:lnTo>
                  <a:lnTo>
                    <a:pt x="549" y="151"/>
                  </a:lnTo>
                  <a:cubicBezTo>
                    <a:pt x="515" y="151"/>
                    <a:pt x="486" y="122"/>
                    <a:pt x="486" y="87"/>
                  </a:cubicBezTo>
                  <a:lnTo>
                    <a:pt x="486" y="23"/>
                  </a:lnTo>
                  <a:lnTo>
                    <a:pt x="486" y="23"/>
                  </a:lnTo>
                  <a:cubicBezTo>
                    <a:pt x="486" y="10"/>
                    <a:pt x="476" y="0"/>
                    <a:pt x="462" y="0"/>
                  </a:cubicBezTo>
                  <a:lnTo>
                    <a:pt x="233" y="0"/>
                  </a:lnTo>
                  <a:lnTo>
                    <a:pt x="233" y="0"/>
                  </a:lnTo>
                  <a:cubicBezTo>
                    <a:pt x="104" y="0"/>
                    <a:pt x="0" y="104"/>
                    <a:pt x="0" y="232"/>
                  </a:cubicBezTo>
                  <a:lnTo>
                    <a:pt x="0" y="3322"/>
                  </a:lnTo>
                  <a:lnTo>
                    <a:pt x="0" y="3322"/>
                  </a:lnTo>
                  <a:cubicBezTo>
                    <a:pt x="0" y="3446"/>
                    <a:pt x="101" y="3547"/>
                    <a:pt x="225" y="3547"/>
                  </a:cubicBezTo>
                  <a:lnTo>
                    <a:pt x="1436" y="3547"/>
                  </a:lnTo>
                  <a:lnTo>
                    <a:pt x="1436" y="3547"/>
                  </a:lnTo>
                  <a:cubicBezTo>
                    <a:pt x="1551" y="3547"/>
                    <a:pt x="1645" y="3453"/>
                    <a:pt x="1645" y="3337"/>
                  </a:cubicBezTo>
                  <a:lnTo>
                    <a:pt x="1645" y="240"/>
                  </a:lnTo>
                  <a:lnTo>
                    <a:pt x="1645" y="240"/>
                  </a:lnTo>
                  <a:cubicBezTo>
                    <a:pt x="1645" y="108"/>
                    <a:pt x="1537" y="0"/>
                    <a:pt x="1404" y="0"/>
                  </a:cubicBez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9" name="Freeform 18">
              <a:extLst>
                <a:ext uri="{FF2B5EF4-FFF2-40B4-BE49-F238E27FC236}">
                  <a16:creationId xmlns:a16="http://schemas.microsoft.com/office/drawing/2014/main" id="{B0374869-0F27-C149-C4FD-BE0BBB6298F4}"/>
                </a:ext>
              </a:extLst>
            </p:cNvPr>
            <p:cNvSpPr>
              <a:spLocks noChangeArrowheads="1"/>
            </p:cNvSpPr>
            <p:nvPr/>
          </p:nvSpPr>
          <p:spPr bwMode="auto">
            <a:xfrm>
              <a:off x="19601840" y="4330216"/>
              <a:ext cx="27475" cy="346199"/>
            </a:xfrm>
            <a:custGeom>
              <a:avLst/>
              <a:gdLst>
                <a:gd name="T0" fmla="*/ 0 w 21"/>
                <a:gd name="T1" fmla="*/ 7 h 280"/>
                <a:gd name="T2" fmla="*/ 0 w 21"/>
                <a:gd name="T3" fmla="*/ 273 h 280"/>
                <a:gd name="T4" fmla="*/ 0 w 21"/>
                <a:gd name="T5" fmla="*/ 273 h 280"/>
                <a:gd name="T6" fmla="*/ 6 w 21"/>
                <a:gd name="T7" fmla="*/ 279 h 280"/>
                <a:gd name="T8" fmla="*/ 20 w 21"/>
                <a:gd name="T9" fmla="*/ 279 h 280"/>
                <a:gd name="T10" fmla="*/ 20 w 21"/>
                <a:gd name="T11" fmla="*/ 0 h 280"/>
                <a:gd name="T12" fmla="*/ 6 w 21"/>
                <a:gd name="T13" fmla="*/ 0 h 280"/>
                <a:gd name="T14" fmla="*/ 6 w 21"/>
                <a:gd name="T15" fmla="*/ 0 h 280"/>
                <a:gd name="T16" fmla="*/ 0 w 21"/>
                <a:gd name="T17" fmla="*/ 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80">
                  <a:moveTo>
                    <a:pt x="0" y="7"/>
                  </a:moveTo>
                  <a:lnTo>
                    <a:pt x="0" y="273"/>
                  </a:lnTo>
                  <a:lnTo>
                    <a:pt x="0" y="273"/>
                  </a:lnTo>
                  <a:cubicBezTo>
                    <a:pt x="0" y="277"/>
                    <a:pt x="3" y="279"/>
                    <a:pt x="6" y="279"/>
                  </a:cubicBezTo>
                  <a:lnTo>
                    <a:pt x="20" y="279"/>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0" name="Freeform 19">
              <a:extLst>
                <a:ext uri="{FF2B5EF4-FFF2-40B4-BE49-F238E27FC236}">
                  <a16:creationId xmlns:a16="http://schemas.microsoft.com/office/drawing/2014/main" id="{DDE565CC-1D08-2A33-A809-44BDA6DE8AED}"/>
                </a:ext>
              </a:extLst>
            </p:cNvPr>
            <p:cNvSpPr>
              <a:spLocks noChangeArrowheads="1"/>
            </p:cNvSpPr>
            <p:nvPr/>
          </p:nvSpPr>
          <p:spPr bwMode="auto">
            <a:xfrm>
              <a:off x="19601840" y="5105038"/>
              <a:ext cx="27475" cy="274759"/>
            </a:xfrm>
            <a:custGeom>
              <a:avLst/>
              <a:gdLst>
                <a:gd name="T0" fmla="*/ 0 w 21"/>
                <a:gd name="T1" fmla="*/ 7 h 221"/>
                <a:gd name="T2" fmla="*/ 0 w 21"/>
                <a:gd name="T3" fmla="*/ 213 h 221"/>
                <a:gd name="T4" fmla="*/ 0 w 21"/>
                <a:gd name="T5" fmla="*/ 213 h 221"/>
                <a:gd name="T6" fmla="*/ 6 w 21"/>
                <a:gd name="T7" fmla="*/ 220 h 221"/>
                <a:gd name="T8" fmla="*/ 20 w 21"/>
                <a:gd name="T9" fmla="*/ 220 h 221"/>
                <a:gd name="T10" fmla="*/ 20 w 21"/>
                <a:gd name="T11" fmla="*/ 0 h 221"/>
                <a:gd name="T12" fmla="*/ 6 w 21"/>
                <a:gd name="T13" fmla="*/ 0 h 221"/>
                <a:gd name="T14" fmla="*/ 6 w 21"/>
                <a:gd name="T15" fmla="*/ 0 h 221"/>
                <a:gd name="T16" fmla="*/ 0 w 21"/>
                <a:gd name="T17" fmla="*/ 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1">
                  <a:moveTo>
                    <a:pt x="0" y="7"/>
                  </a:moveTo>
                  <a:lnTo>
                    <a:pt x="0" y="213"/>
                  </a:lnTo>
                  <a:lnTo>
                    <a:pt x="0" y="213"/>
                  </a:lnTo>
                  <a:cubicBezTo>
                    <a:pt x="0" y="217"/>
                    <a:pt x="3" y="220"/>
                    <a:pt x="6" y="220"/>
                  </a:cubicBezTo>
                  <a:lnTo>
                    <a:pt x="20" y="220"/>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1" name="Freeform 20">
              <a:extLst>
                <a:ext uri="{FF2B5EF4-FFF2-40B4-BE49-F238E27FC236}">
                  <a16:creationId xmlns:a16="http://schemas.microsoft.com/office/drawing/2014/main" id="{78F38063-E610-FB38-40E9-C40110379ADA}"/>
                </a:ext>
              </a:extLst>
            </p:cNvPr>
            <p:cNvSpPr>
              <a:spLocks noChangeArrowheads="1"/>
            </p:cNvSpPr>
            <p:nvPr/>
          </p:nvSpPr>
          <p:spPr bwMode="auto">
            <a:xfrm>
              <a:off x="19601840" y="5451234"/>
              <a:ext cx="27475" cy="274759"/>
            </a:xfrm>
            <a:custGeom>
              <a:avLst/>
              <a:gdLst>
                <a:gd name="T0" fmla="*/ 0 w 21"/>
                <a:gd name="T1" fmla="*/ 5 h 219"/>
                <a:gd name="T2" fmla="*/ 0 w 21"/>
                <a:gd name="T3" fmla="*/ 212 h 219"/>
                <a:gd name="T4" fmla="*/ 0 w 21"/>
                <a:gd name="T5" fmla="*/ 212 h 219"/>
                <a:gd name="T6" fmla="*/ 6 w 21"/>
                <a:gd name="T7" fmla="*/ 218 h 219"/>
                <a:gd name="T8" fmla="*/ 20 w 21"/>
                <a:gd name="T9" fmla="*/ 218 h 219"/>
                <a:gd name="T10" fmla="*/ 20 w 21"/>
                <a:gd name="T11" fmla="*/ 0 h 219"/>
                <a:gd name="T12" fmla="*/ 6 w 21"/>
                <a:gd name="T13" fmla="*/ 0 h 219"/>
                <a:gd name="T14" fmla="*/ 6 w 21"/>
                <a:gd name="T15" fmla="*/ 0 h 219"/>
                <a:gd name="T16" fmla="*/ 0 w 21"/>
                <a:gd name="T17" fmla="*/ 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9">
                  <a:moveTo>
                    <a:pt x="0" y="5"/>
                  </a:moveTo>
                  <a:lnTo>
                    <a:pt x="0" y="212"/>
                  </a:lnTo>
                  <a:lnTo>
                    <a:pt x="0" y="212"/>
                  </a:lnTo>
                  <a:cubicBezTo>
                    <a:pt x="0" y="216"/>
                    <a:pt x="3" y="218"/>
                    <a:pt x="6" y="218"/>
                  </a:cubicBezTo>
                  <a:lnTo>
                    <a:pt x="20" y="218"/>
                  </a:lnTo>
                  <a:lnTo>
                    <a:pt x="20" y="0"/>
                  </a:lnTo>
                  <a:lnTo>
                    <a:pt x="6" y="0"/>
                  </a:lnTo>
                  <a:lnTo>
                    <a:pt x="6" y="0"/>
                  </a:lnTo>
                  <a:cubicBezTo>
                    <a:pt x="3" y="0"/>
                    <a:pt x="0" y="2"/>
                    <a:pt x="0" y="5"/>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2" name="Freeform 21">
              <a:extLst>
                <a:ext uri="{FF2B5EF4-FFF2-40B4-BE49-F238E27FC236}">
                  <a16:creationId xmlns:a16="http://schemas.microsoft.com/office/drawing/2014/main" id="{BFF3264F-7D4E-58EC-19F8-33FB5CCA205D}"/>
                </a:ext>
              </a:extLst>
            </p:cNvPr>
            <p:cNvSpPr>
              <a:spLocks noChangeArrowheads="1"/>
            </p:cNvSpPr>
            <p:nvPr/>
          </p:nvSpPr>
          <p:spPr bwMode="auto">
            <a:xfrm>
              <a:off x="21931802" y="4357693"/>
              <a:ext cx="27475" cy="626451"/>
            </a:xfrm>
            <a:custGeom>
              <a:avLst/>
              <a:gdLst>
                <a:gd name="T0" fmla="*/ 11 w 22"/>
                <a:gd name="T1" fmla="*/ 0 h 503"/>
                <a:gd name="T2" fmla="*/ 0 w 22"/>
                <a:gd name="T3" fmla="*/ 0 h 503"/>
                <a:gd name="T4" fmla="*/ 0 w 22"/>
                <a:gd name="T5" fmla="*/ 502 h 503"/>
                <a:gd name="T6" fmla="*/ 11 w 22"/>
                <a:gd name="T7" fmla="*/ 502 h 503"/>
                <a:gd name="T8" fmla="*/ 11 w 22"/>
                <a:gd name="T9" fmla="*/ 502 h 503"/>
                <a:gd name="T10" fmla="*/ 21 w 22"/>
                <a:gd name="T11" fmla="*/ 492 h 503"/>
                <a:gd name="T12" fmla="*/ 21 w 22"/>
                <a:gd name="T13" fmla="*/ 8 h 503"/>
                <a:gd name="T14" fmla="*/ 21 w 22"/>
                <a:gd name="T15" fmla="*/ 8 h 503"/>
                <a:gd name="T16" fmla="*/ 11 w 22"/>
                <a:gd name="T1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03">
                  <a:moveTo>
                    <a:pt x="11" y="0"/>
                  </a:moveTo>
                  <a:lnTo>
                    <a:pt x="0" y="0"/>
                  </a:lnTo>
                  <a:lnTo>
                    <a:pt x="0" y="502"/>
                  </a:lnTo>
                  <a:lnTo>
                    <a:pt x="11" y="502"/>
                  </a:lnTo>
                  <a:lnTo>
                    <a:pt x="11" y="502"/>
                  </a:lnTo>
                  <a:cubicBezTo>
                    <a:pt x="16" y="502"/>
                    <a:pt x="21" y="497"/>
                    <a:pt x="21" y="492"/>
                  </a:cubicBezTo>
                  <a:lnTo>
                    <a:pt x="21" y="8"/>
                  </a:lnTo>
                  <a:lnTo>
                    <a:pt x="21" y="8"/>
                  </a:lnTo>
                  <a:cubicBezTo>
                    <a:pt x="21" y="4"/>
                    <a:pt x="16" y="0"/>
                    <a:pt x="11" y="0"/>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grpSp>
      <p:sp>
        <p:nvSpPr>
          <p:cNvPr id="13" name="Picture Placeholder 130">
            <a:extLst>
              <a:ext uri="{FF2B5EF4-FFF2-40B4-BE49-F238E27FC236}">
                <a16:creationId xmlns:a16="http://schemas.microsoft.com/office/drawing/2014/main" id="{C7973B5A-47EF-9524-8206-E5C99B4B17BE}"/>
              </a:ext>
            </a:extLst>
          </p:cNvPr>
          <p:cNvSpPr>
            <a:spLocks noGrp="1"/>
          </p:cNvSpPr>
          <p:nvPr>
            <p:ph type="pic" sz="quarter" idx="27"/>
          </p:nvPr>
        </p:nvSpPr>
        <p:spPr>
          <a:xfrm>
            <a:off x="1986665" y="3554618"/>
            <a:ext cx="3702391" cy="7993035"/>
          </a:xfrm>
          <a:custGeom>
            <a:avLst/>
            <a:gdLst>
              <a:gd name="connsiteX0" fmla="*/ 290146 w 2048458"/>
              <a:gd name="connsiteY0" fmla="*/ 0 h 4422384"/>
              <a:gd name="connsiteX1" fmla="*/ 575312 w 2048458"/>
              <a:gd name="connsiteY1" fmla="*/ 0 h 4422384"/>
              <a:gd name="connsiteX2" fmla="*/ 605198 w 2048458"/>
              <a:gd name="connsiteY2" fmla="*/ 28677 h 4422384"/>
              <a:gd name="connsiteX3" fmla="*/ 605198 w 2048458"/>
              <a:gd name="connsiteY3" fmla="*/ 108472 h 4422384"/>
              <a:gd name="connsiteX4" fmla="*/ 683650 w 2048458"/>
              <a:gd name="connsiteY4" fmla="*/ 188267 h 4422384"/>
              <a:gd name="connsiteX5" fmla="*/ 1364808 w 2048458"/>
              <a:gd name="connsiteY5" fmla="*/ 188267 h 4422384"/>
              <a:gd name="connsiteX6" fmla="*/ 1444506 w 2048458"/>
              <a:gd name="connsiteY6" fmla="*/ 108472 h 4422384"/>
              <a:gd name="connsiteX7" fmla="*/ 1444506 w 2048458"/>
              <a:gd name="connsiteY7" fmla="*/ 36157 h 4422384"/>
              <a:gd name="connsiteX8" fmla="*/ 1480618 w 2048458"/>
              <a:gd name="connsiteY8" fmla="*/ 0 h 4422384"/>
              <a:gd name="connsiteX9" fmla="*/ 1748350 w 2048458"/>
              <a:gd name="connsiteY9" fmla="*/ 0 h 4422384"/>
              <a:gd name="connsiteX10" fmla="*/ 2048458 w 2048458"/>
              <a:gd name="connsiteY10" fmla="*/ 299231 h 4422384"/>
              <a:gd name="connsiteX11" fmla="*/ 2048458 w 2048458"/>
              <a:gd name="connsiteY11" fmla="*/ 4160557 h 4422384"/>
              <a:gd name="connsiteX12" fmla="*/ 1788198 w 2048458"/>
              <a:gd name="connsiteY12" fmla="*/ 4422384 h 4422384"/>
              <a:gd name="connsiteX13" fmla="*/ 280184 w 2048458"/>
              <a:gd name="connsiteY13" fmla="*/ 4422384 h 4422384"/>
              <a:gd name="connsiteX14" fmla="*/ 0 w 2048458"/>
              <a:gd name="connsiteY14" fmla="*/ 4141855 h 4422384"/>
              <a:gd name="connsiteX15" fmla="*/ 0 w 2048458"/>
              <a:gd name="connsiteY15" fmla="*/ 289257 h 4422384"/>
              <a:gd name="connsiteX16" fmla="*/ 290146 w 2048458"/>
              <a:gd name="connsiteY16" fmla="*/ 0 h 442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8458" h="4422384">
                <a:moveTo>
                  <a:pt x="290146" y="0"/>
                </a:moveTo>
                <a:lnTo>
                  <a:pt x="575312" y="0"/>
                </a:lnTo>
                <a:cubicBezTo>
                  <a:pt x="592744" y="0"/>
                  <a:pt x="605198" y="12468"/>
                  <a:pt x="605198" y="28677"/>
                </a:cubicBezTo>
                <a:lnTo>
                  <a:pt x="605198" y="108472"/>
                </a:lnTo>
                <a:cubicBezTo>
                  <a:pt x="605198" y="152109"/>
                  <a:pt x="641310" y="188267"/>
                  <a:pt x="683650" y="188267"/>
                </a:cubicBezTo>
                <a:lnTo>
                  <a:pt x="1364808" y="188267"/>
                </a:lnTo>
                <a:cubicBezTo>
                  <a:pt x="1408392" y="188267"/>
                  <a:pt x="1444506" y="152109"/>
                  <a:pt x="1444506" y="108472"/>
                </a:cubicBezTo>
                <a:lnTo>
                  <a:pt x="1444506" y="36157"/>
                </a:lnTo>
                <a:cubicBezTo>
                  <a:pt x="1444506" y="16209"/>
                  <a:pt x="1460694" y="0"/>
                  <a:pt x="1480618" y="0"/>
                </a:cubicBezTo>
                <a:lnTo>
                  <a:pt x="1748350" y="0"/>
                </a:lnTo>
                <a:cubicBezTo>
                  <a:pt x="1913970" y="0"/>
                  <a:pt x="2048458" y="134654"/>
                  <a:pt x="2048458" y="299231"/>
                </a:cubicBezTo>
                <a:lnTo>
                  <a:pt x="2048458" y="4160557"/>
                </a:lnTo>
                <a:cubicBezTo>
                  <a:pt x="2048458" y="4305186"/>
                  <a:pt x="1931404" y="4422384"/>
                  <a:pt x="1788198" y="4422384"/>
                </a:cubicBezTo>
                <a:lnTo>
                  <a:pt x="280184" y="4422384"/>
                </a:lnTo>
                <a:cubicBezTo>
                  <a:pt x="125770" y="4422384"/>
                  <a:pt x="0" y="4296458"/>
                  <a:pt x="0" y="4141855"/>
                </a:cubicBezTo>
                <a:lnTo>
                  <a:pt x="0" y="289257"/>
                </a:lnTo>
                <a:cubicBezTo>
                  <a:pt x="0" y="129667"/>
                  <a:pt x="129506" y="0"/>
                  <a:pt x="290146" y="0"/>
                </a:cubicBezTo>
                <a:close/>
              </a:path>
            </a:pathLst>
          </a:custGeom>
          <a:solidFill>
            <a:schemeClr val="bg2">
              <a:lumMod val="95000"/>
            </a:schemeClr>
          </a:solidFill>
        </p:spPr>
        <p:txBody>
          <a:bodyPr wrap="square" anchor="ctr">
            <a:noAutofit/>
          </a:bodyPr>
          <a:lstStyle>
            <a:lvl1pPr marL="0" indent="0" algn="ctr">
              <a:buNone/>
              <a:defRPr sz="2400"/>
            </a:lvl1pPr>
          </a:lstStyle>
          <a:p>
            <a:endParaRPr lang="en-US" dirty="0"/>
          </a:p>
        </p:txBody>
      </p:sp>
      <p:grpSp>
        <p:nvGrpSpPr>
          <p:cNvPr id="2" name="Group 3">
            <a:extLst>
              <a:ext uri="{FF2B5EF4-FFF2-40B4-BE49-F238E27FC236}">
                <a16:creationId xmlns:a16="http://schemas.microsoft.com/office/drawing/2014/main" id="{304B5945-5B53-8CFB-4D5A-72168EF06CF5}"/>
              </a:ext>
            </a:extLst>
          </p:cNvPr>
          <p:cNvGrpSpPr/>
          <p:nvPr userDrawn="1"/>
        </p:nvGrpSpPr>
        <p:grpSpPr>
          <a:xfrm>
            <a:off x="6452963" y="4479115"/>
            <a:ext cx="4260842" cy="8442228"/>
            <a:chOff x="19601840" y="3549898"/>
            <a:chExt cx="2357437" cy="4670913"/>
          </a:xfrm>
        </p:grpSpPr>
        <p:sp>
          <p:nvSpPr>
            <p:cNvPr id="3" name="Freeform 15">
              <a:extLst>
                <a:ext uri="{FF2B5EF4-FFF2-40B4-BE49-F238E27FC236}">
                  <a16:creationId xmlns:a16="http://schemas.microsoft.com/office/drawing/2014/main" id="{36A79E03-7122-82E7-B12E-63506F2D8CDB}"/>
                </a:ext>
              </a:extLst>
            </p:cNvPr>
            <p:cNvSpPr>
              <a:spLocks noChangeArrowheads="1"/>
            </p:cNvSpPr>
            <p:nvPr/>
          </p:nvSpPr>
          <p:spPr bwMode="auto">
            <a:xfrm>
              <a:off x="19623821" y="3549898"/>
              <a:ext cx="2307981" cy="4670913"/>
            </a:xfrm>
            <a:custGeom>
              <a:avLst/>
              <a:gdLst>
                <a:gd name="T0" fmla="*/ 1830 w 1854"/>
                <a:gd name="T1" fmla="*/ 3460 h 3747"/>
                <a:gd name="T2" fmla="*/ 1830 w 1854"/>
                <a:gd name="T3" fmla="*/ 3460 h 3747"/>
                <a:gd name="T4" fmla="*/ 1568 w 1854"/>
                <a:gd name="T5" fmla="*/ 3723 h 3747"/>
                <a:gd name="T6" fmla="*/ 302 w 1854"/>
                <a:gd name="T7" fmla="*/ 3723 h 3747"/>
                <a:gd name="T8" fmla="*/ 302 w 1854"/>
                <a:gd name="T9" fmla="*/ 3723 h 3747"/>
                <a:gd name="T10" fmla="*/ 23 w 1854"/>
                <a:gd name="T11" fmla="*/ 3444 h 3747"/>
                <a:gd name="T12" fmla="*/ 23 w 1854"/>
                <a:gd name="T13" fmla="*/ 310 h 3747"/>
                <a:gd name="T14" fmla="*/ 23 w 1854"/>
                <a:gd name="T15" fmla="*/ 310 h 3747"/>
                <a:gd name="T16" fmla="*/ 310 w 1854"/>
                <a:gd name="T17" fmla="*/ 24 h 3747"/>
                <a:gd name="T18" fmla="*/ 1534 w 1854"/>
                <a:gd name="T19" fmla="*/ 24 h 3747"/>
                <a:gd name="T20" fmla="*/ 1534 w 1854"/>
                <a:gd name="T21" fmla="*/ 24 h 3747"/>
                <a:gd name="T22" fmla="*/ 1830 w 1854"/>
                <a:gd name="T23" fmla="*/ 320 h 3747"/>
                <a:gd name="T24" fmla="*/ 1830 w 1854"/>
                <a:gd name="T25" fmla="*/ 3460 h 3747"/>
                <a:gd name="T26" fmla="*/ 1534 w 1854"/>
                <a:gd name="T27" fmla="*/ 0 h 3747"/>
                <a:gd name="T28" fmla="*/ 310 w 1854"/>
                <a:gd name="T29" fmla="*/ 0 h 3747"/>
                <a:gd name="T30" fmla="*/ 310 w 1854"/>
                <a:gd name="T31" fmla="*/ 0 h 3747"/>
                <a:gd name="T32" fmla="*/ 0 w 1854"/>
                <a:gd name="T33" fmla="*/ 310 h 3747"/>
                <a:gd name="T34" fmla="*/ 0 w 1854"/>
                <a:gd name="T35" fmla="*/ 3444 h 3747"/>
                <a:gd name="T36" fmla="*/ 0 w 1854"/>
                <a:gd name="T37" fmla="*/ 3444 h 3747"/>
                <a:gd name="T38" fmla="*/ 302 w 1854"/>
                <a:gd name="T39" fmla="*/ 3746 h 3747"/>
                <a:gd name="T40" fmla="*/ 1568 w 1854"/>
                <a:gd name="T41" fmla="*/ 3746 h 3747"/>
                <a:gd name="T42" fmla="*/ 1568 w 1854"/>
                <a:gd name="T43" fmla="*/ 3746 h 3747"/>
                <a:gd name="T44" fmla="*/ 1853 w 1854"/>
                <a:gd name="T45" fmla="*/ 3460 h 3747"/>
                <a:gd name="T46" fmla="*/ 1853 w 1854"/>
                <a:gd name="T47" fmla="*/ 320 h 3747"/>
                <a:gd name="T48" fmla="*/ 1853 w 1854"/>
                <a:gd name="T49" fmla="*/ 320 h 3747"/>
                <a:gd name="T50" fmla="*/ 1534 w 1854"/>
                <a:gd name="T51" fmla="*/ 0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4" h="3747">
                  <a:moveTo>
                    <a:pt x="1830" y="3460"/>
                  </a:moveTo>
                  <a:lnTo>
                    <a:pt x="1830" y="3460"/>
                  </a:lnTo>
                  <a:cubicBezTo>
                    <a:pt x="1830" y="3605"/>
                    <a:pt x="1713" y="3723"/>
                    <a:pt x="1568" y="3723"/>
                  </a:cubicBezTo>
                  <a:lnTo>
                    <a:pt x="302" y="3723"/>
                  </a:lnTo>
                  <a:lnTo>
                    <a:pt x="302" y="3723"/>
                  </a:lnTo>
                  <a:cubicBezTo>
                    <a:pt x="148" y="3723"/>
                    <a:pt x="23" y="3598"/>
                    <a:pt x="23" y="3444"/>
                  </a:cubicBezTo>
                  <a:lnTo>
                    <a:pt x="23" y="310"/>
                  </a:lnTo>
                  <a:lnTo>
                    <a:pt x="23" y="310"/>
                  </a:lnTo>
                  <a:cubicBezTo>
                    <a:pt x="23" y="152"/>
                    <a:pt x="152" y="24"/>
                    <a:pt x="310" y="24"/>
                  </a:cubicBezTo>
                  <a:lnTo>
                    <a:pt x="1534" y="24"/>
                  </a:lnTo>
                  <a:lnTo>
                    <a:pt x="1534" y="24"/>
                  </a:lnTo>
                  <a:cubicBezTo>
                    <a:pt x="1697" y="24"/>
                    <a:pt x="1830" y="156"/>
                    <a:pt x="1830" y="320"/>
                  </a:cubicBezTo>
                  <a:lnTo>
                    <a:pt x="1830" y="3460"/>
                  </a:lnTo>
                  <a:close/>
                  <a:moveTo>
                    <a:pt x="1534" y="0"/>
                  </a:moveTo>
                  <a:lnTo>
                    <a:pt x="310" y="0"/>
                  </a:lnTo>
                  <a:lnTo>
                    <a:pt x="310" y="0"/>
                  </a:lnTo>
                  <a:cubicBezTo>
                    <a:pt x="139" y="0"/>
                    <a:pt x="0" y="140"/>
                    <a:pt x="0" y="310"/>
                  </a:cubicBezTo>
                  <a:lnTo>
                    <a:pt x="0" y="3444"/>
                  </a:lnTo>
                  <a:lnTo>
                    <a:pt x="0" y="3444"/>
                  </a:lnTo>
                  <a:cubicBezTo>
                    <a:pt x="0" y="3611"/>
                    <a:pt x="136" y="3746"/>
                    <a:pt x="302" y="3746"/>
                  </a:cubicBezTo>
                  <a:lnTo>
                    <a:pt x="1568" y="3746"/>
                  </a:lnTo>
                  <a:lnTo>
                    <a:pt x="1568" y="3746"/>
                  </a:lnTo>
                  <a:cubicBezTo>
                    <a:pt x="1726" y="3746"/>
                    <a:pt x="1853" y="3618"/>
                    <a:pt x="1853" y="3460"/>
                  </a:cubicBezTo>
                  <a:lnTo>
                    <a:pt x="1853" y="320"/>
                  </a:lnTo>
                  <a:lnTo>
                    <a:pt x="1853" y="320"/>
                  </a:lnTo>
                  <a:cubicBezTo>
                    <a:pt x="1853" y="144"/>
                    <a:pt x="1710" y="0"/>
                    <a:pt x="1534" y="0"/>
                  </a:cubicBezTo>
                  <a:close/>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8" name="Freeform 16">
              <a:extLst>
                <a:ext uri="{FF2B5EF4-FFF2-40B4-BE49-F238E27FC236}">
                  <a16:creationId xmlns:a16="http://schemas.microsoft.com/office/drawing/2014/main" id="{D0BB5E76-A097-E292-B79D-98FBCDDDA218}"/>
                </a:ext>
              </a:extLst>
            </p:cNvPr>
            <p:cNvSpPr>
              <a:spLocks noChangeArrowheads="1"/>
            </p:cNvSpPr>
            <p:nvPr/>
          </p:nvSpPr>
          <p:spPr bwMode="auto">
            <a:xfrm>
              <a:off x="19651296" y="3577373"/>
              <a:ext cx="2253029" cy="4610465"/>
            </a:xfrm>
            <a:custGeom>
              <a:avLst/>
              <a:gdLst>
                <a:gd name="T0" fmla="*/ 1511 w 1808"/>
                <a:gd name="T1" fmla="*/ 0 h 3700"/>
                <a:gd name="T2" fmla="*/ 287 w 1808"/>
                <a:gd name="T3" fmla="*/ 0 h 3700"/>
                <a:gd name="T4" fmla="*/ 287 w 1808"/>
                <a:gd name="T5" fmla="*/ 0 h 3700"/>
                <a:gd name="T6" fmla="*/ 0 w 1808"/>
                <a:gd name="T7" fmla="*/ 286 h 3700"/>
                <a:gd name="T8" fmla="*/ 0 w 1808"/>
                <a:gd name="T9" fmla="*/ 3420 h 3700"/>
                <a:gd name="T10" fmla="*/ 0 w 1808"/>
                <a:gd name="T11" fmla="*/ 3420 h 3700"/>
                <a:gd name="T12" fmla="*/ 279 w 1808"/>
                <a:gd name="T13" fmla="*/ 3699 h 3700"/>
                <a:gd name="T14" fmla="*/ 1545 w 1808"/>
                <a:gd name="T15" fmla="*/ 3699 h 3700"/>
                <a:gd name="T16" fmla="*/ 1545 w 1808"/>
                <a:gd name="T17" fmla="*/ 3699 h 3700"/>
                <a:gd name="T18" fmla="*/ 1807 w 1808"/>
                <a:gd name="T19" fmla="*/ 3436 h 3700"/>
                <a:gd name="T20" fmla="*/ 1807 w 1808"/>
                <a:gd name="T21" fmla="*/ 296 h 3700"/>
                <a:gd name="T22" fmla="*/ 1807 w 1808"/>
                <a:gd name="T23" fmla="*/ 296 h 3700"/>
                <a:gd name="T24" fmla="*/ 1511 w 1808"/>
                <a:gd name="T25" fmla="*/ 0 h 3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8" h="3700">
                  <a:moveTo>
                    <a:pt x="1511" y="0"/>
                  </a:moveTo>
                  <a:lnTo>
                    <a:pt x="287" y="0"/>
                  </a:lnTo>
                  <a:lnTo>
                    <a:pt x="287" y="0"/>
                  </a:lnTo>
                  <a:cubicBezTo>
                    <a:pt x="129" y="0"/>
                    <a:pt x="0" y="128"/>
                    <a:pt x="0" y="286"/>
                  </a:cubicBezTo>
                  <a:lnTo>
                    <a:pt x="0" y="3420"/>
                  </a:lnTo>
                  <a:lnTo>
                    <a:pt x="0" y="3420"/>
                  </a:lnTo>
                  <a:cubicBezTo>
                    <a:pt x="0" y="3574"/>
                    <a:pt x="125" y="3699"/>
                    <a:pt x="279" y="3699"/>
                  </a:cubicBezTo>
                  <a:lnTo>
                    <a:pt x="1545" y="3699"/>
                  </a:lnTo>
                  <a:lnTo>
                    <a:pt x="1545" y="3699"/>
                  </a:lnTo>
                  <a:cubicBezTo>
                    <a:pt x="1690" y="3699"/>
                    <a:pt x="1807" y="3581"/>
                    <a:pt x="1807" y="3436"/>
                  </a:cubicBezTo>
                  <a:lnTo>
                    <a:pt x="1807" y="296"/>
                  </a:lnTo>
                  <a:lnTo>
                    <a:pt x="1807" y="296"/>
                  </a:lnTo>
                  <a:cubicBezTo>
                    <a:pt x="1807" y="132"/>
                    <a:pt x="1674" y="0"/>
                    <a:pt x="1511"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4" name="Freeform 17">
              <a:extLst>
                <a:ext uri="{FF2B5EF4-FFF2-40B4-BE49-F238E27FC236}">
                  <a16:creationId xmlns:a16="http://schemas.microsoft.com/office/drawing/2014/main" id="{956116D1-3DB3-9BFD-9C1D-24082943B323}"/>
                </a:ext>
              </a:extLst>
            </p:cNvPr>
            <p:cNvSpPr>
              <a:spLocks noChangeArrowheads="1"/>
            </p:cNvSpPr>
            <p:nvPr/>
          </p:nvSpPr>
          <p:spPr bwMode="auto">
            <a:xfrm>
              <a:off x="19755707" y="3670791"/>
              <a:ext cx="2049705" cy="4423631"/>
            </a:xfrm>
            <a:custGeom>
              <a:avLst/>
              <a:gdLst>
                <a:gd name="T0" fmla="*/ 1404 w 1646"/>
                <a:gd name="T1" fmla="*/ 0 h 3548"/>
                <a:gd name="T2" fmla="*/ 1189 w 1646"/>
                <a:gd name="T3" fmla="*/ 0 h 3548"/>
                <a:gd name="T4" fmla="*/ 1189 w 1646"/>
                <a:gd name="T5" fmla="*/ 0 h 3548"/>
                <a:gd name="T6" fmla="*/ 1160 w 1646"/>
                <a:gd name="T7" fmla="*/ 29 h 3548"/>
                <a:gd name="T8" fmla="*/ 1160 w 1646"/>
                <a:gd name="T9" fmla="*/ 87 h 3548"/>
                <a:gd name="T10" fmla="*/ 1160 w 1646"/>
                <a:gd name="T11" fmla="*/ 87 h 3548"/>
                <a:gd name="T12" fmla="*/ 1096 w 1646"/>
                <a:gd name="T13" fmla="*/ 151 h 3548"/>
                <a:gd name="T14" fmla="*/ 549 w 1646"/>
                <a:gd name="T15" fmla="*/ 151 h 3548"/>
                <a:gd name="T16" fmla="*/ 549 w 1646"/>
                <a:gd name="T17" fmla="*/ 151 h 3548"/>
                <a:gd name="T18" fmla="*/ 486 w 1646"/>
                <a:gd name="T19" fmla="*/ 87 h 3548"/>
                <a:gd name="T20" fmla="*/ 486 w 1646"/>
                <a:gd name="T21" fmla="*/ 23 h 3548"/>
                <a:gd name="T22" fmla="*/ 486 w 1646"/>
                <a:gd name="T23" fmla="*/ 23 h 3548"/>
                <a:gd name="T24" fmla="*/ 462 w 1646"/>
                <a:gd name="T25" fmla="*/ 0 h 3548"/>
                <a:gd name="T26" fmla="*/ 233 w 1646"/>
                <a:gd name="T27" fmla="*/ 0 h 3548"/>
                <a:gd name="T28" fmla="*/ 233 w 1646"/>
                <a:gd name="T29" fmla="*/ 0 h 3548"/>
                <a:gd name="T30" fmla="*/ 0 w 1646"/>
                <a:gd name="T31" fmla="*/ 232 h 3548"/>
                <a:gd name="T32" fmla="*/ 0 w 1646"/>
                <a:gd name="T33" fmla="*/ 3322 h 3548"/>
                <a:gd name="T34" fmla="*/ 0 w 1646"/>
                <a:gd name="T35" fmla="*/ 3322 h 3548"/>
                <a:gd name="T36" fmla="*/ 225 w 1646"/>
                <a:gd name="T37" fmla="*/ 3547 h 3548"/>
                <a:gd name="T38" fmla="*/ 1436 w 1646"/>
                <a:gd name="T39" fmla="*/ 3547 h 3548"/>
                <a:gd name="T40" fmla="*/ 1436 w 1646"/>
                <a:gd name="T41" fmla="*/ 3547 h 3548"/>
                <a:gd name="T42" fmla="*/ 1645 w 1646"/>
                <a:gd name="T43" fmla="*/ 3337 h 3548"/>
                <a:gd name="T44" fmla="*/ 1645 w 1646"/>
                <a:gd name="T45" fmla="*/ 240 h 3548"/>
                <a:gd name="T46" fmla="*/ 1645 w 1646"/>
                <a:gd name="T47" fmla="*/ 240 h 3548"/>
                <a:gd name="T48" fmla="*/ 1404 w 1646"/>
                <a:gd name="T49" fmla="*/ 0 h 3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6" h="3548">
                  <a:moveTo>
                    <a:pt x="1404" y="0"/>
                  </a:moveTo>
                  <a:lnTo>
                    <a:pt x="1189" y="0"/>
                  </a:lnTo>
                  <a:lnTo>
                    <a:pt x="1189" y="0"/>
                  </a:lnTo>
                  <a:cubicBezTo>
                    <a:pt x="1173" y="0"/>
                    <a:pt x="1160" y="13"/>
                    <a:pt x="1160" y="29"/>
                  </a:cubicBezTo>
                  <a:lnTo>
                    <a:pt x="1160" y="87"/>
                  </a:lnTo>
                  <a:lnTo>
                    <a:pt x="1160" y="87"/>
                  </a:lnTo>
                  <a:cubicBezTo>
                    <a:pt x="1160" y="122"/>
                    <a:pt x="1131" y="151"/>
                    <a:pt x="1096" y="151"/>
                  </a:cubicBezTo>
                  <a:lnTo>
                    <a:pt x="549" y="151"/>
                  </a:lnTo>
                  <a:lnTo>
                    <a:pt x="549" y="151"/>
                  </a:lnTo>
                  <a:cubicBezTo>
                    <a:pt x="515" y="151"/>
                    <a:pt x="486" y="122"/>
                    <a:pt x="486" y="87"/>
                  </a:cubicBezTo>
                  <a:lnTo>
                    <a:pt x="486" y="23"/>
                  </a:lnTo>
                  <a:lnTo>
                    <a:pt x="486" y="23"/>
                  </a:lnTo>
                  <a:cubicBezTo>
                    <a:pt x="486" y="10"/>
                    <a:pt x="476" y="0"/>
                    <a:pt x="462" y="0"/>
                  </a:cubicBezTo>
                  <a:lnTo>
                    <a:pt x="233" y="0"/>
                  </a:lnTo>
                  <a:lnTo>
                    <a:pt x="233" y="0"/>
                  </a:lnTo>
                  <a:cubicBezTo>
                    <a:pt x="104" y="0"/>
                    <a:pt x="0" y="104"/>
                    <a:pt x="0" y="232"/>
                  </a:cubicBezTo>
                  <a:lnTo>
                    <a:pt x="0" y="3322"/>
                  </a:lnTo>
                  <a:lnTo>
                    <a:pt x="0" y="3322"/>
                  </a:lnTo>
                  <a:cubicBezTo>
                    <a:pt x="0" y="3446"/>
                    <a:pt x="101" y="3547"/>
                    <a:pt x="225" y="3547"/>
                  </a:cubicBezTo>
                  <a:lnTo>
                    <a:pt x="1436" y="3547"/>
                  </a:lnTo>
                  <a:lnTo>
                    <a:pt x="1436" y="3547"/>
                  </a:lnTo>
                  <a:cubicBezTo>
                    <a:pt x="1551" y="3547"/>
                    <a:pt x="1645" y="3453"/>
                    <a:pt x="1645" y="3337"/>
                  </a:cubicBezTo>
                  <a:lnTo>
                    <a:pt x="1645" y="240"/>
                  </a:lnTo>
                  <a:lnTo>
                    <a:pt x="1645" y="240"/>
                  </a:lnTo>
                  <a:cubicBezTo>
                    <a:pt x="1645" y="108"/>
                    <a:pt x="1537" y="0"/>
                    <a:pt x="1404" y="0"/>
                  </a:cubicBez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5" name="Freeform 18">
              <a:extLst>
                <a:ext uri="{FF2B5EF4-FFF2-40B4-BE49-F238E27FC236}">
                  <a16:creationId xmlns:a16="http://schemas.microsoft.com/office/drawing/2014/main" id="{BD970905-EEB4-96CA-30F7-8E8C824EC49B}"/>
                </a:ext>
              </a:extLst>
            </p:cNvPr>
            <p:cNvSpPr>
              <a:spLocks noChangeArrowheads="1"/>
            </p:cNvSpPr>
            <p:nvPr/>
          </p:nvSpPr>
          <p:spPr bwMode="auto">
            <a:xfrm>
              <a:off x="19601840" y="4330216"/>
              <a:ext cx="27475" cy="346199"/>
            </a:xfrm>
            <a:custGeom>
              <a:avLst/>
              <a:gdLst>
                <a:gd name="T0" fmla="*/ 0 w 21"/>
                <a:gd name="T1" fmla="*/ 7 h 280"/>
                <a:gd name="T2" fmla="*/ 0 w 21"/>
                <a:gd name="T3" fmla="*/ 273 h 280"/>
                <a:gd name="T4" fmla="*/ 0 w 21"/>
                <a:gd name="T5" fmla="*/ 273 h 280"/>
                <a:gd name="T6" fmla="*/ 6 w 21"/>
                <a:gd name="T7" fmla="*/ 279 h 280"/>
                <a:gd name="T8" fmla="*/ 20 w 21"/>
                <a:gd name="T9" fmla="*/ 279 h 280"/>
                <a:gd name="T10" fmla="*/ 20 w 21"/>
                <a:gd name="T11" fmla="*/ 0 h 280"/>
                <a:gd name="T12" fmla="*/ 6 w 21"/>
                <a:gd name="T13" fmla="*/ 0 h 280"/>
                <a:gd name="T14" fmla="*/ 6 w 21"/>
                <a:gd name="T15" fmla="*/ 0 h 280"/>
                <a:gd name="T16" fmla="*/ 0 w 21"/>
                <a:gd name="T17" fmla="*/ 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80">
                  <a:moveTo>
                    <a:pt x="0" y="7"/>
                  </a:moveTo>
                  <a:lnTo>
                    <a:pt x="0" y="273"/>
                  </a:lnTo>
                  <a:lnTo>
                    <a:pt x="0" y="273"/>
                  </a:lnTo>
                  <a:cubicBezTo>
                    <a:pt x="0" y="277"/>
                    <a:pt x="3" y="279"/>
                    <a:pt x="6" y="279"/>
                  </a:cubicBezTo>
                  <a:lnTo>
                    <a:pt x="20" y="279"/>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6" name="Freeform 19">
              <a:extLst>
                <a:ext uri="{FF2B5EF4-FFF2-40B4-BE49-F238E27FC236}">
                  <a16:creationId xmlns:a16="http://schemas.microsoft.com/office/drawing/2014/main" id="{FF93429E-82D5-4431-4A95-C03E1931FAA5}"/>
                </a:ext>
              </a:extLst>
            </p:cNvPr>
            <p:cNvSpPr>
              <a:spLocks noChangeArrowheads="1"/>
            </p:cNvSpPr>
            <p:nvPr/>
          </p:nvSpPr>
          <p:spPr bwMode="auto">
            <a:xfrm>
              <a:off x="19601840" y="5105038"/>
              <a:ext cx="27475" cy="274759"/>
            </a:xfrm>
            <a:custGeom>
              <a:avLst/>
              <a:gdLst>
                <a:gd name="T0" fmla="*/ 0 w 21"/>
                <a:gd name="T1" fmla="*/ 7 h 221"/>
                <a:gd name="T2" fmla="*/ 0 w 21"/>
                <a:gd name="T3" fmla="*/ 213 h 221"/>
                <a:gd name="T4" fmla="*/ 0 w 21"/>
                <a:gd name="T5" fmla="*/ 213 h 221"/>
                <a:gd name="T6" fmla="*/ 6 w 21"/>
                <a:gd name="T7" fmla="*/ 220 h 221"/>
                <a:gd name="T8" fmla="*/ 20 w 21"/>
                <a:gd name="T9" fmla="*/ 220 h 221"/>
                <a:gd name="T10" fmla="*/ 20 w 21"/>
                <a:gd name="T11" fmla="*/ 0 h 221"/>
                <a:gd name="T12" fmla="*/ 6 w 21"/>
                <a:gd name="T13" fmla="*/ 0 h 221"/>
                <a:gd name="T14" fmla="*/ 6 w 21"/>
                <a:gd name="T15" fmla="*/ 0 h 221"/>
                <a:gd name="T16" fmla="*/ 0 w 21"/>
                <a:gd name="T17" fmla="*/ 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1">
                  <a:moveTo>
                    <a:pt x="0" y="7"/>
                  </a:moveTo>
                  <a:lnTo>
                    <a:pt x="0" y="213"/>
                  </a:lnTo>
                  <a:lnTo>
                    <a:pt x="0" y="213"/>
                  </a:lnTo>
                  <a:cubicBezTo>
                    <a:pt x="0" y="217"/>
                    <a:pt x="3" y="220"/>
                    <a:pt x="6" y="220"/>
                  </a:cubicBezTo>
                  <a:lnTo>
                    <a:pt x="20" y="220"/>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7" name="Freeform 20">
              <a:extLst>
                <a:ext uri="{FF2B5EF4-FFF2-40B4-BE49-F238E27FC236}">
                  <a16:creationId xmlns:a16="http://schemas.microsoft.com/office/drawing/2014/main" id="{C85C6291-FE47-5D83-64F3-817A24057861}"/>
                </a:ext>
              </a:extLst>
            </p:cNvPr>
            <p:cNvSpPr>
              <a:spLocks noChangeArrowheads="1"/>
            </p:cNvSpPr>
            <p:nvPr/>
          </p:nvSpPr>
          <p:spPr bwMode="auto">
            <a:xfrm>
              <a:off x="19601840" y="5451234"/>
              <a:ext cx="27475" cy="274759"/>
            </a:xfrm>
            <a:custGeom>
              <a:avLst/>
              <a:gdLst>
                <a:gd name="T0" fmla="*/ 0 w 21"/>
                <a:gd name="T1" fmla="*/ 5 h 219"/>
                <a:gd name="T2" fmla="*/ 0 w 21"/>
                <a:gd name="T3" fmla="*/ 212 h 219"/>
                <a:gd name="T4" fmla="*/ 0 w 21"/>
                <a:gd name="T5" fmla="*/ 212 h 219"/>
                <a:gd name="T6" fmla="*/ 6 w 21"/>
                <a:gd name="T7" fmla="*/ 218 h 219"/>
                <a:gd name="T8" fmla="*/ 20 w 21"/>
                <a:gd name="T9" fmla="*/ 218 h 219"/>
                <a:gd name="T10" fmla="*/ 20 w 21"/>
                <a:gd name="T11" fmla="*/ 0 h 219"/>
                <a:gd name="T12" fmla="*/ 6 w 21"/>
                <a:gd name="T13" fmla="*/ 0 h 219"/>
                <a:gd name="T14" fmla="*/ 6 w 21"/>
                <a:gd name="T15" fmla="*/ 0 h 219"/>
                <a:gd name="T16" fmla="*/ 0 w 21"/>
                <a:gd name="T17" fmla="*/ 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9">
                  <a:moveTo>
                    <a:pt x="0" y="5"/>
                  </a:moveTo>
                  <a:lnTo>
                    <a:pt x="0" y="212"/>
                  </a:lnTo>
                  <a:lnTo>
                    <a:pt x="0" y="212"/>
                  </a:lnTo>
                  <a:cubicBezTo>
                    <a:pt x="0" y="216"/>
                    <a:pt x="3" y="218"/>
                    <a:pt x="6" y="218"/>
                  </a:cubicBezTo>
                  <a:lnTo>
                    <a:pt x="20" y="218"/>
                  </a:lnTo>
                  <a:lnTo>
                    <a:pt x="20" y="0"/>
                  </a:lnTo>
                  <a:lnTo>
                    <a:pt x="6" y="0"/>
                  </a:lnTo>
                  <a:lnTo>
                    <a:pt x="6" y="0"/>
                  </a:lnTo>
                  <a:cubicBezTo>
                    <a:pt x="3" y="0"/>
                    <a:pt x="0" y="2"/>
                    <a:pt x="0" y="5"/>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8" name="Freeform 21">
              <a:extLst>
                <a:ext uri="{FF2B5EF4-FFF2-40B4-BE49-F238E27FC236}">
                  <a16:creationId xmlns:a16="http://schemas.microsoft.com/office/drawing/2014/main" id="{FE6A2DF9-4C97-E06C-1149-88DD5D444638}"/>
                </a:ext>
              </a:extLst>
            </p:cNvPr>
            <p:cNvSpPr>
              <a:spLocks noChangeArrowheads="1"/>
            </p:cNvSpPr>
            <p:nvPr/>
          </p:nvSpPr>
          <p:spPr bwMode="auto">
            <a:xfrm>
              <a:off x="21931802" y="4357693"/>
              <a:ext cx="27475" cy="626451"/>
            </a:xfrm>
            <a:custGeom>
              <a:avLst/>
              <a:gdLst>
                <a:gd name="T0" fmla="*/ 11 w 22"/>
                <a:gd name="T1" fmla="*/ 0 h 503"/>
                <a:gd name="T2" fmla="*/ 0 w 22"/>
                <a:gd name="T3" fmla="*/ 0 h 503"/>
                <a:gd name="T4" fmla="*/ 0 w 22"/>
                <a:gd name="T5" fmla="*/ 502 h 503"/>
                <a:gd name="T6" fmla="*/ 11 w 22"/>
                <a:gd name="T7" fmla="*/ 502 h 503"/>
                <a:gd name="T8" fmla="*/ 11 w 22"/>
                <a:gd name="T9" fmla="*/ 502 h 503"/>
                <a:gd name="T10" fmla="*/ 21 w 22"/>
                <a:gd name="T11" fmla="*/ 492 h 503"/>
                <a:gd name="T12" fmla="*/ 21 w 22"/>
                <a:gd name="T13" fmla="*/ 8 h 503"/>
                <a:gd name="T14" fmla="*/ 21 w 22"/>
                <a:gd name="T15" fmla="*/ 8 h 503"/>
                <a:gd name="T16" fmla="*/ 11 w 22"/>
                <a:gd name="T1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03">
                  <a:moveTo>
                    <a:pt x="11" y="0"/>
                  </a:moveTo>
                  <a:lnTo>
                    <a:pt x="0" y="0"/>
                  </a:lnTo>
                  <a:lnTo>
                    <a:pt x="0" y="502"/>
                  </a:lnTo>
                  <a:lnTo>
                    <a:pt x="11" y="502"/>
                  </a:lnTo>
                  <a:lnTo>
                    <a:pt x="11" y="502"/>
                  </a:lnTo>
                  <a:cubicBezTo>
                    <a:pt x="16" y="502"/>
                    <a:pt x="21" y="497"/>
                    <a:pt x="21" y="492"/>
                  </a:cubicBezTo>
                  <a:lnTo>
                    <a:pt x="21" y="8"/>
                  </a:lnTo>
                  <a:lnTo>
                    <a:pt x="21" y="8"/>
                  </a:lnTo>
                  <a:cubicBezTo>
                    <a:pt x="21" y="4"/>
                    <a:pt x="16" y="0"/>
                    <a:pt x="11" y="0"/>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grpSp>
      <p:sp>
        <p:nvSpPr>
          <p:cNvPr id="19" name="Picture Placeholder 130">
            <a:extLst>
              <a:ext uri="{FF2B5EF4-FFF2-40B4-BE49-F238E27FC236}">
                <a16:creationId xmlns:a16="http://schemas.microsoft.com/office/drawing/2014/main" id="{5437234B-8E55-C9B9-DCFA-CF52DF69119A}"/>
              </a:ext>
            </a:extLst>
          </p:cNvPr>
          <p:cNvSpPr>
            <a:spLocks noGrp="1"/>
          </p:cNvSpPr>
          <p:nvPr>
            <p:ph type="pic" sz="quarter" idx="28"/>
          </p:nvPr>
        </p:nvSpPr>
        <p:spPr>
          <a:xfrm>
            <a:off x="6736465" y="4697618"/>
            <a:ext cx="3702391" cy="7993035"/>
          </a:xfrm>
          <a:custGeom>
            <a:avLst/>
            <a:gdLst>
              <a:gd name="connsiteX0" fmla="*/ 290146 w 2048458"/>
              <a:gd name="connsiteY0" fmla="*/ 0 h 4422384"/>
              <a:gd name="connsiteX1" fmla="*/ 575312 w 2048458"/>
              <a:gd name="connsiteY1" fmla="*/ 0 h 4422384"/>
              <a:gd name="connsiteX2" fmla="*/ 605198 w 2048458"/>
              <a:gd name="connsiteY2" fmla="*/ 28677 h 4422384"/>
              <a:gd name="connsiteX3" fmla="*/ 605198 w 2048458"/>
              <a:gd name="connsiteY3" fmla="*/ 108472 h 4422384"/>
              <a:gd name="connsiteX4" fmla="*/ 683650 w 2048458"/>
              <a:gd name="connsiteY4" fmla="*/ 188267 h 4422384"/>
              <a:gd name="connsiteX5" fmla="*/ 1364808 w 2048458"/>
              <a:gd name="connsiteY5" fmla="*/ 188267 h 4422384"/>
              <a:gd name="connsiteX6" fmla="*/ 1444506 w 2048458"/>
              <a:gd name="connsiteY6" fmla="*/ 108472 h 4422384"/>
              <a:gd name="connsiteX7" fmla="*/ 1444506 w 2048458"/>
              <a:gd name="connsiteY7" fmla="*/ 36157 h 4422384"/>
              <a:gd name="connsiteX8" fmla="*/ 1480618 w 2048458"/>
              <a:gd name="connsiteY8" fmla="*/ 0 h 4422384"/>
              <a:gd name="connsiteX9" fmla="*/ 1748350 w 2048458"/>
              <a:gd name="connsiteY9" fmla="*/ 0 h 4422384"/>
              <a:gd name="connsiteX10" fmla="*/ 2048458 w 2048458"/>
              <a:gd name="connsiteY10" fmla="*/ 299231 h 4422384"/>
              <a:gd name="connsiteX11" fmla="*/ 2048458 w 2048458"/>
              <a:gd name="connsiteY11" fmla="*/ 4160557 h 4422384"/>
              <a:gd name="connsiteX12" fmla="*/ 1788198 w 2048458"/>
              <a:gd name="connsiteY12" fmla="*/ 4422384 h 4422384"/>
              <a:gd name="connsiteX13" fmla="*/ 280184 w 2048458"/>
              <a:gd name="connsiteY13" fmla="*/ 4422384 h 4422384"/>
              <a:gd name="connsiteX14" fmla="*/ 0 w 2048458"/>
              <a:gd name="connsiteY14" fmla="*/ 4141855 h 4422384"/>
              <a:gd name="connsiteX15" fmla="*/ 0 w 2048458"/>
              <a:gd name="connsiteY15" fmla="*/ 289257 h 4422384"/>
              <a:gd name="connsiteX16" fmla="*/ 290146 w 2048458"/>
              <a:gd name="connsiteY16" fmla="*/ 0 h 442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8458" h="4422384">
                <a:moveTo>
                  <a:pt x="290146" y="0"/>
                </a:moveTo>
                <a:lnTo>
                  <a:pt x="575312" y="0"/>
                </a:lnTo>
                <a:cubicBezTo>
                  <a:pt x="592744" y="0"/>
                  <a:pt x="605198" y="12468"/>
                  <a:pt x="605198" y="28677"/>
                </a:cubicBezTo>
                <a:lnTo>
                  <a:pt x="605198" y="108472"/>
                </a:lnTo>
                <a:cubicBezTo>
                  <a:pt x="605198" y="152109"/>
                  <a:pt x="641310" y="188267"/>
                  <a:pt x="683650" y="188267"/>
                </a:cubicBezTo>
                <a:lnTo>
                  <a:pt x="1364808" y="188267"/>
                </a:lnTo>
                <a:cubicBezTo>
                  <a:pt x="1408392" y="188267"/>
                  <a:pt x="1444506" y="152109"/>
                  <a:pt x="1444506" y="108472"/>
                </a:cubicBezTo>
                <a:lnTo>
                  <a:pt x="1444506" y="36157"/>
                </a:lnTo>
                <a:cubicBezTo>
                  <a:pt x="1444506" y="16209"/>
                  <a:pt x="1460694" y="0"/>
                  <a:pt x="1480618" y="0"/>
                </a:cubicBezTo>
                <a:lnTo>
                  <a:pt x="1748350" y="0"/>
                </a:lnTo>
                <a:cubicBezTo>
                  <a:pt x="1913970" y="0"/>
                  <a:pt x="2048458" y="134654"/>
                  <a:pt x="2048458" y="299231"/>
                </a:cubicBezTo>
                <a:lnTo>
                  <a:pt x="2048458" y="4160557"/>
                </a:lnTo>
                <a:cubicBezTo>
                  <a:pt x="2048458" y="4305186"/>
                  <a:pt x="1931404" y="4422384"/>
                  <a:pt x="1788198" y="4422384"/>
                </a:cubicBezTo>
                <a:lnTo>
                  <a:pt x="280184" y="4422384"/>
                </a:lnTo>
                <a:cubicBezTo>
                  <a:pt x="125770" y="4422384"/>
                  <a:pt x="0" y="4296458"/>
                  <a:pt x="0" y="4141855"/>
                </a:cubicBezTo>
                <a:lnTo>
                  <a:pt x="0" y="289257"/>
                </a:lnTo>
                <a:cubicBezTo>
                  <a:pt x="0" y="129667"/>
                  <a:pt x="129506" y="0"/>
                  <a:pt x="290146" y="0"/>
                </a:cubicBezTo>
                <a:close/>
              </a:path>
            </a:pathLst>
          </a:custGeom>
          <a:solidFill>
            <a:schemeClr val="bg2">
              <a:lumMod val="95000"/>
            </a:schemeClr>
          </a:solidFill>
        </p:spPr>
        <p:txBody>
          <a:bodyPr wrap="square" anchor="ctr">
            <a:noAutofit/>
          </a:bodyPr>
          <a:lstStyle>
            <a:lvl1pPr marL="0" indent="0" algn="ctr">
              <a:buNone/>
              <a:defRPr sz="2400"/>
            </a:lvl1pPr>
          </a:lstStyle>
          <a:p>
            <a:endParaRPr lang="en-US" dirty="0"/>
          </a:p>
        </p:txBody>
      </p:sp>
      <p:grpSp>
        <p:nvGrpSpPr>
          <p:cNvPr id="20" name="Group 3">
            <a:extLst>
              <a:ext uri="{FF2B5EF4-FFF2-40B4-BE49-F238E27FC236}">
                <a16:creationId xmlns:a16="http://schemas.microsoft.com/office/drawing/2014/main" id="{DD3B5373-39F6-0A31-0E91-9121665DDDC3}"/>
              </a:ext>
            </a:extLst>
          </p:cNvPr>
          <p:cNvGrpSpPr/>
          <p:nvPr userDrawn="1"/>
        </p:nvGrpSpPr>
        <p:grpSpPr>
          <a:xfrm>
            <a:off x="18543363" y="2929715"/>
            <a:ext cx="4260842" cy="8442228"/>
            <a:chOff x="19601840" y="3549898"/>
            <a:chExt cx="2357437" cy="4670913"/>
          </a:xfrm>
        </p:grpSpPr>
        <p:sp>
          <p:nvSpPr>
            <p:cNvPr id="21" name="Freeform 15">
              <a:extLst>
                <a:ext uri="{FF2B5EF4-FFF2-40B4-BE49-F238E27FC236}">
                  <a16:creationId xmlns:a16="http://schemas.microsoft.com/office/drawing/2014/main" id="{142A56FA-3981-91E9-DA3D-112F5B8DEC9E}"/>
                </a:ext>
              </a:extLst>
            </p:cNvPr>
            <p:cNvSpPr>
              <a:spLocks noChangeArrowheads="1"/>
            </p:cNvSpPr>
            <p:nvPr/>
          </p:nvSpPr>
          <p:spPr bwMode="auto">
            <a:xfrm>
              <a:off x="19623821" y="3549898"/>
              <a:ext cx="2307981" cy="4670913"/>
            </a:xfrm>
            <a:custGeom>
              <a:avLst/>
              <a:gdLst>
                <a:gd name="T0" fmla="*/ 1830 w 1854"/>
                <a:gd name="T1" fmla="*/ 3460 h 3747"/>
                <a:gd name="T2" fmla="*/ 1830 w 1854"/>
                <a:gd name="T3" fmla="*/ 3460 h 3747"/>
                <a:gd name="T4" fmla="*/ 1568 w 1854"/>
                <a:gd name="T5" fmla="*/ 3723 h 3747"/>
                <a:gd name="T6" fmla="*/ 302 w 1854"/>
                <a:gd name="T7" fmla="*/ 3723 h 3747"/>
                <a:gd name="T8" fmla="*/ 302 w 1854"/>
                <a:gd name="T9" fmla="*/ 3723 h 3747"/>
                <a:gd name="T10" fmla="*/ 23 w 1854"/>
                <a:gd name="T11" fmla="*/ 3444 h 3747"/>
                <a:gd name="T12" fmla="*/ 23 w 1854"/>
                <a:gd name="T13" fmla="*/ 310 h 3747"/>
                <a:gd name="T14" fmla="*/ 23 w 1854"/>
                <a:gd name="T15" fmla="*/ 310 h 3747"/>
                <a:gd name="T16" fmla="*/ 310 w 1854"/>
                <a:gd name="T17" fmla="*/ 24 h 3747"/>
                <a:gd name="T18" fmla="*/ 1534 w 1854"/>
                <a:gd name="T19" fmla="*/ 24 h 3747"/>
                <a:gd name="T20" fmla="*/ 1534 w 1854"/>
                <a:gd name="T21" fmla="*/ 24 h 3747"/>
                <a:gd name="T22" fmla="*/ 1830 w 1854"/>
                <a:gd name="T23" fmla="*/ 320 h 3747"/>
                <a:gd name="T24" fmla="*/ 1830 w 1854"/>
                <a:gd name="T25" fmla="*/ 3460 h 3747"/>
                <a:gd name="T26" fmla="*/ 1534 w 1854"/>
                <a:gd name="T27" fmla="*/ 0 h 3747"/>
                <a:gd name="T28" fmla="*/ 310 w 1854"/>
                <a:gd name="T29" fmla="*/ 0 h 3747"/>
                <a:gd name="T30" fmla="*/ 310 w 1854"/>
                <a:gd name="T31" fmla="*/ 0 h 3747"/>
                <a:gd name="T32" fmla="*/ 0 w 1854"/>
                <a:gd name="T33" fmla="*/ 310 h 3747"/>
                <a:gd name="T34" fmla="*/ 0 w 1854"/>
                <a:gd name="T35" fmla="*/ 3444 h 3747"/>
                <a:gd name="T36" fmla="*/ 0 w 1854"/>
                <a:gd name="T37" fmla="*/ 3444 h 3747"/>
                <a:gd name="T38" fmla="*/ 302 w 1854"/>
                <a:gd name="T39" fmla="*/ 3746 h 3747"/>
                <a:gd name="T40" fmla="*/ 1568 w 1854"/>
                <a:gd name="T41" fmla="*/ 3746 h 3747"/>
                <a:gd name="T42" fmla="*/ 1568 w 1854"/>
                <a:gd name="T43" fmla="*/ 3746 h 3747"/>
                <a:gd name="T44" fmla="*/ 1853 w 1854"/>
                <a:gd name="T45" fmla="*/ 3460 h 3747"/>
                <a:gd name="T46" fmla="*/ 1853 w 1854"/>
                <a:gd name="T47" fmla="*/ 320 h 3747"/>
                <a:gd name="T48" fmla="*/ 1853 w 1854"/>
                <a:gd name="T49" fmla="*/ 320 h 3747"/>
                <a:gd name="T50" fmla="*/ 1534 w 1854"/>
                <a:gd name="T51" fmla="*/ 0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4" h="3747">
                  <a:moveTo>
                    <a:pt x="1830" y="3460"/>
                  </a:moveTo>
                  <a:lnTo>
                    <a:pt x="1830" y="3460"/>
                  </a:lnTo>
                  <a:cubicBezTo>
                    <a:pt x="1830" y="3605"/>
                    <a:pt x="1713" y="3723"/>
                    <a:pt x="1568" y="3723"/>
                  </a:cubicBezTo>
                  <a:lnTo>
                    <a:pt x="302" y="3723"/>
                  </a:lnTo>
                  <a:lnTo>
                    <a:pt x="302" y="3723"/>
                  </a:lnTo>
                  <a:cubicBezTo>
                    <a:pt x="148" y="3723"/>
                    <a:pt x="23" y="3598"/>
                    <a:pt x="23" y="3444"/>
                  </a:cubicBezTo>
                  <a:lnTo>
                    <a:pt x="23" y="310"/>
                  </a:lnTo>
                  <a:lnTo>
                    <a:pt x="23" y="310"/>
                  </a:lnTo>
                  <a:cubicBezTo>
                    <a:pt x="23" y="152"/>
                    <a:pt x="152" y="24"/>
                    <a:pt x="310" y="24"/>
                  </a:cubicBezTo>
                  <a:lnTo>
                    <a:pt x="1534" y="24"/>
                  </a:lnTo>
                  <a:lnTo>
                    <a:pt x="1534" y="24"/>
                  </a:lnTo>
                  <a:cubicBezTo>
                    <a:pt x="1697" y="24"/>
                    <a:pt x="1830" y="156"/>
                    <a:pt x="1830" y="320"/>
                  </a:cubicBezTo>
                  <a:lnTo>
                    <a:pt x="1830" y="3460"/>
                  </a:lnTo>
                  <a:close/>
                  <a:moveTo>
                    <a:pt x="1534" y="0"/>
                  </a:moveTo>
                  <a:lnTo>
                    <a:pt x="310" y="0"/>
                  </a:lnTo>
                  <a:lnTo>
                    <a:pt x="310" y="0"/>
                  </a:lnTo>
                  <a:cubicBezTo>
                    <a:pt x="139" y="0"/>
                    <a:pt x="0" y="140"/>
                    <a:pt x="0" y="310"/>
                  </a:cubicBezTo>
                  <a:lnTo>
                    <a:pt x="0" y="3444"/>
                  </a:lnTo>
                  <a:lnTo>
                    <a:pt x="0" y="3444"/>
                  </a:lnTo>
                  <a:cubicBezTo>
                    <a:pt x="0" y="3611"/>
                    <a:pt x="136" y="3746"/>
                    <a:pt x="302" y="3746"/>
                  </a:cubicBezTo>
                  <a:lnTo>
                    <a:pt x="1568" y="3746"/>
                  </a:lnTo>
                  <a:lnTo>
                    <a:pt x="1568" y="3746"/>
                  </a:lnTo>
                  <a:cubicBezTo>
                    <a:pt x="1726" y="3746"/>
                    <a:pt x="1853" y="3618"/>
                    <a:pt x="1853" y="3460"/>
                  </a:cubicBezTo>
                  <a:lnTo>
                    <a:pt x="1853" y="320"/>
                  </a:lnTo>
                  <a:lnTo>
                    <a:pt x="1853" y="320"/>
                  </a:lnTo>
                  <a:cubicBezTo>
                    <a:pt x="1853" y="144"/>
                    <a:pt x="1710" y="0"/>
                    <a:pt x="1534" y="0"/>
                  </a:cubicBezTo>
                  <a:close/>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22" name="Freeform 16">
              <a:extLst>
                <a:ext uri="{FF2B5EF4-FFF2-40B4-BE49-F238E27FC236}">
                  <a16:creationId xmlns:a16="http://schemas.microsoft.com/office/drawing/2014/main" id="{8420BC85-94DB-D965-B26B-D7783EA6D8C6}"/>
                </a:ext>
              </a:extLst>
            </p:cNvPr>
            <p:cNvSpPr>
              <a:spLocks noChangeArrowheads="1"/>
            </p:cNvSpPr>
            <p:nvPr/>
          </p:nvSpPr>
          <p:spPr bwMode="auto">
            <a:xfrm>
              <a:off x="19651296" y="3577373"/>
              <a:ext cx="2253029" cy="4610465"/>
            </a:xfrm>
            <a:custGeom>
              <a:avLst/>
              <a:gdLst>
                <a:gd name="T0" fmla="*/ 1511 w 1808"/>
                <a:gd name="T1" fmla="*/ 0 h 3700"/>
                <a:gd name="T2" fmla="*/ 287 w 1808"/>
                <a:gd name="T3" fmla="*/ 0 h 3700"/>
                <a:gd name="T4" fmla="*/ 287 w 1808"/>
                <a:gd name="T5" fmla="*/ 0 h 3700"/>
                <a:gd name="T6" fmla="*/ 0 w 1808"/>
                <a:gd name="T7" fmla="*/ 286 h 3700"/>
                <a:gd name="T8" fmla="*/ 0 w 1808"/>
                <a:gd name="T9" fmla="*/ 3420 h 3700"/>
                <a:gd name="T10" fmla="*/ 0 w 1808"/>
                <a:gd name="T11" fmla="*/ 3420 h 3700"/>
                <a:gd name="T12" fmla="*/ 279 w 1808"/>
                <a:gd name="T13" fmla="*/ 3699 h 3700"/>
                <a:gd name="T14" fmla="*/ 1545 w 1808"/>
                <a:gd name="T15" fmla="*/ 3699 h 3700"/>
                <a:gd name="T16" fmla="*/ 1545 w 1808"/>
                <a:gd name="T17" fmla="*/ 3699 h 3700"/>
                <a:gd name="T18" fmla="*/ 1807 w 1808"/>
                <a:gd name="T19" fmla="*/ 3436 h 3700"/>
                <a:gd name="T20" fmla="*/ 1807 w 1808"/>
                <a:gd name="T21" fmla="*/ 296 h 3700"/>
                <a:gd name="T22" fmla="*/ 1807 w 1808"/>
                <a:gd name="T23" fmla="*/ 296 h 3700"/>
                <a:gd name="T24" fmla="*/ 1511 w 1808"/>
                <a:gd name="T25" fmla="*/ 0 h 3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8" h="3700">
                  <a:moveTo>
                    <a:pt x="1511" y="0"/>
                  </a:moveTo>
                  <a:lnTo>
                    <a:pt x="287" y="0"/>
                  </a:lnTo>
                  <a:lnTo>
                    <a:pt x="287" y="0"/>
                  </a:lnTo>
                  <a:cubicBezTo>
                    <a:pt x="129" y="0"/>
                    <a:pt x="0" y="128"/>
                    <a:pt x="0" y="286"/>
                  </a:cubicBezTo>
                  <a:lnTo>
                    <a:pt x="0" y="3420"/>
                  </a:lnTo>
                  <a:lnTo>
                    <a:pt x="0" y="3420"/>
                  </a:lnTo>
                  <a:cubicBezTo>
                    <a:pt x="0" y="3574"/>
                    <a:pt x="125" y="3699"/>
                    <a:pt x="279" y="3699"/>
                  </a:cubicBezTo>
                  <a:lnTo>
                    <a:pt x="1545" y="3699"/>
                  </a:lnTo>
                  <a:lnTo>
                    <a:pt x="1545" y="3699"/>
                  </a:lnTo>
                  <a:cubicBezTo>
                    <a:pt x="1690" y="3699"/>
                    <a:pt x="1807" y="3581"/>
                    <a:pt x="1807" y="3436"/>
                  </a:cubicBezTo>
                  <a:lnTo>
                    <a:pt x="1807" y="296"/>
                  </a:lnTo>
                  <a:lnTo>
                    <a:pt x="1807" y="296"/>
                  </a:lnTo>
                  <a:cubicBezTo>
                    <a:pt x="1807" y="132"/>
                    <a:pt x="1674" y="0"/>
                    <a:pt x="1511"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23" name="Freeform 17">
              <a:extLst>
                <a:ext uri="{FF2B5EF4-FFF2-40B4-BE49-F238E27FC236}">
                  <a16:creationId xmlns:a16="http://schemas.microsoft.com/office/drawing/2014/main" id="{E28863B5-D281-6038-11AF-0D8EC9439078}"/>
                </a:ext>
              </a:extLst>
            </p:cNvPr>
            <p:cNvSpPr>
              <a:spLocks noChangeArrowheads="1"/>
            </p:cNvSpPr>
            <p:nvPr/>
          </p:nvSpPr>
          <p:spPr bwMode="auto">
            <a:xfrm>
              <a:off x="19755707" y="3670791"/>
              <a:ext cx="2049705" cy="4423631"/>
            </a:xfrm>
            <a:custGeom>
              <a:avLst/>
              <a:gdLst>
                <a:gd name="T0" fmla="*/ 1404 w 1646"/>
                <a:gd name="T1" fmla="*/ 0 h 3548"/>
                <a:gd name="T2" fmla="*/ 1189 w 1646"/>
                <a:gd name="T3" fmla="*/ 0 h 3548"/>
                <a:gd name="T4" fmla="*/ 1189 w 1646"/>
                <a:gd name="T5" fmla="*/ 0 h 3548"/>
                <a:gd name="T6" fmla="*/ 1160 w 1646"/>
                <a:gd name="T7" fmla="*/ 29 h 3548"/>
                <a:gd name="T8" fmla="*/ 1160 w 1646"/>
                <a:gd name="T9" fmla="*/ 87 h 3548"/>
                <a:gd name="T10" fmla="*/ 1160 w 1646"/>
                <a:gd name="T11" fmla="*/ 87 h 3548"/>
                <a:gd name="T12" fmla="*/ 1096 w 1646"/>
                <a:gd name="T13" fmla="*/ 151 h 3548"/>
                <a:gd name="T14" fmla="*/ 549 w 1646"/>
                <a:gd name="T15" fmla="*/ 151 h 3548"/>
                <a:gd name="T16" fmla="*/ 549 w 1646"/>
                <a:gd name="T17" fmla="*/ 151 h 3548"/>
                <a:gd name="T18" fmla="*/ 486 w 1646"/>
                <a:gd name="T19" fmla="*/ 87 h 3548"/>
                <a:gd name="T20" fmla="*/ 486 w 1646"/>
                <a:gd name="T21" fmla="*/ 23 h 3548"/>
                <a:gd name="T22" fmla="*/ 486 w 1646"/>
                <a:gd name="T23" fmla="*/ 23 h 3548"/>
                <a:gd name="T24" fmla="*/ 462 w 1646"/>
                <a:gd name="T25" fmla="*/ 0 h 3548"/>
                <a:gd name="T26" fmla="*/ 233 w 1646"/>
                <a:gd name="T27" fmla="*/ 0 h 3548"/>
                <a:gd name="T28" fmla="*/ 233 w 1646"/>
                <a:gd name="T29" fmla="*/ 0 h 3548"/>
                <a:gd name="T30" fmla="*/ 0 w 1646"/>
                <a:gd name="T31" fmla="*/ 232 h 3548"/>
                <a:gd name="T32" fmla="*/ 0 w 1646"/>
                <a:gd name="T33" fmla="*/ 3322 h 3548"/>
                <a:gd name="T34" fmla="*/ 0 w 1646"/>
                <a:gd name="T35" fmla="*/ 3322 h 3548"/>
                <a:gd name="T36" fmla="*/ 225 w 1646"/>
                <a:gd name="T37" fmla="*/ 3547 h 3548"/>
                <a:gd name="T38" fmla="*/ 1436 w 1646"/>
                <a:gd name="T39" fmla="*/ 3547 h 3548"/>
                <a:gd name="T40" fmla="*/ 1436 w 1646"/>
                <a:gd name="T41" fmla="*/ 3547 h 3548"/>
                <a:gd name="T42" fmla="*/ 1645 w 1646"/>
                <a:gd name="T43" fmla="*/ 3337 h 3548"/>
                <a:gd name="T44" fmla="*/ 1645 w 1646"/>
                <a:gd name="T45" fmla="*/ 240 h 3548"/>
                <a:gd name="T46" fmla="*/ 1645 w 1646"/>
                <a:gd name="T47" fmla="*/ 240 h 3548"/>
                <a:gd name="T48" fmla="*/ 1404 w 1646"/>
                <a:gd name="T49" fmla="*/ 0 h 3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6" h="3548">
                  <a:moveTo>
                    <a:pt x="1404" y="0"/>
                  </a:moveTo>
                  <a:lnTo>
                    <a:pt x="1189" y="0"/>
                  </a:lnTo>
                  <a:lnTo>
                    <a:pt x="1189" y="0"/>
                  </a:lnTo>
                  <a:cubicBezTo>
                    <a:pt x="1173" y="0"/>
                    <a:pt x="1160" y="13"/>
                    <a:pt x="1160" y="29"/>
                  </a:cubicBezTo>
                  <a:lnTo>
                    <a:pt x="1160" y="87"/>
                  </a:lnTo>
                  <a:lnTo>
                    <a:pt x="1160" y="87"/>
                  </a:lnTo>
                  <a:cubicBezTo>
                    <a:pt x="1160" y="122"/>
                    <a:pt x="1131" y="151"/>
                    <a:pt x="1096" y="151"/>
                  </a:cubicBezTo>
                  <a:lnTo>
                    <a:pt x="549" y="151"/>
                  </a:lnTo>
                  <a:lnTo>
                    <a:pt x="549" y="151"/>
                  </a:lnTo>
                  <a:cubicBezTo>
                    <a:pt x="515" y="151"/>
                    <a:pt x="486" y="122"/>
                    <a:pt x="486" y="87"/>
                  </a:cubicBezTo>
                  <a:lnTo>
                    <a:pt x="486" y="23"/>
                  </a:lnTo>
                  <a:lnTo>
                    <a:pt x="486" y="23"/>
                  </a:lnTo>
                  <a:cubicBezTo>
                    <a:pt x="486" y="10"/>
                    <a:pt x="476" y="0"/>
                    <a:pt x="462" y="0"/>
                  </a:cubicBezTo>
                  <a:lnTo>
                    <a:pt x="233" y="0"/>
                  </a:lnTo>
                  <a:lnTo>
                    <a:pt x="233" y="0"/>
                  </a:lnTo>
                  <a:cubicBezTo>
                    <a:pt x="104" y="0"/>
                    <a:pt x="0" y="104"/>
                    <a:pt x="0" y="232"/>
                  </a:cubicBezTo>
                  <a:lnTo>
                    <a:pt x="0" y="3322"/>
                  </a:lnTo>
                  <a:lnTo>
                    <a:pt x="0" y="3322"/>
                  </a:lnTo>
                  <a:cubicBezTo>
                    <a:pt x="0" y="3446"/>
                    <a:pt x="101" y="3547"/>
                    <a:pt x="225" y="3547"/>
                  </a:cubicBezTo>
                  <a:lnTo>
                    <a:pt x="1436" y="3547"/>
                  </a:lnTo>
                  <a:lnTo>
                    <a:pt x="1436" y="3547"/>
                  </a:lnTo>
                  <a:cubicBezTo>
                    <a:pt x="1551" y="3547"/>
                    <a:pt x="1645" y="3453"/>
                    <a:pt x="1645" y="3337"/>
                  </a:cubicBezTo>
                  <a:lnTo>
                    <a:pt x="1645" y="240"/>
                  </a:lnTo>
                  <a:lnTo>
                    <a:pt x="1645" y="240"/>
                  </a:lnTo>
                  <a:cubicBezTo>
                    <a:pt x="1645" y="108"/>
                    <a:pt x="1537" y="0"/>
                    <a:pt x="1404" y="0"/>
                  </a:cubicBez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24" name="Freeform 18">
              <a:extLst>
                <a:ext uri="{FF2B5EF4-FFF2-40B4-BE49-F238E27FC236}">
                  <a16:creationId xmlns:a16="http://schemas.microsoft.com/office/drawing/2014/main" id="{67C5BA38-5432-42DE-067B-F0D86D9B3FCB}"/>
                </a:ext>
              </a:extLst>
            </p:cNvPr>
            <p:cNvSpPr>
              <a:spLocks noChangeArrowheads="1"/>
            </p:cNvSpPr>
            <p:nvPr/>
          </p:nvSpPr>
          <p:spPr bwMode="auto">
            <a:xfrm>
              <a:off x="19601840" y="4330216"/>
              <a:ext cx="27475" cy="346199"/>
            </a:xfrm>
            <a:custGeom>
              <a:avLst/>
              <a:gdLst>
                <a:gd name="T0" fmla="*/ 0 w 21"/>
                <a:gd name="T1" fmla="*/ 7 h 280"/>
                <a:gd name="T2" fmla="*/ 0 w 21"/>
                <a:gd name="T3" fmla="*/ 273 h 280"/>
                <a:gd name="T4" fmla="*/ 0 w 21"/>
                <a:gd name="T5" fmla="*/ 273 h 280"/>
                <a:gd name="T6" fmla="*/ 6 w 21"/>
                <a:gd name="T7" fmla="*/ 279 h 280"/>
                <a:gd name="T8" fmla="*/ 20 w 21"/>
                <a:gd name="T9" fmla="*/ 279 h 280"/>
                <a:gd name="T10" fmla="*/ 20 w 21"/>
                <a:gd name="T11" fmla="*/ 0 h 280"/>
                <a:gd name="T12" fmla="*/ 6 w 21"/>
                <a:gd name="T13" fmla="*/ 0 h 280"/>
                <a:gd name="T14" fmla="*/ 6 w 21"/>
                <a:gd name="T15" fmla="*/ 0 h 280"/>
                <a:gd name="T16" fmla="*/ 0 w 21"/>
                <a:gd name="T17" fmla="*/ 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80">
                  <a:moveTo>
                    <a:pt x="0" y="7"/>
                  </a:moveTo>
                  <a:lnTo>
                    <a:pt x="0" y="273"/>
                  </a:lnTo>
                  <a:lnTo>
                    <a:pt x="0" y="273"/>
                  </a:lnTo>
                  <a:cubicBezTo>
                    <a:pt x="0" y="277"/>
                    <a:pt x="3" y="279"/>
                    <a:pt x="6" y="279"/>
                  </a:cubicBezTo>
                  <a:lnTo>
                    <a:pt x="20" y="279"/>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25" name="Freeform 19">
              <a:extLst>
                <a:ext uri="{FF2B5EF4-FFF2-40B4-BE49-F238E27FC236}">
                  <a16:creationId xmlns:a16="http://schemas.microsoft.com/office/drawing/2014/main" id="{0446ED7B-236A-D33D-5C9D-3318D1A527A9}"/>
                </a:ext>
              </a:extLst>
            </p:cNvPr>
            <p:cNvSpPr>
              <a:spLocks noChangeArrowheads="1"/>
            </p:cNvSpPr>
            <p:nvPr/>
          </p:nvSpPr>
          <p:spPr bwMode="auto">
            <a:xfrm>
              <a:off x="19601840" y="5105038"/>
              <a:ext cx="27475" cy="274759"/>
            </a:xfrm>
            <a:custGeom>
              <a:avLst/>
              <a:gdLst>
                <a:gd name="T0" fmla="*/ 0 w 21"/>
                <a:gd name="T1" fmla="*/ 7 h 221"/>
                <a:gd name="T2" fmla="*/ 0 w 21"/>
                <a:gd name="T3" fmla="*/ 213 h 221"/>
                <a:gd name="T4" fmla="*/ 0 w 21"/>
                <a:gd name="T5" fmla="*/ 213 h 221"/>
                <a:gd name="T6" fmla="*/ 6 w 21"/>
                <a:gd name="T7" fmla="*/ 220 h 221"/>
                <a:gd name="T8" fmla="*/ 20 w 21"/>
                <a:gd name="T9" fmla="*/ 220 h 221"/>
                <a:gd name="T10" fmla="*/ 20 w 21"/>
                <a:gd name="T11" fmla="*/ 0 h 221"/>
                <a:gd name="T12" fmla="*/ 6 w 21"/>
                <a:gd name="T13" fmla="*/ 0 h 221"/>
                <a:gd name="T14" fmla="*/ 6 w 21"/>
                <a:gd name="T15" fmla="*/ 0 h 221"/>
                <a:gd name="T16" fmla="*/ 0 w 21"/>
                <a:gd name="T17" fmla="*/ 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1">
                  <a:moveTo>
                    <a:pt x="0" y="7"/>
                  </a:moveTo>
                  <a:lnTo>
                    <a:pt x="0" y="213"/>
                  </a:lnTo>
                  <a:lnTo>
                    <a:pt x="0" y="213"/>
                  </a:lnTo>
                  <a:cubicBezTo>
                    <a:pt x="0" y="217"/>
                    <a:pt x="3" y="220"/>
                    <a:pt x="6" y="220"/>
                  </a:cubicBezTo>
                  <a:lnTo>
                    <a:pt x="20" y="220"/>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26" name="Freeform 20">
              <a:extLst>
                <a:ext uri="{FF2B5EF4-FFF2-40B4-BE49-F238E27FC236}">
                  <a16:creationId xmlns:a16="http://schemas.microsoft.com/office/drawing/2014/main" id="{DE3EB56D-0F4E-044E-E18D-097E4907993D}"/>
                </a:ext>
              </a:extLst>
            </p:cNvPr>
            <p:cNvSpPr>
              <a:spLocks noChangeArrowheads="1"/>
            </p:cNvSpPr>
            <p:nvPr/>
          </p:nvSpPr>
          <p:spPr bwMode="auto">
            <a:xfrm>
              <a:off x="19601840" y="5451234"/>
              <a:ext cx="27475" cy="274759"/>
            </a:xfrm>
            <a:custGeom>
              <a:avLst/>
              <a:gdLst>
                <a:gd name="T0" fmla="*/ 0 w 21"/>
                <a:gd name="T1" fmla="*/ 5 h 219"/>
                <a:gd name="T2" fmla="*/ 0 w 21"/>
                <a:gd name="T3" fmla="*/ 212 h 219"/>
                <a:gd name="T4" fmla="*/ 0 w 21"/>
                <a:gd name="T5" fmla="*/ 212 h 219"/>
                <a:gd name="T6" fmla="*/ 6 w 21"/>
                <a:gd name="T7" fmla="*/ 218 h 219"/>
                <a:gd name="T8" fmla="*/ 20 w 21"/>
                <a:gd name="T9" fmla="*/ 218 h 219"/>
                <a:gd name="T10" fmla="*/ 20 w 21"/>
                <a:gd name="T11" fmla="*/ 0 h 219"/>
                <a:gd name="T12" fmla="*/ 6 w 21"/>
                <a:gd name="T13" fmla="*/ 0 h 219"/>
                <a:gd name="T14" fmla="*/ 6 w 21"/>
                <a:gd name="T15" fmla="*/ 0 h 219"/>
                <a:gd name="T16" fmla="*/ 0 w 21"/>
                <a:gd name="T17" fmla="*/ 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9">
                  <a:moveTo>
                    <a:pt x="0" y="5"/>
                  </a:moveTo>
                  <a:lnTo>
                    <a:pt x="0" y="212"/>
                  </a:lnTo>
                  <a:lnTo>
                    <a:pt x="0" y="212"/>
                  </a:lnTo>
                  <a:cubicBezTo>
                    <a:pt x="0" y="216"/>
                    <a:pt x="3" y="218"/>
                    <a:pt x="6" y="218"/>
                  </a:cubicBezTo>
                  <a:lnTo>
                    <a:pt x="20" y="218"/>
                  </a:lnTo>
                  <a:lnTo>
                    <a:pt x="20" y="0"/>
                  </a:lnTo>
                  <a:lnTo>
                    <a:pt x="6" y="0"/>
                  </a:lnTo>
                  <a:lnTo>
                    <a:pt x="6" y="0"/>
                  </a:lnTo>
                  <a:cubicBezTo>
                    <a:pt x="3" y="0"/>
                    <a:pt x="0" y="2"/>
                    <a:pt x="0" y="5"/>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27" name="Freeform 21">
              <a:extLst>
                <a:ext uri="{FF2B5EF4-FFF2-40B4-BE49-F238E27FC236}">
                  <a16:creationId xmlns:a16="http://schemas.microsoft.com/office/drawing/2014/main" id="{6BD6E0DB-0958-3369-4A49-3635097393D4}"/>
                </a:ext>
              </a:extLst>
            </p:cNvPr>
            <p:cNvSpPr>
              <a:spLocks noChangeArrowheads="1"/>
            </p:cNvSpPr>
            <p:nvPr/>
          </p:nvSpPr>
          <p:spPr bwMode="auto">
            <a:xfrm>
              <a:off x="21931802" y="4357693"/>
              <a:ext cx="27475" cy="626451"/>
            </a:xfrm>
            <a:custGeom>
              <a:avLst/>
              <a:gdLst>
                <a:gd name="T0" fmla="*/ 11 w 22"/>
                <a:gd name="T1" fmla="*/ 0 h 503"/>
                <a:gd name="T2" fmla="*/ 0 w 22"/>
                <a:gd name="T3" fmla="*/ 0 h 503"/>
                <a:gd name="T4" fmla="*/ 0 w 22"/>
                <a:gd name="T5" fmla="*/ 502 h 503"/>
                <a:gd name="T6" fmla="*/ 11 w 22"/>
                <a:gd name="T7" fmla="*/ 502 h 503"/>
                <a:gd name="T8" fmla="*/ 11 w 22"/>
                <a:gd name="T9" fmla="*/ 502 h 503"/>
                <a:gd name="T10" fmla="*/ 21 w 22"/>
                <a:gd name="T11" fmla="*/ 492 h 503"/>
                <a:gd name="T12" fmla="*/ 21 w 22"/>
                <a:gd name="T13" fmla="*/ 8 h 503"/>
                <a:gd name="T14" fmla="*/ 21 w 22"/>
                <a:gd name="T15" fmla="*/ 8 h 503"/>
                <a:gd name="T16" fmla="*/ 11 w 22"/>
                <a:gd name="T1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03">
                  <a:moveTo>
                    <a:pt x="11" y="0"/>
                  </a:moveTo>
                  <a:lnTo>
                    <a:pt x="0" y="0"/>
                  </a:lnTo>
                  <a:lnTo>
                    <a:pt x="0" y="502"/>
                  </a:lnTo>
                  <a:lnTo>
                    <a:pt x="11" y="502"/>
                  </a:lnTo>
                  <a:lnTo>
                    <a:pt x="11" y="502"/>
                  </a:lnTo>
                  <a:cubicBezTo>
                    <a:pt x="16" y="502"/>
                    <a:pt x="21" y="497"/>
                    <a:pt x="21" y="492"/>
                  </a:cubicBezTo>
                  <a:lnTo>
                    <a:pt x="21" y="8"/>
                  </a:lnTo>
                  <a:lnTo>
                    <a:pt x="21" y="8"/>
                  </a:lnTo>
                  <a:cubicBezTo>
                    <a:pt x="21" y="4"/>
                    <a:pt x="16" y="0"/>
                    <a:pt x="11" y="0"/>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grpSp>
      <p:sp>
        <p:nvSpPr>
          <p:cNvPr id="28" name="Picture Placeholder 130">
            <a:extLst>
              <a:ext uri="{FF2B5EF4-FFF2-40B4-BE49-F238E27FC236}">
                <a16:creationId xmlns:a16="http://schemas.microsoft.com/office/drawing/2014/main" id="{F1D11F1B-BF26-BB1A-58AF-FD7FD65291FB}"/>
              </a:ext>
            </a:extLst>
          </p:cNvPr>
          <p:cNvSpPr>
            <a:spLocks noGrp="1"/>
          </p:cNvSpPr>
          <p:nvPr>
            <p:ph type="pic" sz="quarter" idx="29"/>
          </p:nvPr>
        </p:nvSpPr>
        <p:spPr>
          <a:xfrm>
            <a:off x="18826865" y="3148218"/>
            <a:ext cx="3702391" cy="7993035"/>
          </a:xfrm>
          <a:custGeom>
            <a:avLst/>
            <a:gdLst>
              <a:gd name="connsiteX0" fmla="*/ 290146 w 2048458"/>
              <a:gd name="connsiteY0" fmla="*/ 0 h 4422384"/>
              <a:gd name="connsiteX1" fmla="*/ 575312 w 2048458"/>
              <a:gd name="connsiteY1" fmla="*/ 0 h 4422384"/>
              <a:gd name="connsiteX2" fmla="*/ 605198 w 2048458"/>
              <a:gd name="connsiteY2" fmla="*/ 28677 h 4422384"/>
              <a:gd name="connsiteX3" fmla="*/ 605198 w 2048458"/>
              <a:gd name="connsiteY3" fmla="*/ 108472 h 4422384"/>
              <a:gd name="connsiteX4" fmla="*/ 683650 w 2048458"/>
              <a:gd name="connsiteY4" fmla="*/ 188267 h 4422384"/>
              <a:gd name="connsiteX5" fmla="*/ 1364808 w 2048458"/>
              <a:gd name="connsiteY5" fmla="*/ 188267 h 4422384"/>
              <a:gd name="connsiteX6" fmla="*/ 1444506 w 2048458"/>
              <a:gd name="connsiteY6" fmla="*/ 108472 h 4422384"/>
              <a:gd name="connsiteX7" fmla="*/ 1444506 w 2048458"/>
              <a:gd name="connsiteY7" fmla="*/ 36157 h 4422384"/>
              <a:gd name="connsiteX8" fmla="*/ 1480618 w 2048458"/>
              <a:gd name="connsiteY8" fmla="*/ 0 h 4422384"/>
              <a:gd name="connsiteX9" fmla="*/ 1748350 w 2048458"/>
              <a:gd name="connsiteY9" fmla="*/ 0 h 4422384"/>
              <a:gd name="connsiteX10" fmla="*/ 2048458 w 2048458"/>
              <a:gd name="connsiteY10" fmla="*/ 299231 h 4422384"/>
              <a:gd name="connsiteX11" fmla="*/ 2048458 w 2048458"/>
              <a:gd name="connsiteY11" fmla="*/ 4160557 h 4422384"/>
              <a:gd name="connsiteX12" fmla="*/ 1788198 w 2048458"/>
              <a:gd name="connsiteY12" fmla="*/ 4422384 h 4422384"/>
              <a:gd name="connsiteX13" fmla="*/ 280184 w 2048458"/>
              <a:gd name="connsiteY13" fmla="*/ 4422384 h 4422384"/>
              <a:gd name="connsiteX14" fmla="*/ 0 w 2048458"/>
              <a:gd name="connsiteY14" fmla="*/ 4141855 h 4422384"/>
              <a:gd name="connsiteX15" fmla="*/ 0 w 2048458"/>
              <a:gd name="connsiteY15" fmla="*/ 289257 h 4422384"/>
              <a:gd name="connsiteX16" fmla="*/ 290146 w 2048458"/>
              <a:gd name="connsiteY16" fmla="*/ 0 h 442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8458" h="4422384">
                <a:moveTo>
                  <a:pt x="290146" y="0"/>
                </a:moveTo>
                <a:lnTo>
                  <a:pt x="575312" y="0"/>
                </a:lnTo>
                <a:cubicBezTo>
                  <a:pt x="592744" y="0"/>
                  <a:pt x="605198" y="12468"/>
                  <a:pt x="605198" y="28677"/>
                </a:cubicBezTo>
                <a:lnTo>
                  <a:pt x="605198" y="108472"/>
                </a:lnTo>
                <a:cubicBezTo>
                  <a:pt x="605198" y="152109"/>
                  <a:pt x="641310" y="188267"/>
                  <a:pt x="683650" y="188267"/>
                </a:cubicBezTo>
                <a:lnTo>
                  <a:pt x="1364808" y="188267"/>
                </a:lnTo>
                <a:cubicBezTo>
                  <a:pt x="1408392" y="188267"/>
                  <a:pt x="1444506" y="152109"/>
                  <a:pt x="1444506" y="108472"/>
                </a:cubicBezTo>
                <a:lnTo>
                  <a:pt x="1444506" y="36157"/>
                </a:lnTo>
                <a:cubicBezTo>
                  <a:pt x="1444506" y="16209"/>
                  <a:pt x="1460694" y="0"/>
                  <a:pt x="1480618" y="0"/>
                </a:cubicBezTo>
                <a:lnTo>
                  <a:pt x="1748350" y="0"/>
                </a:lnTo>
                <a:cubicBezTo>
                  <a:pt x="1913970" y="0"/>
                  <a:pt x="2048458" y="134654"/>
                  <a:pt x="2048458" y="299231"/>
                </a:cubicBezTo>
                <a:lnTo>
                  <a:pt x="2048458" y="4160557"/>
                </a:lnTo>
                <a:cubicBezTo>
                  <a:pt x="2048458" y="4305186"/>
                  <a:pt x="1931404" y="4422384"/>
                  <a:pt x="1788198" y="4422384"/>
                </a:cubicBezTo>
                <a:lnTo>
                  <a:pt x="280184" y="4422384"/>
                </a:lnTo>
                <a:cubicBezTo>
                  <a:pt x="125770" y="4422384"/>
                  <a:pt x="0" y="4296458"/>
                  <a:pt x="0" y="4141855"/>
                </a:cubicBezTo>
                <a:lnTo>
                  <a:pt x="0" y="289257"/>
                </a:lnTo>
                <a:cubicBezTo>
                  <a:pt x="0" y="129667"/>
                  <a:pt x="129506" y="0"/>
                  <a:pt x="290146" y="0"/>
                </a:cubicBezTo>
                <a:close/>
              </a:path>
            </a:pathLst>
          </a:custGeom>
          <a:solidFill>
            <a:schemeClr val="bg2">
              <a:lumMod val="95000"/>
            </a:schemeClr>
          </a:solidFill>
        </p:spPr>
        <p:txBody>
          <a:bodyPr wrap="square" anchor="ctr">
            <a:noAutofit/>
          </a:bodyPr>
          <a:lstStyle>
            <a:lvl1pPr marL="0" indent="0" algn="ctr">
              <a:buNone/>
              <a:defRPr sz="2400"/>
            </a:lvl1pPr>
          </a:lstStyle>
          <a:p>
            <a:endParaRPr lang="en-US" dirty="0"/>
          </a:p>
        </p:txBody>
      </p:sp>
    </p:spTree>
    <p:extLst>
      <p:ext uri="{BB962C8B-B14F-4D97-AF65-F5344CB8AC3E}">
        <p14:creationId xmlns:p14="http://schemas.microsoft.com/office/powerpoint/2010/main" val="1003720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sktop Device Mockup">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164288C-8B8F-C5A7-143A-3F0FC8F80D99}"/>
              </a:ext>
            </a:extLst>
          </p:cNvPr>
          <p:cNvSpPr/>
          <p:nvPr userDrawn="1"/>
        </p:nvSpPr>
        <p:spPr>
          <a:xfrm>
            <a:off x="0" y="5063955"/>
            <a:ext cx="12936034" cy="7526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b="0" i="0" dirty="0">
              <a:latin typeface="Space Grotesk Light" pitchFamily="2" charset="77"/>
            </a:endParaRPr>
          </a:p>
        </p:txBody>
      </p:sp>
      <p:sp>
        <p:nvSpPr>
          <p:cNvPr id="2" name="Forma libre 1">
            <a:extLst>
              <a:ext uri="{FF2B5EF4-FFF2-40B4-BE49-F238E27FC236}">
                <a16:creationId xmlns:a16="http://schemas.microsoft.com/office/drawing/2014/main" id="{A1798D9A-0E95-DE5E-7DBB-0E741EF5236B}"/>
              </a:ext>
            </a:extLst>
          </p:cNvPr>
          <p:cNvSpPr/>
          <p:nvPr userDrawn="1"/>
        </p:nvSpPr>
        <p:spPr>
          <a:xfrm>
            <a:off x="9761033" y="5063955"/>
            <a:ext cx="13557251" cy="6758345"/>
          </a:xfrm>
          <a:custGeom>
            <a:avLst/>
            <a:gdLst>
              <a:gd name="connsiteX0" fmla="*/ 0 w 18788623"/>
              <a:gd name="connsiteY0" fmla="*/ 0 h 9854961"/>
              <a:gd name="connsiteX1" fmla="*/ 6769005 w 18788623"/>
              <a:gd name="connsiteY1" fmla="*/ 0 h 9854961"/>
              <a:gd name="connsiteX2" fmla="*/ 7302057 w 18788623"/>
              <a:gd name="connsiteY2" fmla="*/ 398168 h 9854961"/>
              <a:gd name="connsiteX3" fmla="*/ 7070997 w 18788623"/>
              <a:gd name="connsiteY3" fmla="*/ 1022006 h 9854961"/>
              <a:gd name="connsiteX4" fmla="*/ 1881955 w 18788623"/>
              <a:gd name="connsiteY4" fmla="*/ 4378513 h 9854961"/>
              <a:gd name="connsiteX5" fmla="*/ 9316480 w 18788623"/>
              <a:gd name="connsiteY5" fmla="*/ 4378513 h 9854961"/>
              <a:gd name="connsiteX6" fmla="*/ 9859059 w 18788623"/>
              <a:gd name="connsiteY6" fmla="*/ 4813321 h 9854961"/>
              <a:gd name="connsiteX7" fmla="*/ 9552436 w 18788623"/>
              <a:gd name="connsiteY7" fmla="*/ 5437161 h 9854961"/>
              <a:gd name="connsiteX8" fmla="*/ 2495334 w 18788623"/>
              <a:gd name="connsiteY8" fmla="*/ 8743798 h 9854961"/>
              <a:gd name="connsiteX9" fmla="*/ 13657113 w 18788623"/>
              <a:gd name="connsiteY9" fmla="*/ 8743798 h 9854961"/>
              <a:gd name="connsiteX10" fmla="*/ 13657113 w 18788623"/>
              <a:gd name="connsiteY10" fmla="*/ 8745278 h 9854961"/>
              <a:gd name="connsiteX11" fmla="*/ 18788623 w 18788623"/>
              <a:gd name="connsiteY11" fmla="*/ 8745278 h 9854961"/>
              <a:gd name="connsiteX12" fmla="*/ 18788623 w 18788623"/>
              <a:gd name="connsiteY12" fmla="*/ 9854959 h 9854961"/>
              <a:gd name="connsiteX13" fmla="*/ 13657113 w 18788623"/>
              <a:gd name="connsiteY13" fmla="*/ 9854959 h 9854961"/>
              <a:gd name="connsiteX14" fmla="*/ 13657113 w 18788623"/>
              <a:gd name="connsiteY14" fmla="*/ 9854961 h 9854961"/>
              <a:gd name="connsiteX15" fmla="*/ 0 w 18788623"/>
              <a:gd name="connsiteY15" fmla="*/ 9854961 h 9854961"/>
              <a:gd name="connsiteX16" fmla="*/ 0 w 18788623"/>
              <a:gd name="connsiteY16" fmla="*/ 8685726 h 9854961"/>
              <a:gd name="connsiteX17" fmla="*/ 6821147 w 18788623"/>
              <a:gd name="connsiteY17" fmla="*/ 5489676 h 9854961"/>
              <a:gd name="connsiteX18" fmla="*/ 0 w 18788623"/>
              <a:gd name="connsiteY18" fmla="*/ 5489676 h 9854961"/>
              <a:gd name="connsiteX19" fmla="*/ 0 w 18788623"/>
              <a:gd name="connsiteY19" fmla="*/ 4272291 h 9854961"/>
              <a:gd name="connsiteX20" fmla="*/ 4887050 w 18788623"/>
              <a:gd name="connsiteY20" fmla="*/ 1111163 h 9854961"/>
              <a:gd name="connsiteX21" fmla="*/ 0 w 18788623"/>
              <a:gd name="connsiteY21" fmla="*/ 1111163 h 985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88623" h="9854961">
                <a:moveTo>
                  <a:pt x="0" y="0"/>
                </a:moveTo>
                <a:lnTo>
                  <a:pt x="6769005" y="0"/>
                </a:lnTo>
                <a:cubicBezTo>
                  <a:pt x="7015283" y="0"/>
                  <a:pt x="7232315" y="162044"/>
                  <a:pt x="7302057" y="398168"/>
                </a:cubicBezTo>
                <a:cubicBezTo>
                  <a:pt x="7371797" y="634422"/>
                  <a:pt x="7277839" y="888270"/>
                  <a:pt x="7070997" y="1022006"/>
                </a:cubicBezTo>
                <a:lnTo>
                  <a:pt x="1881955" y="4378513"/>
                </a:lnTo>
                <a:lnTo>
                  <a:pt x="9316480" y="4378513"/>
                </a:lnTo>
                <a:cubicBezTo>
                  <a:pt x="9576918" y="4378513"/>
                  <a:pt x="9802419" y="4559209"/>
                  <a:pt x="9859059" y="4813321"/>
                </a:cubicBezTo>
                <a:cubicBezTo>
                  <a:pt x="9915567" y="5067434"/>
                  <a:pt x="9788127" y="5326706"/>
                  <a:pt x="9552436" y="5437161"/>
                </a:cubicBezTo>
                <a:lnTo>
                  <a:pt x="2495334" y="8743798"/>
                </a:lnTo>
                <a:lnTo>
                  <a:pt x="13657113" y="8743798"/>
                </a:lnTo>
                <a:lnTo>
                  <a:pt x="13657113" y="8745278"/>
                </a:lnTo>
                <a:lnTo>
                  <a:pt x="18788623" y="8745278"/>
                </a:lnTo>
                <a:lnTo>
                  <a:pt x="18788623" y="9854959"/>
                </a:lnTo>
                <a:lnTo>
                  <a:pt x="13657113" y="9854959"/>
                </a:lnTo>
                <a:lnTo>
                  <a:pt x="13657113" y="9854961"/>
                </a:lnTo>
                <a:lnTo>
                  <a:pt x="0" y="9854961"/>
                </a:lnTo>
                <a:lnTo>
                  <a:pt x="0" y="8685726"/>
                </a:lnTo>
                <a:lnTo>
                  <a:pt x="6821147" y="5489676"/>
                </a:lnTo>
                <a:lnTo>
                  <a:pt x="0" y="5489676"/>
                </a:lnTo>
                <a:lnTo>
                  <a:pt x="0" y="4272291"/>
                </a:lnTo>
                <a:lnTo>
                  <a:pt x="4887050" y="1111163"/>
                </a:lnTo>
                <a:lnTo>
                  <a:pt x="0" y="11111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SV" b="0" i="0" dirty="0">
              <a:latin typeface="Space Grotesk Light" pitchFamily="2" charset="77"/>
            </a:endParaRPr>
          </a:p>
        </p:txBody>
      </p:sp>
      <p:grpSp>
        <p:nvGrpSpPr>
          <p:cNvPr id="4" name="Group 3">
            <a:extLst>
              <a:ext uri="{FF2B5EF4-FFF2-40B4-BE49-F238E27FC236}">
                <a16:creationId xmlns:a16="http://schemas.microsoft.com/office/drawing/2014/main" id="{E5731C36-5791-6E28-F11C-737B8C7CF93F}"/>
              </a:ext>
            </a:extLst>
          </p:cNvPr>
          <p:cNvGrpSpPr/>
          <p:nvPr userDrawn="1"/>
        </p:nvGrpSpPr>
        <p:grpSpPr>
          <a:xfrm>
            <a:off x="1847805" y="4177327"/>
            <a:ext cx="11088229" cy="8776673"/>
            <a:chOff x="18596217" y="9100042"/>
            <a:chExt cx="5061074" cy="4005995"/>
          </a:xfrm>
        </p:grpSpPr>
        <p:sp>
          <p:nvSpPr>
            <p:cNvPr id="5" name="Freeform 9">
              <a:extLst>
                <a:ext uri="{FF2B5EF4-FFF2-40B4-BE49-F238E27FC236}">
                  <a16:creationId xmlns:a16="http://schemas.microsoft.com/office/drawing/2014/main" id="{F8C7E756-DDD3-E5F1-F560-010A047DAC6C}"/>
                </a:ext>
              </a:extLst>
            </p:cNvPr>
            <p:cNvSpPr>
              <a:spLocks noChangeArrowheads="1"/>
            </p:cNvSpPr>
            <p:nvPr/>
          </p:nvSpPr>
          <p:spPr bwMode="auto">
            <a:xfrm>
              <a:off x="18596217" y="9100042"/>
              <a:ext cx="5061074" cy="3027854"/>
            </a:xfrm>
            <a:custGeom>
              <a:avLst/>
              <a:gdLst>
                <a:gd name="T0" fmla="*/ 3948 w 4060"/>
                <a:gd name="T1" fmla="*/ 0 h 2430"/>
                <a:gd name="T2" fmla="*/ 118 w 4060"/>
                <a:gd name="T3" fmla="*/ 0 h 2430"/>
                <a:gd name="T4" fmla="*/ 118 w 4060"/>
                <a:gd name="T5" fmla="*/ 0 h 2430"/>
                <a:gd name="T6" fmla="*/ 0 w 4060"/>
                <a:gd name="T7" fmla="*/ 118 h 2430"/>
                <a:gd name="T8" fmla="*/ 0 w 4060"/>
                <a:gd name="T9" fmla="*/ 2429 h 2430"/>
                <a:gd name="T10" fmla="*/ 4059 w 4060"/>
                <a:gd name="T11" fmla="*/ 2429 h 2430"/>
                <a:gd name="T12" fmla="*/ 4059 w 4060"/>
                <a:gd name="T13" fmla="*/ 111 h 2430"/>
                <a:gd name="T14" fmla="*/ 4059 w 4060"/>
                <a:gd name="T15" fmla="*/ 111 h 2430"/>
                <a:gd name="T16" fmla="*/ 3948 w 4060"/>
                <a:gd name="T17" fmla="*/ 0 h 2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0" h="2430">
                  <a:moveTo>
                    <a:pt x="3948" y="0"/>
                  </a:moveTo>
                  <a:lnTo>
                    <a:pt x="118" y="0"/>
                  </a:lnTo>
                  <a:lnTo>
                    <a:pt x="118" y="0"/>
                  </a:lnTo>
                  <a:cubicBezTo>
                    <a:pt x="53" y="0"/>
                    <a:pt x="0" y="54"/>
                    <a:pt x="0" y="118"/>
                  </a:cubicBezTo>
                  <a:lnTo>
                    <a:pt x="0" y="2429"/>
                  </a:lnTo>
                  <a:lnTo>
                    <a:pt x="4059" y="2429"/>
                  </a:lnTo>
                  <a:lnTo>
                    <a:pt x="4059" y="111"/>
                  </a:lnTo>
                  <a:lnTo>
                    <a:pt x="4059" y="111"/>
                  </a:lnTo>
                  <a:cubicBezTo>
                    <a:pt x="4059" y="50"/>
                    <a:pt x="4009" y="0"/>
                    <a:pt x="3948" y="0"/>
                  </a:cubicBezTo>
                </a:path>
              </a:pathLst>
            </a:custGeom>
            <a:solidFill>
              <a:srgbClr val="02020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6" name="Freeform 10">
              <a:extLst>
                <a:ext uri="{FF2B5EF4-FFF2-40B4-BE49-F238E27FC236}">
                  <a16:creationId xmlns:a16="http://schemas.microsoft.com/office/drawing/2014/main" id="{E6EB2F6C-F79A-026E-C7C2-0240724107F6}"/>
                </a:ext>
              </a:extLst>
            </p:cNvPr>
            <p:cNvSpPr>
              <a:spLocks noChangeArrowheads="1"/>
            </p:cNvSpPr>
            <p:nvPr/>
          </p:nvSpPr>
          <p:spPr bwMode="auto">
            <a:xfrm>
              <a:off x="18794046" y="9281385"/>
              <a:ext cx="4670914" cy="2560760"/>
            </a:xfrm>
            <a:custGeom>
              <a:avLst/>
              <a:gdLst>
                <a:gd name="T0" fmla="*/ 0 w 3747"/>
                <a:gd name="T1" fmla="*/ 2055 h 2056"/>
                <a:gd name="T2" fmla="*/ 3746 w 3747"/>
                <a:gd name="T3" fmla="*/ 2055 h 2056"/>
                <a:gd name="T4" fmla="*/ 3746 w 3747"/>
                <a:gd name="T5" fmla="*/ 0 h 2056"/>
                <a:gd name="T6" fmla="*/ 0 w 3747"/>
                <a:gd name="T7" fmla="*/ 0 h 2056"/>
                <a:gd name="T8" fmla="*/ 0 w 3747"/>
                <a:gd name="T9" fmla="*/ 2055 h 2056"/>
              </a:gdLst>
              <a:ahLst/>
              <a:cxnLst>
                <a:cxn ang="0">
                  <a:pos x="T0" y="T1"/>
                </a:cxn>
                <a:cxn ang="0">
                  <a:pos x="T2" y="T3"/>
                </a:cxn>
                <a:cxn ang="0">
                  <a:pos x="T4" y="T5"/>
                </a:cxn>
                <a:cxn ang="0">
                  <a:pos x="T6" y="T7"/>
                </a:cxn>
                <a:cxn ang="0">
                  <a:pos x="T8" y="T9"/>
                </a:cxn>
              </a:cxnLst>
              <a:rect l="0" t="0" r="r" b="b"/>
              <a:pathLst>
                <a:path w="3747" h="2056">
                  <a:moveTo>
                    <a:pt x="0" y="2055"/>
                  </a:moveTo>
                  <a:lnTo>
                    <a:pt x="3746" y="2055"/>
                  </a:lnTo>
                  <a:lnTo>
                    <a:pt x="3746" y="0"/>
                  </a:lnTo>
                  <a:lnTo>
                    <a:pt x="0" y="0"/>
                  </a:lnTo>
                  <a:lnTo>
                    <a:pt x="0" y="2055"/>
                  </a:ln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7" name="Freeform 11">
              <a:extLst>
                <a:ext uri="{FF2B5EF4-FFF2-40B4-BE49-F238E27FC236}">
                  <a16:creationId xmlns:a16="http://schemas.microsoft.com/office/drawing/2014/main" id="{9F81B749-DA08-B36D-3960-269B7E6418C1}"/>
                </a:ext>
              </a:extLst>
            </p:cNvPr>
            <p:cNvSpPr>
              <a:spLocks noChangeArrowheads="1"/>
            </p:cNvSpPr>
            <p:nvPr/>
          </p:nvSpPr>
          <p:spPr bwMode="auto">
            <a:xfrm>
              <a:off x="18596217" y="12127893"/>
              <a:ext cx="5061074" cy="461595"/>
            </a:xfrm>
            <a:custGeom>
              <a:avLst/>
              <a:gdLst>
                <a:gd name="T0" fmla="*/ 0 w 4060"/>
                <a:gd name="T1" fmla="*/ 0 h 371"/>
                <a:gd name="T2" fmla="*/ 0 w 4060"/>
                <a:gd name="T3" fmla="*/ 266 h 371"/>
                <a:gd name="T4" fmla="*/ 0 w 4060"/>
                <a:gd name="T5" fmla="*/ 266 h 371"/>
                <a:gd name="T6" fmla="*/ 104 w 4060"/>
                <a:gd name="T7" fmla="*/ 370 h 371"/>
                <a:gd name="T8" fmla="*/ 1554 w 4060"/>
                <a:gd name="T9" fmla="*/ 370 h 371"/>
                <a:gd name="T10" fmla="*/ 1568 w 4060"/>
                <a:gd name="T11" fmla="*/ 370 h 371"/>
                <a:gd name="T12" fmla="*/ 2486 w 4060"/>
                <a:gd name="T13" fmla="*/ 370 h 371"/>
                <a:gd name="T14" fmla="*/ 2570 w 4060"/>
                <a:gd name="T15" fmla="*/ 370 h 371"/>
                <a:gd name="T16" fmla="*/ 3952 w 4060"/>
                <a:gd name="T17" fmla="*/ 370 h 371"/>
                <a:gd name="T18" fmla="*/ 3952 w 4060"/>
                <a:gd name="T19" fmla="*/ 370 h 371"/>
                <a:gd name="T20" fmla="*/ 4059 w 4060"/>
                <a:gd name="T21" fmla="*/ 263 h 371"/>
                <a:gd name="T22" fmla="*/ 4059 w 4060"/>
                <a:gd name="T23" fmla="*/ 0 h 371"/>
                <a:gd name="T24" fmla="*/ 0 w 4060"/>
                <a:gd name="T2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0" h="371">
                  <a:moveTo>
                    <a:pt x="0" y="0"/>
                  </a:moveTo>
                  <a:lnTo>
                    <a:pt x="0" y="266"/>
                  </a:lnTo>
                  <a:lnTo>
                    <a:pt x="0" y="266"/>
                  </a:lnTo>
                  <a:cubicBezTo>
                    <a:pt x="0" y="324"/>
                    <a:pt x="47" y="370"/>
                    <a:pt x="104" y="370"/>
                  </a:cubicBezTo>
                  <a:lnTo>
                    <a:pt x="1554" y="370"/>
                  </a:lnTo>
                  <a:lnTo>
                    <a:pt x="1568" y="370"/>
                  </a:lnTo>
                  <a:lnTo>
                    <a:pt x="2486" y="370"/>
                  </a:lnTo>
                  <a:lnTo>
                    <a:pt x="2570" y="370"/>
                  </a:lnTo>
                  <a:lnTo>
                    <a:pt x="3952" y="370"/>
                  </a:lnTo>
                  <a:lnTo>
                    <a:pt x="3952" y="370"/>
                  </a:lnTo>
                  <a:cubicBezTo>
                    <a:pt x="4011" y="370"/>
                    <a:pt x="4059" y="323"/>
                    <a:pt x="4059" y="263"/>
                  </a:cubicBezTo>
                  <a:lnTo>
                    <a:pt x="4059" y="0"/>
                  </a:lnTo>
                  <a:lnTo>
                    <a:pt x="0" y="0"/>
                  </a:lnTo>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9" name="Freeform 12">
              <a:extLst>
                <a:ext uri="{FF2B5EF4-FFF2-40B4-BE49-F238E27FC236}">
                  <a16:creationId xmlns:a16="http://schemas.microsoft.com/office/drawing/2014/main" id="{C2A4BE7D-E291-78F5-C98C-D6F6998826BE}"/>
                </a:ext>
              </a:extLst>
            </p:cNvPr>
            <p:cNvSpPr>
              <a:spLocks noChangeArrowheads="1"/>
            </p:cNvSpPr>
            <p:nvPr/>
          </p:nvSpPr>
          <p:spPr bwMode="auto">
            <a:xfrm>
              <a:off x="21058064" y="12292749"/>
              <a:ext cx="137381" cy="131884"/>
            </a:xfrm>
            <a:custGeom>
              <a:avLst/>
              <a:gdLst>
                <a:gd name="T0" fmla="*/ 55 w 109"/>
                <a:gd name="T1" fmla="*/ 0 h 108"/>
                <a:gd name="T2" fmla="*/ 55 w 109"/>
                <a:gd name="T3" fmla="*/ 0 h 108"/>
                <a:gd name="T4" fmla="*/ 0 w 109"/>
                <a:gd name="T5" fmla="*/ 54 h 108"/>
                <a:gd name="T6" fmla="*/ 0 w 109"/>
                <a:gd name="T7" fmla="*/ 54 h 108"/>
                <a:gd name="T8" fmla="*/ 55 w 109"/>
                <a:gd name="T9" fmla="*/ 107 h 108"/>
                <a:gd name="T10" fmla="*/ 55 w 109"/>
                <a:gd name="T11" fmla="*/ 107 h 108"/>
                <a:gd name="T12" fmla="*/ 108 w 109"/>
                <a:gd name="T13" fmla="*/ 54 h 108"/>
                <a:gd name="T14" fmla="*/ 108 w 109"/>
                <a:gd name="T15" fmla="*/ 54 h 108"/>
                <a:gd name="T16" fmla="*/ 55 w 109"/>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8">
                  <a:moveTo>
                    <a:pt x="55" y="0"/>
                  </a:moveTo>
                  <a:lnTo>
                    <a:pt x="55" y="0"/>
                  </a:lnTo>
                  <a:cubicBezTo>
                    <a:pt x="24" y="0"/>
                    <a:pt x="0" y="24"/>
                    <a:pt x="0" y="54"/>
                  </a:cubicBezTo>
                  <a:lnTo>
                    <a:pt x="0" y="54"/>
                  </a:lnTo>
                  <a:cubicBezTo>
                    <a:pt x="0" y="83"/>
                    <a:pt x="24" y="107"/>
                    <a:pt x="55" y="107"/>
                  </a:cubicBezTo>
                  <a:lnTo>
                    <a:pt x="55" y="107"/>
                  </a:lnTo>
                  <a:cubicBezTo>
                    <a:pt x="84" y="107"/>
                    <a:pt x="108" y="83"/>
                    <a:pt x="108" y="54"/>
                  </a:cubicBezTo>
                  <a:lnTo>
                    <a:pt x="108" y="54"/>
                  </a:lnTo>
                  <a:cubicBezTo>
                    <a:pt x="108" y="24"/>
                    <a:pt x="84" y="0"/>
                    <a:pt x="55" y="0"/>
                  </a:cubicBezTo>
                </a:path>
              </a:pathLst>
            </a:custGeom>
            <a:solidFill>
              <a:srgbClr val="02020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0" name="Freeform 13">
              <a:extLst>
                <a:ext uri="{FF2B5EF4-FFF2-40B4-BE49-F238E27FC236}">
                  <a16:creationId xmlns:a16="http://schemas.microsoft.com/office/drawing/2014/main" id="{C5CB5317-DB70-BD97-7042-31C4FFE43873}"/>
                </a:ext>
              </a:extLst>
            </p:cNvPr>
            <p:cNvSpPr>
              <a:spLocks noChangeArrowheads="1"/>
            </p:cNvSpPr>
            <p:nvPr/>
          </p:nvSpPr>
          <p:spPr bwMode="auto">
            <a:xfrm>
              <a:off x="20277747" y="12589490"/>
              <a:ext cx="1687026" cy="516547"/>
            </a:xfrm>
            <a:custGeom>
              <a:avLst/>
              <a:gdLst>
                <a:gd name="T0" fmla="*/ 728 w 1354"/>
                <a:gd name="T1" fmla="*/ 411 h 413"/>
                <a:gd name="T2" fmla="*/ 1353 w 1354"/>
                <a:gd name="T3" fmla="*/ 410 h 413"/>
                <a:gd name="T4" fmla="*/ 1353 w 1354"/>
                <a:gd name="T5" fmla="*/ 410 h 413"/>
                <a:gd name="T6" fmla="*/ 1353 w 1354"/>
                <a:gd name="T7" fmla="*/ 410 h 413"/>
                <a:gd name="T8" fmla="*/ 1320 w 1354"/>
                <a:gd name="T9" fmla="*/ 371 h 413"/>
                <a:gd name="T10" fmla="*/ 1320 w 1354"/>
                <a:gd name="T11" fmla="*/ 371 h 413"/>
                <a:gd name="T12" fmla="*/ 1247 w 1354"/>
                <a:gd name="T13" fmla="*/ 361 h 413"/>
                <a:gd name="T14" fmla="*/ 1247 w 1354"/>
                <a:gd name="T15" fmla="*/ 361 h 413"/>
                <a:gd name="T16" fmla="*/ 1218 w 1354"/>
                <a:gd name="T17" fmla="*/ 358 h 413"/>
                <a:gd name="T18" fmla="*/ 1218 w 1354"/>
                <a:gd name="T19" fmla="*/ 358 h 413"/>
                <a:gd name="T20" fmla="*/ 1195 w 1354"/>
                <a:gd name="T21" fmla="*/ 337 h 413"/>
                <a:gd name="T22" fmla="*/ 1140 w 1354"/>
                <a:gd name="T23" fmla="*/ 0 h 413"/>
                <a:gd name="T24" fmla="*/ 717 w 1354"/>
                <a:gd name="T25" fmla="*/ 0 h 413"/>
                <a:gd name="T26" fmla="*/ 636 w 1354"/>
                <a:gd name="T27" fmla="*/ 0 h 413"/>
                <a:gd name="T28" fmla="*/ 212 w 1354"/>
                <a:gd name="T29" fmla="*/ 0 h 413"/>
                <a:gd name="T30" fmla="*/ 158 w 1354"/>
                <a:gd name="T31" fmla="*/ 337 h 413"/>
                <a:gd name="T32" fmla="*/ 158 w 1354"/>
                <a:gd name="T33" fmla="*/ 337 h 413"/>
                <a:gd name="T34" fmla="*/ 134 w 1354"/>
                <a:gd name="T35" fmla="*/ 358 h 413"/>
                <a:gd name="T36" fmla="*/ 134 w 1354"/>
                <a:gd name="T37" fmla="*/ 358 h 413"/>
                <a:gd name="T38" fmla="*/ 105 w 1354"/>
                <a:gd name="T39" fmla="*/ 361 h 413"/>
                <a:gd name="T40" fmla="*/ 105 w 1354"/>
                <a:gd name="T41" fmla="*/ 361 h 413"/>
                <a:gd name="T42" fmla="*/ 33 w 1354"/>
                <a:gd name="T43" fmla="*/ 371 h 413"/>
                <a:gd name="T44" fmla="*/ 33 w 1354"/>
                <a:gd name="T45" fmla="*/ 371 h 413"/>
                <a:gd name="T46" fmla="*/ 0 w 1354"/>
                <a:gd name="T47" fmla="*/ 410 h 413"/>
                <a:gd name="T48" fmla="*/ 0 w 1354"/>
                <a:gd name="T49" fmla="*/ 410 h 413"/>
                <a:gd name="T50" fmla="*/ 625 w 1354"/>
                <a:gd name="T51" fmla="*/ 411 h 413"/>
                <a:gd name="T52" fmla="*/ 625 w 1354"/>
                <a:gd name="T53" fmla="*/ 412 h 413"/>
                <a:gd name="T54" fmla="*/ 676 w 1354"/>
                <a:gd name="T55" fmla="*/ 411 h 413"/>
                <a:gd name="T56" fmla="*/ 728 w 1354"/>
                <a:gd name="T57" fmla="*/ 412 h 413"/>
                <a:gd name="T58" fmla="*/ 728 w 1354"/>
                <a:gd name="T59" fmla="*/ 411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54" h="413">
                  <a:moveTo>
                    <a:pt x="728" y="411"/>
                  </a:moveTo>
                  <a:lnTo>
                    <a:pt x="1353" y="410"/>
                  </a:lnTo>
                  <a:lnTo>
                    <a:pt x="1353" y="410"/>
                  </a:lnTo>
                  <a:lnTo>
                    <a:pt x="1353" y="410"/>
                  </a:lnTo>
                  <a:cubicBezTo>
                    <a:pt x="1352" y="391"/>
                    <a:pt x="1338" y="376"/>
                    <a:pt x="1320" y="371"/>
                  </a:cubicBezTo>
                  <a:lnTo>
                    <a:pt x="1320" y="371"/>
                  </a:lnTo>
                  <a:cubicBezTo>
                    <a:pt x="1299" y="367"/>
                    <a:pt x="1271" y="363"/>
                    <a:pt x="1247" y="361"/>
                  </a:cubicBezTo>
                  <a:lnTo>
                    <a:pt x="1247" y="361"/>
                  </a:lnTo>
                  <a:cubicBezTo>
                    <a:pt x="1236" y="360"/>
                    <a:pt x="1227" y="359"/>
                    <a:pt x="1218" y="358"/>
                  </a:cubicBezTo>
                  <a:lnTo>
                    <a:pt x="1218" y="358"/>
                  </a:lnTo>
                  <a:cubicBezTo>
                    <a:pt x="1207" y="358"/>
                    <a:pt x="1197" y="348"/>
                    <a:pt x="1195" y="337"/>
                  </a:cubicBezTo>
                  <a:lnTo>
                    <a:pt x="1140" y="0"/>
                  </a:lnTo>
                  <a:lnTo>
                    <a:pt x="717" y="0"/>
                  </a:lnTo>
                  <a:lnTo>
                    <a:pt x="636" y="0"/>
                  </a:lnTo>
                  <a:lnTo>
                    <a:pt x="212" y="0"/>
                  </a:lnTo>
                  <a:lnTo>
                    <a:pt x="158" y="337"/>
                  </a:lnTo>
                  <a:lnTo>
                    <a:pt x="158" y="337"/>
                  </a:lnTo>
                  <a:cubicBezTo>
                    <a:pt x="156" y="348"/>
                    <a:pt x="146" y="358"/>
                    <a:pt x="134" y="358"/>
                  </a:cubicBezTo>
                  <a:lnTo>
                    <a:pt x="134" y="358"/>
                  </a:lnTo>
                  <a:cubicBezTo>
                    <a:pt x="126" y="359"/>
                    <a:pt x="116" y="360"/>
                    <a:pt x="105" y="361"/>
                  </a:cubicBezTo>
                  <a:lnTo>
                    <a:pt x="105" y="361"/>
                  </a:lnTo>
                  <a:cubicBezTo>
                    <a:pt x="81" y="363"/>
                    <a:pt x="54" y="367"/>
                    <a:pt x="33" y="371"/>
                  </a:cubicBezTo>
                  <a:lnTo>
                    <a:pt x="33" y="371"/>
                  </a:lnTo>
                  <a:cubicBezTo>
                    <a:pt x="15" y="376"/>
                    <a:pt x="1" y="391"/>
                    <a:pt x="0" y="410"/>
                  </a:cubicBezTo>
                  <a:lnTo>
                    <a:pt x="0" y="410"/>
                  </a:lnTo>
                  <a:lnTo>
                    <a:pt x="625" y="411"/>
                  </a:lnTo>
                  <a:lnTo>
                    <a:pt x="625" y="412"/>
                  </a:lnTo>
                  <a:lnTo>
                    <a:pt x="676" y="411"/>
                  </a:lnTo>
                  <a:lnTo>
                    <a:pt x="728" y="412"/>
                  </a:lnTo>
                  <a:lnTo>
                    <a:pt x="728" y="411"/>
                  </a:lnTo>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sp>
          <p:nvSpPr>
            <p:cNvPr id="11" name="Freeform 14">
              <a:extLst>
                <a:ext uri="{FF2B5EF4-FFF2-40B4-BE49-F238E27FC236}">
                  <a16:creationId xmlns:a16="http://schemas.microsoft.com/office/drawing/2014/main" id="{384A56B0-9CD8-82DE-F998-0D3441D39CB9}"/>
                </a:ext>
              </a:extLst>
            </p:cNvPr>
            <p:cNvSpPr>
              <a:spLocks noChangeArrowheads="1"/>
            </p:cNvSpPr>
            <p:nvPr/>
          </p:nvSpPr>
          <p:spPr bwMode="auto">
            <a:xfrm>
              <a:off x="20541517" y="12589490"/>
              <a:ext cx="1225429" cy="401147"/>
            </a:xfrm>
            <a:custGeom>
              <a:avLst/>
              <a:gdLst>
                <a:gd name="T0" fmla="*/ 929 w 982"/>
                <a:gd name="T1" fmla="*/ 0 h 323"/>
                <a:gd name="T2" fmla="*/ 506 w 982"/>
                <a:gd name="T3" fmla="*/ 0 h 323"/>
                <a:gd name="T4" fmla="*/ 425 w 982"/>
                <a:gd name="T5" fmla="*/ 0 h 323"/>
                <a:gd name="T6" fmla="*/ 1 w 982"/>
                <a:gd name="T7" fmla="*/ 0 h 323"/>
                <a:gd name="T8" fmla="*/ 0 w 982"/>
                <a:gd name="T9" fmla="*/ 7 h 323"/>
                <a:gd name="T10" fmla="*/ 981 w 982"/>
                <a:gd name="T11" fmla="*/ 322 h 323"/>
                <a:gd name="T12" fmla="*/ 929 w 982"/>
                <a:gd name="T13" fmla="*/ 0 h 323"/>
              </a:gdLst>
              <a:ahLst/>
              <a:cxnLst>
                <a:cxn ang="0">
                  <a:pos x="T0" y="T1"/>
                </a:cxn>
                <a:cxn ang="0">
                  <a:pos x="T2" y="T3"/>
                </a:cxn>
                <a:cxn ang="0">
                  <a:pos x="T4" y="T5"/>
                </a:cxn>
                <a:cxn ang="0">
                  <a:pos x="T6" y="T7"/>
                </a:cxn>
                <a:cxn ang="0">
                  <a:pos x="T8" y="T9"/>
                </a:cxn>
                <a:cxn ang="0">
                  <a:pos x="T10" y="T11"/>
                </a:cxn>
                <a:cxn ang="0">
                  <a:pos x="T12" y="T13"/>
                </a:cxn>
              </a:cxnLst>
              <a:rect l="0" t="0" r="r" b="b"/>
              <a:pathLst>
                <a:path w="982" h="323">
                  <a:moveTo>
                    <a:pt x="929" y="0"/>
                  </a:moveTo>
                  <a:lnTo>
                    <a:pt x="506" y="0"/>
                  </a:lnTo>
                  <a:lnTo>
                    <a:pt x="425" y="0"/>
                  </a:lnTo>
                  <a:lnTo>
                    <a:pt x="1" y="0"/>
                  </a:lnTo>
                  <a:lnTo>
                    <a:pt x="0" y="7"/>
                  </a:lnTo>
                  <a:lnTo>
                    <a:pt x="981" y="322"/>
                  </a:lnTo>
                  <a:lnTo>
                    <a:pt x="929" y="0"/>
                  </a:ln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Space Grotesk Light" pitchFamily="2" charset="77"/>
              </a:endParaRPr>
            </a:p>
          </p:txBody>
        </p:sp>
      </p:grpSp>
      <p:sp>
        <p:nvSpPr>
          <p:cNvPr id="12" name="Picture Placeholder 133">
            <a:extLst>
              <a:ext uri="{FF2B5EF4-FFF2-40B4-BE49-F238E27FC236}">
                <a16:creationId xmlns:a16="http://schemas.microsoft.com/office/drawing/2014/main" id="{48410FE3-6256-E72E-2475-D00389258460}"/>
              </a:ext>
            </a:extLst>
          </p:cNvPr>
          <p:cNvSpPr>
            <a:spLocks noGrp="1"/>
          </p:cNvSpPr>
          <p:nvPr>
            <p:ph type="pic" sz="quarter" idx="24"/>
          </p:nvPr>
        </p:nvSpPr>
        <p:spPr>
          <a:xfrm>
            <a:off x="2283955" y="4574624"/>
            <a:ext cx="10230704" cy="5607602"/>
          </a:xfrm>
          <a:custGeom>
            <a:avLst/>
            <a:gdLst>
              <a:gd name="connsiteX0" fmla="*/ 0 w 4669668"/>
              <a:gd name="connsiteY0" fmla="*/ 0 h 2559515"/>
              <a:gd name="connsiteX1" fmla="*/ 4669668 w 4669668"/>
              <a:gd name="connsiteY1" fmla="*/ 0 h 2559515"/>
              <a:gd name="connsiteX2" fmla="*/ 4669668 w 4669668"/>
              <a:gd name="connsiteY2" fmla="*/ 2559515 h 2559515"/>
              <a:gd name="connsiteX3" fmla="*/ 0 w 4669668"/>
              <a:gd name="connsiteY3" fmla="*/ 2559515 h 2559515"/>
            </a:gdLst>
            <a:ahLst/>
            <a:cxnLst>
              <a:cxn ang="0">
                <a:pos x="connsiteX0" y="connsiteY0"/>
              </a:cxn>
              <a:cxn ang="0">
                <a:pos x="connsiteX1" y="connsiteY1"/>
              </a:cxn>
              <a:cxn ang="0">
                <a:pos x="connsiteX2" y="connsiteY2"/>
              </a:cxn>
              <a:cxn ang="0">
                <a:pos x="connsiteX3" y="connsiteY3"/>
              </a:cxn>
            </a:cxnLst>
            <a:rect l="l" t="t" r="r" b="b"/>
            <a:pathLst>
              <a:path w="4669668" h="2559515">
                <a:moveTo>
                  <a:pt x="0" y="0"/>
                </a:moveTo>
                <a:lnTo>
                  <a:pt x="4669668" y="0"/>
                </a:lnTo>
                <a:lnTo>
                  <a:pt x="4669668" y="2559515"/>
                </a:lnTo>
                <a:lnTo>
                  <a:pt x="0" y="2559515"/>
                </a:lnTo>
                <a:close/>
              </a:path>
            </a:pathLst>
          </a:custGeom>
          <a:solidFill>
            <a:schemeClr val="bg2">
              <a:lumMod val="95000"/>
            </a:schemeClr>
          </a:solidFill>
        </p:spPr>
        <p:txBody>
          <a:bodyPr wrap="square" anchor="ctr">
            <a:noAutofit/>
          </a:bodyPr>
          <a:lstStyle>
            <a:lvl1pPr marL="0" indent="0" algn="ctr">
              <a:buNone/>
              <a:defRPr sz="2400"/>
            </a:lvl1pPr>
          </a:lstStyle>
          <a:p>
            <a:endParaRPr lang="en-US"/>
          </a:p>
        </p:txBody>
      </p:sp>
      <p:sp>
        <p:nvSpPr>
          <p:cNvPr id="8" name="Rectángulo 7">
            <a:extLst>
              <a:ext uri="{FF2B5EF4-FFF2-40B4-BE49-F238E27FC236}">
                <a16:creationId xmlns:a16="http://schemas.microsoft.com/office/drawing/2014/main" id="{9C486E0D-7825-E6CA-AF23-E18055ACD788}"/>
              </a:ext>
            </a:extLst>
          </p:cNvPr>
          <p:cNvSpPr/>
          <p:nvPr userDrawn="1"/>
        </p:nvSpPr>
        <p:spPr>
          <a:xfrm>
            <a:off x="17613533" y="11069655"/>
            <a:ext cx="12936034" cy="7526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b="0" i="0" dirty="0">
              <a:latin typeface="Space Grotesk Light" pitchFamily="2" charset="77"/>
            </a:endParaRPr>
          </a:p>
        </p:txBody>
      </p:sp>
    </p:spTree>
    <p:extLst>
      <p:ext uri="{BB962C8B-B14F-4D97-AF65-F5344CB8AC3E}">
        <p14:creationId xmlns:p14="http://schemas.microsoft.com/office/powerpoint/2010/main" val="297151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657B47-6FD2-4B71-AAFD-07301668DD2D}"/>
              </a:ext>
            </a:extLst>
          </p:cNvPr>
          <p:cNvSpPr>
            <a:spLocks noGrp="1"/>
          </p:cNvSpPr>
          <p:nvPr>
            <p:ph type="dt" sz="half" idx="10"/>
          </p:nvPr>
        </p:nvSpPr>
        <p:spPr/>
        <p:txBody>
          <a:bodyPr/>
          <a:lstStyle/>
          <a:p>
            <a:fld id="{AB8B5A8B-FADE-4451-8460-1BC686CDB4D2}" type="datetime1">
              <a:rPr lang="en-US" smtClean="0"/>
              <a:t>1/5/2024</a:t>
            </a:fld>
            <a:endParaRPr lang="en-US"/>
          </a:p>
        </p:txBody>
      </p:sp>
      <p:sp>
        <p:nvSpPr>
          <p:cNvPr id="3" name="Footer Placeholder 2">
            <a:extLst>
              <a:ext uri="{FF2B5EF4-FFF2-40B4-BE49-F238E27FC236}">
                <a16:creationId xmlns:a16="http://schemas.microsoft.com/office/drawing/2014/main" id="{17186761-58F4-77EB-84E0-E5B965B833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8E1812-FE06-C8C9-ADFE-0068915753CC}"/>
              </a:ext>
            </a:extLst>
          </p:cNvPr>
          <p:cNvSpPr>
            <a:spLocks noGrp="1"/>
          </p:cNvSpPr>
          <p:nvPr>
            <p:ph type="sldNum" sz="quarter" idx="12"/>
          </p:nvPr>
        </p:nvSpPr>
        <p:spPr/>
        <p:txBody>
          <a:bodyPr/>
          <a:lstStyle/>
          <a:p>
            <a:fld id="{9A7D9C9C-F622-41B4-B522-90B9562BF874}" type="slidenum">
              <a:rPr lang="en-US" smtClean="0"/>
              <a:t>‹N°›</a:t>
            </a:fld>
            <a:endParaRPr lang="en-US"/>
          </a:p>
        </p:txBody>
      </p:sp>
    </p:spTree>
    <p:extLst>
      <p:ext uri="{BB962C8B-B14F-4D97-AF65-F5344CB8AC3E}">
        <p14:creationId xmlns:p14="http://schemas.microsoft.com/office/powerpoint/2010/main" val="2292957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018" r:id="rId1"/>
    <p:sldLayoutId id="2147484022" r:id="rId2"/>
    <p:sldLayoutId id="2147484023" r:id="rId3"/>
    <p:sldLayoutId id="2147484024" r:id="rId4"/>
    <p:sldLayoutId id="2147484031" r:id="rId5"/>
    <p:sldLayoutId id="2147484032" r:id="rId6"/>
    <p:sldLayoutId id="2147484027" r:id="rId7"/>
    <p:sldLayoutId id="2147484029" r:id="rId8"/>
    <p:sldLayoutId id="2147484033" r:id="rId9"/>
  </p:sldLayoutIdLst>
  <p:hf sldNum="0" hdr="0" ftr="0" dt="0"/>
  <p:txStyles>
    <p:titleStyle>
      <a:lvl1pPr algn="ctr" defTabSz="1828434" rtl="0" eaLnBrk="1" latinLnBrk="0" hangingPunct="1">
        <a:lnSpc>
          <a:spcPct val="90000"/>
        </a:lnSpc>
        <a:spcBef>
          <a:spcPct val="0"/>
        </a:spcBef>
        <a:buNone/>
        <a:defRPr lang="en-US" sz="8800" b="0" i="0" kern="1200">
          <a:solidFill>
            <a:schemeClr val="tx2"/>
          </a:solidFill>
          <a:latin typeface="Space Grotesk Light" pitchFamily="2" charset="77"/>
          <a:ea typeface="Arimo" panose="020B0604020202020204" pitchFamily="34" charset="0"/>
          <a:cs typeface="Arimo" panose="020B0604020202020204" pitchFamily="34" charset="0"/>
        </a:defRPr>
      </a:lvl1pPr>
    </p:titleStyle>
    <p:bodyStyle>
      <a:lvl1pPr marL="457109" indent="-457109" algn="l" defTabSz="1828434" rtl="0" eaLnBrk="1" latinLnBrk="0" hangingPunct="1">
        <a:lnSpc>
          <a:spcPts val="4200"/>
        </a:lnSpc>
        <a:spcBef>
          <a:spcPts val="2000"/>
        </a:spcBef>
        <a:buFont typeface="Arial" panose="020B0604020202020204" pitchFamily="34" charset="0"/>
        <a:buChar char="•"/>
        <a:defRPr lang="en-US" sz="4000" b="0" i="0" kern="1200" dirty="0" smtClean="0">
          <a:solidFill>
            <a:schemeClr val="tx1"/>
          </a:solidFill>
          <a:effectLst/>
          <a:latin typeface="Space Grotesk Light" pitchFamily="2" charset="77"/>
          <a:ea typeface="Open Sans Light" panose="020B0306030504020204" pitchFamily="34" charset="0"/>
          <a:cs typeface="Open Sans" charset="0"/>
        </a:defRPr>
      </a:lvl1pPr>
      <a:lvl2pPr marL="1371326" indent="-457109" algn="l" defTabSz="1828434" rtl="0" eaLnBrk="1" latinLnBrk="0" hangingPunct="1">
        <a:lnSpc>
          <a:spcPts val="4200"/>
        </a:lnSpc>
        <a:spcBef>
          <a:spcPts val="1000"/>
        </a:spcBef>
        <a:buFont typeface="Arial" panose="020B0604020202020204" pitchFamily="34" charset="0"/>
        <a:buChar char="•"/>
        <a:defRPr lang="en-US" sz="3200" b="0" i="0" kern="1200" dirty="0" smtClean="0">
          <a:solidFill>
            <a:schemeClr val="tx1"/>
          </a:solidFill>
          <a:effectLst/>
          <a:latin typeface="Space Grotesk Light" pitchFamily="2" charset="77"/>
          <a:ea typeface="Open Sans Light" panose="020B0306030504020204" pitchFamily="34" charset="0"/>
          <a:cs typeface="Open Sans" charset="0"/>
        </a:defRPr>
      </a:lvl2pPr>
      <a:lvl3pPr marL="2285543" indent="-457109" algn="l" defTabSz="1828434" rtl="0" eaLnBrk="1" latinLnBrk="0" hangingPunct="1">
        <a:lnSpc>
          <a:spcPts val="4200"/>
        </a:lnSpc>
        <a:spcBef>
          <a:spcPts val="1000"/>
        </a:spcBef>
        <a:buFont typeface="Arial" panose="020B0604020202020204" pitchFamily="34" charset="0"/>
        <a:buChar char="•"/>
        <a:defRPr lang="en-US" sz="2800" b="0" i="0" kern="1200" dirty="0" smtClean="0">
          <a:solidFill>
            <a:schemeClr val="tx1"/>
          </a:solidFill>
          <a:effectLst/>
          <a:latin typeface="Space Grotesk Light" pitchFamily="2" charset="77"/>
          <a:ea typeface="Open Sans Light" panose="020B0306030504020204" pitchFamily="34" charset="0"/>
          <a:cs typeface="Open Sans" charset="0"/>
        </a:defRPr>
      </a:lvl3pPr>
      <a:lvl4pPr marL="3199760" indent="-457109" algn="l" defTabSz="1828434" rtl="0" eaLnBrk="1" latinLnBrk="0" hangingPunct="1">
        <a:lnSpc>
          <a:spcPts val="4200"/>
        </a:lnSpc>
        <a:spcBef>
          <a:spcPts val="1000"/>
        </a:spcBef>
        <a:buFont typeface="Arial" panose="020B0604020202020204" pitchFamily="34" charset="0"/>
        <a:buChar char="•"/>
        <a:defRPr lang="en-US" sz="2400" b="0" i="0" kern="1200" dirty="0" smtClean="0">
          <a:solidFill>
            <a:schemeClr val="tx1"/>
          </a:solidFill>
          <a:effectLst/>
          <a:latin typeface="Space Grotesk Light" pitchFamily="2" charset="77"/>
          <a:ea typeface="Open Sans Light" panose="020B0306030504020204" pitchFamily="34" charset="0"/>
          <a:cs typeface="Open Sans" charset="0"/>
        </a:defRPr>
      </a:lvl4pPr>
      <a:lvl5pPr marL="4113977" indent="-457109" algn="l" defTabSz="1828434" rtl="0" eaLnBrk="1" latinLnBrk="0" hangingPunct="1">
        <a:lnSpc>
          <a:spcPts val="4200"/>
        </a:lnSpc>
        <a:spcBef>
          <a:spcPts val="1000"/>
        </a:spcBef>
        <a:buFont typeface="Arial" panose="020B0604020202020204" pitchFamily="34" charset="0"/>
        <a:buChar char="•"/>
        <a:defRPr lang="en-US" sz="2400" b="0" i="0" kern="1200" dirty="0">
          <a:solidFill>
            <a:schemeClr val="tx1"/>
          </a:solidFill>
          <a:effectLst/>
          <a:latin typeface="Space Grotesk Light" pitchFamily="2" charset="77"/>
          <a:ea typeface="Open Sans Light" panose="020B0306030504020204" pitchFamily="34" charset="0"/>
          <a:cs typeface="Open Sans"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userDrawn="1">
          <p15:clr>
            <a:srgbClr val="A4A3A4"/>
          </p15:clr>
        </p15:guide>
        <p15:guide id="2" pos="7678" userDrawn="1">
          <p15:clr>
            <a:srgbClr val="A4A3A4"/>
          </p15:clr>
        </p15:guide>
        <p15:guide id="3" pos="958" userDrawn="1">
          <p15:clr>
            <a:srgbClr val="A4A3A4"/>
          </p15:clr>
        </p15:guide>
        <p15:guide id="4" pos="14398" userDrawn="1">
          <p15:clr>
            <a:srgbClr val="A4A3A4"/>
          </p15:clr>
        </p15:guide>
        <p15:guide id="5" orient="horz" pos="8160" userDrawn="1">
          <p15:clr>
            <a:srgbClr val="A4A3A4"/>
          </p15:clr>
        </p15:guide>
        <p15:guide id="6" orient="horz" pos="480"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4.png" /></Relationships>
</file>

<file path=ppt/slides/_rels/slide11.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1.xml" /><Relationship Id="rId5" Type="http://schemas.openxmlformats.org/officeDocument/2006/relationships/image" Target="../media/image13.png" /><Relationship Id="rId4" Type="http://schemas.openxmlformats.org/officeDocument/2006/relationships/image" Target="../media/image12.png" /></Relationships>
</file>

<file path=ppt/slides/_rels/slide12.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1.xml" /><Relationship Id="rId5" Type="http://schemas.openxmlformats.org/officeDocument/2006/relationships/image" Target="../media/image17.png" /><Relationship Id="rId4" Type="http://schemas.openxmlformats.org/officeDocument/2006/relationships/image" Target="../media/image16.png" /></Relationships>
</file>

<file path=ppt/slides/_rels/slide13.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9.xml" /><Relationship Id="rId4" Type="http://schemas.openxmlformats.org/officeDocument/2006/relationships/image" Target="../media/image20.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4.png" /></Relationships>
</file>

<file path=ppt/slides/_rels/slide16.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4.png" /></Relationships>
</file>

<file path=ppt/slides/_rels/slide8.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1.xml" /><Relationship Id="rId5" Type="http://schemas.openxmlformats.org/officeDocument/2006/relationships/image" Target="../media/image9.png" /><Relationship Id="rId4"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10">
            <a:extLst>
              <a:ext uri="{FF2B5EF4-FFF2-40B4-BE49-F238E27FC236}">
                <a16:creationId xmlns:a16="http://schemas.microsoft.com/office/drawing/2014/main" id="{3FA955A2-BFFB-9CD6-62DE-AC730D880839}"/>
              </a:ext>
            </a:extLst>
          </p:cNvPr>
          <p:cNvSpPr txBox="1"/>
          <p:nvPr/>
        </p:nvSpPr>
        <p:spPr>
          <a:xfrm>
            <a:off x="11222182" y="4433143"/>
            <a:ext cx="14516987" cy="4524315"/>
          </a:xfrm>
          <a:prstGeom prst="rect">
            <a:avLst/>
          </a:prstGeom>
          <a:noFill/>
        </p:spPr>
        <p:txBody>
          <a:bodyPr wrap="square" rtlCol="0" anchor="ctr">
            <a:spAutoFit/>
          </a:bodyPr>
          <a:lstStyle>
            <a:defPPr>
              <a:defRPr lang="en-US"/>
            </a:defPPr>
            <a:lvl1pPr algn="r">
              <a:defRPr sz="7200">
                <a:solidFill>
                  <a:schemeClr val="tx2"/>
                </a:solidFill>
                <a:latin typeface="Heebo Medium" pitchFamily="2" charset="-79"/>
                <a:ea typeface="Arimo" panose="020B0604020202020204" pitchFamily="34" charset="0"/>
                <a:cs typeface="Arimo" panose="020B0604020202020204" pitchFamily="34" charset="0"/>
              </a:defRPr>
            </a:lvl1pPr>
          </a:lstStyle>
          <a:p>
            <a:pPr algn="l"/>
            <a:r>
              <a:rPr lang="fr-FR" sz="9600" b="1" dirty="0">
                <a:latin typeface="Space Grotesk" pitchFamily="2" charset="77"/>
                <a:cs typeface="Rubik Black" pitchFamily="2" charset="-79"/>
              </a:rPr>
              <a:t>INFORMATION </a:t>
            </a:r>
          </a:p>
          <a:p>
            <a:pPr algn="l"/>
            <a:r>
              <a:rPr lang="fr-FR" sz="9600" b="1" dirty="0">
                <a:latin typeface="Space Grotesk" pitchFamily="2" charset="77"/>
                <a:cs typeface="Rubik Black" pitchFamily="2" charset="-79"/>
              </a:rPr>
              <a:t>AND COMMUNICATION TECHNOLOGY</a:t>
            </a:r>
            <a:endParaRPr lang="en-US" sz="9600" b="1" dirty="0">
              <a:latin typeface="Space Grotesk" pitchFamily="2" charset="77"/>
              <a:cs typeface="Rubik Black" pitchFamily="2" charset="-79"/>
            </a:endParaRPr>
          </a:p>
        </p:txBody>
      </p:sp>
      <p:pic>
        <p:nvPicPr>
          <p:cNvPr id="2" name="Image 1">
            <a:extLst>
              <a:ext uri="{FF2B5EF4-FFF2-40B4-BE49-F238E27FC236}">
                <a16:creationId xmlns:a16="http://schemas.microsoft.com/office/drawing/2014/main" id="{59AB2CEE-664A-181B-D3E6-3C413F0191FA}"/>
              </a:ext>
            </a:extLst>
          </p:cNvPr>
          <p:cNvPicPr>
            <a:picLocks noChangeAspect="1"/>
          </p:cNvPicPr>
          <p:nvPr/>
        </p:nvPicPr>
        <p:blipFill>
          <a:blip r:embed="rId2"/>
          <a:stretch>
            <a:fillRect/>
          </a:stretch>
        </p:blipFill>
        <p:spPr>
          <a:xfrm>
            <a:off x="20139102" y="316638"/>
            <a:ext cx="3614479" cy="3150461"/>
          </a:xfrm>
          <a:prstGeom prst="rect">
            <a:avLst/>
          </a:prstGeom>
        </p:spPr>
      </p:pic>
      <p:sp>
        <p:nvSpPr>
          <p:cNvPr id="4" name="AutoShape 2" descr="Components of ICT in Library - Library &amp; Information Science Education  Network">
            <a:extLst>
              <a:ext uri="{FF2B5EF4-FFF2-40B4-BE49-F238E27FC236}">
                <a16:creationId xmlns:a16="http://schemas.microsoft.com/office/drawing/2014/main" id="{CD439A67-0306-B7C3-0BA3-D5A3A9F3EECB}"/>
              </a:ext>
            </a:extLst>
          </p:cNvPr>
          <p:cNvSpPr>
            <a:spLocks noChangeAspect="1" noChangeArrowheads="1"/>
          </p:cNvSpPr>
          <p:nvPr/>
        </p:nvSpPr>
        <p:spPr bwMode="auto">
          <a:xfrm flipH="1">
            <a:off x="7179290" y="2153265"/>
            <a:ext cx="4857135" cy="48571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Image 4">
            <a:extLst>
              <a:ext uri="{FF2B5EF4-FFF2-40B4-BE49-F238E27FC236}">
                <a16:creationId xmlns:a16="http://schemas.microsoft.com/office/drawing/2014/main" id="{E0E577A8-DD47-6111-1F59-10071574E0FF}"/>
              </a:ext>
            </a:extLst>
          </p:cNvPr>
          <p:cNvPicPr>
            <a:picLocks noChangeAspect="1"/>
          </p:cNvPicPr>
          <p:nvPr/>
        </p:nvPicPr>
        <p:blipFill>
          <a:blip r:embed="rId3"/>
          <a:stretch>
            <a:fillRect/>
          </a:stretch>
        </p:blipFill>
        <p:spPr>
          <a:xfrm>
            <a:off x="1986932" y="2810182"/>
            <a:ext cx="8572914" cy="8095636"/>
          </a:xfrm>
          <a:prstGeom prst="rect">
            <a:avLst/>
          </a:prstGeom>
        </p:spPr>
      </p:pic>
    </p:spTree>
    <p:extLst>
      <p:ext uri="{BB962C8B-B14F-4D97-AF65-F5344CB8AC3E}">
        <p14:creationId xmlns:p14="http://schemas.microsoft.com/office/powerpoint/2010/main" val="376668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sans-titre-realisee-avec-clipchamp_tJpodM1T">
            <a:hlinkClick r:id="" action="ppaction://media"/>
            <a:extLst>
              <a:ext uri="{FF2B5EF4-FFF2-40B4-BE49-F238E27FC236}">
                <a16:creationId xmlns:a16="http://schemas.microsoft.com/office/drawing/2014/main" id="{B0DEE6F2-8C32-9E65-55C9-980E8C37E2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0800000">
            <a:off x="-9822430" y="-8701548"/>
            <a:ext cx="48256725" cy="18671456"/>
          </a:xfrm>
          <a:prstGeom prst="rect">
            <a:avLst/>
          </a:prstGeom>
        </p:spPr>
      </p:pic>
      <p:sp>
        <p:nvSpPr>
          <p:cNvPr id="8" name="Forme libre : forme 7">
            <a:extLst>
              <a:ext uri="{FF2B5EF4-FFF2-40B4-BE49-F238E27FC236}">
                <a16:creationId xmlns:a16="http://schemas.microsoft.com/office/drawing/2014/main" id="{D4562BB6-67AA-449A-E528-304EDD45ACD8}"/>
              </a:ext>
            </a:extLst>
          </p:cNvPr>
          <p:cNvSpPr/>
          <p:nvPr/>
        </p:nvSpPr>
        <p:spPr>
          <a:xfrm>
            <a:off x="-177630" y="-291436"/>
            <a:ext cx="24682371" cy="14298871"/>
          </a:xfrm>
          <a:custGeom>
            <a:avLst/>
            <a:gdLst/>
            <a:ahLst/>
            <a:cxnLst/>
            <a:rect l="l" t="t" r="r" b="b"/>
            <a:pathLst>
              <a:path w="12192000" h="6858000">
                <a:moveTo>
                  <a:pt x="7453307" y="3455692"/>
                </a:moveTo>
                <a:cubicBezTo>
                  <a:pt x="7494926" y="3455692"/>
                  <a:pt x="7529856" y="3462948"/>
                  <a:pt x="7558096" y="3477458"/>
                </a:cubicBezTo>
                <a:cubicBezTo>
                  <a:pt x="7586335" y="3491969"/>
                  <a:pt x="7608909" y="3512154"/>
                  <a:pt x="7625818" y="3538013"/>
                </a:cubicBezTo>
                <a:cubicBezTo>
                  <a:pt x="7642727" y="3563872"/>
                  <a:pt x="7654804" y="3594381"/>
                  <a:pt x="7662051" y="3629542"/>
                </a:cubicBezTo>
                <a:cubicBezTo>
                  <a:pt x="7669298" y="3664703"/>
                  <a:pt x="7672921" y="3702747"/>
                  <a:pt x="7672921" y="3743675"/>
                </a:cubicBezTo>
                <a:cubicBezTo>
                  <a:pt x="7672921" y="3782742"/>
                  <a:pt x="7669205" y="3819763"/>
                  <a:pt x="7661772" y="3854738"/>
                </a:cubicBezTo>
                <a:cubicBezTo>
                  <a:pt x="7654340" y="3889712"/>
                  <a:pt x="7641891" y="3920501"/>
                  <a:pt x="7624427" y="3947104"/>
                </a:cubicBezTo>
                <a:cubicBezTo>
                  <a:pt x="7606963" y="3973707"/>
                  <a:pt x="7583924" y="3994822"/>
                  <a:pt x="7555309" y="4010449"/>
                </a:cubicBezTo>
                <a:cubicBezTo>
                  <a:pt x="7526695" y="4026076"/>
                  <a:pt x="7491392" y="4033889"/>
                  <a:pt x="7449400" y="4033889"/>
                </a:cubicBezTo>
                <a:cubicBezTo>
                  <a:pt x="7407042" y="4033889"/>
                  <a:pt x="7371835" y="4026727"/>
                  <a:pt x="7343779" y="4012402"/>
                </a:cubicBezTo>
                <a:cubicBezTo>
                  <a:pt x="7315722" y="3998078"/>
                  <a:pt x="7293333" y="3977986"/>
                  <a:pt x="7276610" y="3952127"/>
                </a:cubicBezTo>
                <a:cubicBezTo>
                  <a:pt x="7259887" y="3926268"/>
                  <a:pt x="7247996" y="3895479"/>
                  <a:pt x="7240935" y="3859761"/>
                </a:cubicBezTo>
                <a:cubicBezTo>
                  <a:pt x="7233874" y="3824042"/>
                  <a:pt x="7230344" y="3784974"/>
                  <a:pt x="7230344" y="3742558"/>
                </a:cubicBezTo>
                <a:cubicBezTo>
                  <a:pt x="7230344" y="3704235"/>
                  <a:pt x="7234153" y="3667679"/>
                  <a:pt x="7241772" y="3632891"/>
                </a:cubicBezTo>
                <a:cubicBezTo>
                  <a:pt x="7249391" y="3598102"/>
                  <a:pt x="7262025" y="3567685"/>
                  <a:pt x="7279675" y="3541640"/>
                </a:cubicBezTo>
                <a:cubicBezTo>
                  <a:pt x="7297325" y="3515596"/>
                  <a:pt x="7320271" y="3494760"/>
                  <a:pt x="7348514" y="3479133"/>
                </a:cubicBezTo>
                <a:cubicBezTo>
                  <a:pt x="7376756" y="3463506"/>
                  <a:pt x="7411687" y="3455692"/>
                  <a:pt x="7453307" y="3455692"/>
                </a:cubicBezTo>
                <a:close/>
                <a:moveTo>
                  <a:pt x="6253157" y="3455692"/>
                </a:moveTo>
                <a:cubicBezTo>
                  <a:pt x="6294776" y="3455692"/>
                  <a:pt x="6329706" y="3462948"/>
                  <a:pt x="6357946" y="3477458"/>
                </a:cubicBezTo>
                <a:cubicBezTo>
                  <a:pt x="6386185" y="3491969"/>
                  <a:pt x="6408759" y="3512154"/>
                  <a:pt x="6425668" y="3538013"/>
                </a:cubicBezTo>
                <a:cubicBezTo>
                  <a:pt x="6442577" y="3563872"/>
                  <a:pt x="6454655" y="3594381"/>
                  <a:pt x="6461901" y="3629542"/>
                </a:cubicBezTo>
                <a:cubicBezTo>
                  <a:pt x="6469148" y="3664703"/>
                  <a:pt x="6472771" y="3702747"/>
                  <a:pt x="6472771" y="3743675"/>
                </a:cubicBezTo>
                <a:cubicBezTo>
                  <a:pt x="6472771" y="3782742"/>
                  <a:pt x="6469055" y="3819763"/>
                  <a:pt x="6461622" y="3854738"/>
                </a:cubicBezTo>
                <a:cubicBezTo>
                  <a:pt x="6454190" y="3889712"/>
                  <a:pt x="6441741" y="3920501"/>
                  <a:pt x="6424277" y="3947104"/>
                </a:cubicBezTo>
                <a:cubicBezTo>
                  <a:pt x="6406813" y="3973707"/>
                  <a:pt x="6383774" y="3994822"/>
                  <a:pt x="6355159" y="4010449"/>
                </a:cubicBezTo>
                <a:cubicBezTo>
                  <a:pt x="6326545" y="4026076"/>
                  <a:pt x="6291242" y="4033889"/>
                  <a:pt x="6249250" y="4033889"/>
                </a:cubicBezTo>
                <a:cubicBezTo>
                  <a:pt x="6206892" y="4033889"/>
                  <a:pt x="6171685" y="4026727"/>
                  <a:pt x="6143629" y="4012402"/>
                </a:cubicBezTo>
                <a:cubicBezTo>
                  <a:pt x="6115572" y="3998078"/>
                  <a:pt x="6093183" y="3977986"/>
                  <a:pt x="6076460" y="3952127"/>
                </a:cubicBezTo>
                <a:cubicBezTo>
                  <a:pt x="6059737" y="3926268"/>
                  <a:pt x="6047845" y="3895479"/>
                  <a:pt x="6040785" y="3859761"/>
                </a:cubicBezTo>
                <a:cubicBezTo>
                  <a:pt x="6033724" y="3824042"/>
                  <a:pt x="6030194" y="3784974"/>
                  <a:pt x="6030194" y="3742558"/>
                </a:cubicBezTo>
                <a:cubicBezTo>
                  <a:pt x="6030194" y="3704235"/>
                  <a:pt x="6034003" y="3667679"/>
                  <a:pt x="6041622" y="3632891"/>
                </a:cubicBezTo>
                <a:cubicBezTo>
                  <a:pt x="6049241" y="3598102"/>
                  <a:pt x="6061875" y="3567685"/>
                  <a:pt x="6079525" y="3541640"/>
                </a:cubicBezTo>
                <a:cubicBezTo>
                  <a:pt x="6097175" y="3515596"/>
                  <a:pt x="6120121" y="3494760"/>
                  <a:pt x="6148364" y="3479133"/>
                </a:cubicBezTo>
                <a:cubicBezTo>
                  <a:pt x="6176606" y="3463506"/>
                  <a:pt x="6211537" y="3455692"/>
                  <a:pt x="6253157" y="3455692"/>
                </a:cubicBezTo>
                <a:close/>
                <a:moveTo>
                  <a:pt x="8967354" y="3384255"/>
                </a:moveTo>
                <a:cubicBezTo>
                  <a:pt x="8958796" y="3384255"/>
                  <a:pt x="8950704" y="3387138"/>
                  <a:pt x="8943076" y="3392905"/>
                </a:cubicBezTo>
                <a:cubicBezTo>
                  <a:pt x="8935448" y="3398672"/>
                  <a:pt x="8931635" y="3408811"/>
                  <a:pt x="8931635" y="3423322"/>
                </a:cubicBezTo>
                <a:lnTo>
                  <a:pt x="8931635" y="4067376"/>
                </a:lnTo>
                <a:cubicBezTo>
                  <a:pt x="8931635" y="4081886"/>
                  <a:pt x="8935448" y="4092025"/>
                  <a:pt x="8943076" y="4097792"/>
                </a:cubicBezTo>
                <a:cubicBezTo>
                  <a:pt x="8950704" y="4103559"/>
                  <a:pt x="8958796" y="4106443"/>
                  <a:pt x="8967354" y="4106443"/>
                </a:cubicBezTo>
                <a:lnTo>
                  <a:pt x="9313938" y="4106443"/>
                </a:lnTo>
                <a:cubicBezTo>
                  <a:pt x="9316914" y="4106443"/>
                  <a:pt x="9319612" y="4105699"/>
                  <a:pt x="9322030" y="4104211"/>
                </a:cubicBezTo>
                <a:cubicBezTo>
                  <a:pt x="9324448" y="4102722"/>
                  <a:pt x="9326588" y="4100304"/>
                  <a:pt x="9328448" y="4096955"/>
                </a:cubicBezTo>
                <a:cubicBezTo>
                  <a:pt x="9330308" y="4093607"/>
                  <a:pt x="9331610" y="4089421"/>
                  <a:pt x="9332354" y="4084398"/>
                </a:cubicBezTo>
                <a:cubicBezTo>
                  <a:pt x="9333099" y="4079375"/>
                  <a:pt x="9333471" y="4073515"/>
                  <a:pt x="9333471" y="4066818"/>
                </a:cubicBezTo>
                <a:cubicBezTo>
                  <a:pt x="9333471" y="4059376"/>
                  <a:pt x="9333099" y="4053144"/>
                  <a:pt x="9332354" y="4048121"/>
                </a:cubicBezTo>
                <a:cubicBezTo>
                  <a:pt x="9331610" y="4043098"/>
                  <a:pt x="9330308" y="4039005"/>
                  <a:pt x="9328448" y="4035843"/>
                </a:cubicBezTo>
                <a:cubicBezTo>
                  <a:pt x="9326588" y="4032680"/>
                  <a:pt x="9324448" y="4030355"/>
                  <a:pt x="9322030" y="4028866"/>
                </a:cubicBezTo>
                <a:cubicBezTo>
                  <a:pt x="9319612" y="4027378"/>
                  <a:pt x="9316914" y="4026634"/>
                  <a:pt x="9313938" y="4026634"/>
                </a:cubicBezTo>
                <a:lnTo>
                  <a:pt x="9027629" y="4026634"/>
                </a:lnTo>
                <a:lnTo>
                  <a:pt x="9027629" y="3768231"/>
                </a:lnTo>
                <a:lnTo>
                  <a:pt x="9269847" y="3768231"/>
                </a:lnTo>
                <a:cubicBezTo>
                  <a:pt x="9272824" y="3768231"/>
                  <a:pt x="9275521" y="3767580"/>
                  <a:pt x="9277940" y="3766278"/>
                </a:cubicBezTo>
                <a:cubicBezTo>
                  <a:pt x="9280358" y="3764976"/>
                  <a:pt x="9282404" y="3762836"/>
                  <a:pt x="9284078" y="3759860"/>
                </a:cubicBezTo>
                <a:cubicBezTo>
                  <a:pt x="9285753" y="3756883"/>
                  <a:pt x="9286962" y="3752976"/>
                  <a:pt x="9287706" y="3748139"/>
                </a:cubicBezTo>
                <a:cubicBezTo>
                  <a:pt x="9288450" y="3743303"/>
                  <a:pt x="9288822" y="3737535"/>
                  <a:pt x="9288822" y="3730838"/>
                </a:cubicBezTo>
                <a:cubicBezTo>
                  <a:pt x="9288822" y="3723769"/>
                  <a:pt x="9288450" y="3717630"/>
                  <a:pt x="9287706" y="3712421"/>
                </a:cubicBezTo>
                <a:cubicBezTo>
                  <a:pt x="9286962" y="3707212"/>
                  <a:pt x="9285753" y="3703119"/>
                  <a:pt x="9284078" y="3700142"/>
                </a:cubicBezTo>
                <a:cubicBezTo>
                  <a:pt x="9282404" y="3697166"/>
                  <a:pt x="9280358" y="3694840"/>
                  <a:pt x="9277940" y="3693166"/>
                </a:cubicBezTo>
                <a:cubicBezTo>
                  <a:pt x="9275521" y="3691492"/>
                  <a:pt x="9272824" y="3690655"/>
                  <a:pt x="9269847" y="3690655"/>
                </a:cubicBezTo>
                <a:lnTo>
                  <a:pt x="9027629" y="3690655"/>
                </a:lnTo>
                <a:lnTo>
                  <a:pt x="9027629" y="3464064"/>
                </a:lnTo>
                <a:lnTo>
                  <a:pt x="9310030" y="3464064"/>
                </a:lnTo>
                <a:cubicBezTo>
                  <a:pt x="9313007" y="3464064"/>
                  <a:pt x="9315704" y="3463320"/>
                  <a:pt x="9318123" y="3461831"/>
                </a:cubicBezTo>
                <a:cubicBezTo>
                  <a:pt x="9320542" y="3460343"/>
                  <a:pt x="9322495" y="3458018"/>
                  <a:pt x="9323983" y="3454855"/>
                </a:cubicBezTo>
                <a:cubicBezTo>
                  <a:pt x="9325472" y="3451692"/>
                  <a:pt x="9326680" y="3447600"/>
                  <a:pt x="9327611" y="3442577"/>
                </a:cubicBezTo>
                <a:cubicBezTo>
                  <a:pt x="9328541" y="3437554"/>
                  <a:pt x="9329006" y="3431694"/>
                  <a:pt x="9329006" y="3424996"/>
                </a:cubicBezTo>
                <a:cubicBezTo>
                  <a:pt x="9329006" y="3417555"/>
                  <a:pt x="9328541" y="3411323"/>
                  <a:pt x="9327611" y="3406300"/>
                </a:cubicBezTo>
                <a:cubicBezTo>
                  <a:pt x="9326680" y="3401277"/>
                  <a:pt x="9325472" y="3397091"/>
                  <a:pt x="9323983" y="3393743"/>
                </a:cubicBezTo>
                <a:cubicBezTo>
                  <a:pt x="9322495" y="3390394"/>
                  <a:pt x="9320542" y="3387975"/>
                  <a:pt x="9318123" y="3386487"/>
                </a:cubicBezTo>
                <a:cubicBezTo>
                  <a:pt x="9315704" y="3384999"/>
                  <a:pt x="9313007" y="3384255"/>
                  <a:pt x="9310030" y="3384255"/>
                </a:cubicBezTo>
                <a:close/>
                <a:moveTo>
                  <a:pt x="3395229" y="3384255"/>
                </a:moveTo>
                <a:cubicBezTo>
                  <a:pt x="3386671" y="3384255"/>
                  <a:pt x="3378579" y="3387138"/>
                  <a:pt x="3370952" y="3392905"/>
                </a:cubicBezTo>
                <a:cubicBezTo>
                  <a:pt x="3363324" y="3398672"/>
                  <a:pt x="3359510" y="3408811"/>
                  <a:pt x="3359510" y="3423322"/>
                </a:cubicBezTo>
                <a:lnTo>
                  <a:pt x="3359510" y="4067376"/>
                </a:lnTo>
                <a:cubicBezTo>
                  <a:pt x="3359510" y="4081886"/>
                  <a:pt x="3363324" y="4092025"/>
                  <a:pt x="3370952" y="4097792"/>
                </a:cubicBezTo>
                <a:cubicBezTo>
                  <a:pt x="3378579" y="4103559"/>
                  <a:pt x="3386671" y="4106443"/>
                  <a:pt x="3395229" y="4106443"/>
                </a:cubicBezTo>
                <a:lnTo>
                  <a:pt x="3741813" y="4106443"/>
                </a:lnTo>
                <a:cubicBezTo>
                  <a:pt x="3744789" y="4106443"/>
                  <a:pt x="3747487" y="4105699"/>
                  <a:pt x="3749905" y="4104211"/>
                </a:cubicBezTo>
                <a:cubicBezTo>
                  <a:pt x="3752324" y="4102722"/>
                  <a:pt x="3754464" y="4100304"/>
                  <a:pt x="3756324" y="4096955"/>
                </a:cubicBezTo>
                <a:cubicBezTo>
                  <a:pt x="3758184" y="4093607"/>
                  <a:pt x="3759486" y="4089421"/>
                  <a:pt x="3760230" y="4084398"/>
                </a:cubicBezTo>
                <a:cubicBezTo>
                  <a:pt x="3760974" y="4079375"/>
                  <a:pt x="3761346" y="4073515"/>
                  <a:pt x="3761346" y="4066818"/>
                </a:cubicBezTo>
                <a:cubicBezTo>
                  <a:pt x="3761346" y="4059376"/>
                  <a:pt x="3760974" y="4053144"/>
                  <a:pt x="3760230" y="4048121"/>
                </a:cubicBezTo>
                <a:cubicBezTo>
                  <a:pt x="3759486" y="4043098"/>
                  <a:pt x="3758184" y="4039005"/>
                  <a:pt x="3756324" y="4035843"/>
                </a:cubicBezTo>
                <a:cubicBezTo>
                  <a:pt x="3754464" y="4032680"/>
                  <a:pt x="3752324" y="4030355"/>
                  <a:pt x="3749905" y="4028866"/>
                </a:cubicBezTo>
                <a:cubicBezTo>
                  <a:pt x="3747487" y="4027378"/>
                  <a:pt x="3744789" y="4026634"/>
                  <a:pt x="3741813" y="4026634"/>
                </a:cubicBezTo>
                <a:lnTo>
                  <a:pt x="3455505" y="4026634"/>
                </a:lnTo>
                <a:lnTo>
                  <a:pt x="3455505" y="3768231"/>
                </a:lnTo>
                <a:lnTo>
                  <a:pt x="3697722" y="3768231"/>
                </a:lnTo>
                <a:cubicBezTo>
                  <a:pt x="3700699" y="3768231"/>
                  <a:pt x="3703396" y="3767580"/>
                  <a:pt x="3705815" y="3766278"/>
                </a:cubicBezTo>
                <a:cubicBezTo>
                  <a:pt x="3708234" y="3764976"/>
                  <a:pt x="3710280" y="3762836"/>
                  <a:pt x="3711954" y="3759860"/>
                </a:cubicBezTo>
                <a:cubicBezTo>
                  <a:pt x="3713629" y="3756883"/>
                  <a:pt x="3714838" y="3752976"/>
                  <a:pt x="3715582" y="3748139"/>
                </a:cubicBezTo>
                <a:cubicBezTo>
                  <a:pt x="3716326" y="3743303"/>
                  <a:pt x="3716698" y="3737535"/>
                  <a:pt x="3716698" y="3730838"/>
                </a:cubicBezTo>
                <a:cubicBezTo>
                  <a:pt x="3716698" y="3723769"/>
                  <a:pt x="3716326" y="3717630"/>
                  <a:pt x="3715582" y="3712421"/>
                </a:cubicBezTo>
                <a:cubicBezTo>
                  <a:pt x="3714838" y="3707212"/>
                  <a:pt x="3713629" y="3703119"/>
                  <a:pt x="3711954" y="3700142"/>
                </a:cubicBezTo>
                <a:cubicBezTo>
                  <a:pt x="3710280" y="3697166"/>
                  <a:pt x="3708234" y="3694840"/>
                  <a:pt x="3705815" y="3693166"/>
                </a:cubicBezTo>
                <a:cubicBezTo>
                  <a:pt x="3703396" y="3691492"/>
                  <a:pt x="3700699" y="3690655"/>
                  <a:pt x="3697722" y="3690655"/>
                </a:cubicBezTo>
                <a:lnTo>
                  <a:pt x="3455505" y="3690655"/>
                </a:lnTo>
                <a:lnTo>
                  <a:pt x="3455505" y="3464064"/>
                </a:lnTo>
                <a:lnTo>
                  <a:pt x="3737906" y="3464064"/>
                </a:lnTo>
                <a:cubicBezTo>
                  <a:pt x="3740883" y="3464064"/>
                  <a:pt x="3743580" y="3463320"/>
                  <a:pt x="3745999" y="3461831"/>
                </a:cubicBezTo>
                <a:cubicBezTo>
                  <a:pt x="3748417" y="3460343"/>
                  <a:pt x="3750370" y="3458018"/>
                  <a:pt x="3751859" y="3454855"/>
                </a:cubicBezTo>
                <a:cubicBezTo>
                  <a:pt x="3753347" y="3451692"/>
                  <a:pt x="3754556" y="3447600"/>
                  <a:pt x="3755486" y="3442577"/>
                </a:cubicBezTo>
                <a:cubicBezTo>
                  <a:pt x="3756416" y="3437554"/>
                  <a:pt x="3756882" y="3431694"/>
                  <a:pt x="3756882" y="3424996"/>
                </a:cubicBezTo>
                <a:cubicBezTo>
                  <a:pt x="3756882" y="3417555"/>
                  <a:pt x="3756416" y="3411323"/>
                  <a:pt x="3755486" y="3406300"/>
                </a:cubicBezTo>
                <a:cubicBezTo>
                  <a:pt x="3754556" y="3401277"/>
                  <a:pt x="3753347" y="3397091"/>
                  <a:pt x="3751859" y="3393743"/>
                </a:cubicBezTo>
                <a:cubicBezTo>
                  <a:pt x="3750370" y="3390394"/>
                  <a:pt x="3748417" y="3387975"/>
                  <a:pt x="3745999" y="3386487"/>
                </a:cubicBezTo>
                <a:cubicBezTo>
                  <a:pt x="3743580" y="3384999"/>
                  <a:pt x="3740883" y="3384255"/>
                  <a:pt x="3737906" y="3384255"/>
                </a:cubicBezTo>
                <a:close/>
                <a:moveTo>
                  <a:pt x="2738414" y="3384255"/>
                </a:moveTo>
                <a:cubicBezTo>
                  <a:pt x="2735437" y="3384255"/>
                  <a:pt x="2732740" y="3384999"/>
                  <a:pt x="2730321" y="3386487"/>
                </a:cubicBezTo>
                <a:cubicBezTo>
                  <a:pt x="2727903" y="3387975"/>
                  <a:pt x="2725949" y="3390394"/>
                  <a:pt x="2724461" y="3393743"/>
                </a:cubicBezTo>
                <a:cubicBezTo>
                  <a:pt x="2722973" y="3397091"/>
                  <a:pt x="2721763" y="3401463"/>
                  <a:pt x="2720833" y="3406858"/>
                </a:cubicBezTo>
                <a:cubicBezTo>
                  <a:pt x="2719903" y="3412253"/>
                  <a:pt x="2719438" y="3418485"/>
                  <a:pt x="2719438" y="3425555"/>
                </a:cubicBezTo>
                <a:cubicBezTo>
                  <a:pt x="2719438" y="3432624"/>
                  <a:pt x="2719903" y="3438763"/>
                  <a:pt x="2720833" y="3443972"/>
                </a:cubicBezTo>
                <a:cubicBezTo>
                  <a:pt x="2721763" y="3449181"/>
                  <a:pt x="2722973" y="3453367"/>
                  <a:pt x="2724461" y="3456529"/>
                </a:cubicBezTo>
                <a:cubicBezTo>
                  <a:pt x="2725949" y="3459692"/>
                  <a:pt x="2727903" y="3462017"/>
                  <a:pt x="2730321" y="3463506"/>
                </a:cubicBezTo>
                <a:cubicBezTo>
                  <a:pt x="2732740" y="3464994"/>
                  <a:pt x="2735437" y="3465738"/>
                  <a:pt x="2738414" y="3465738"/>
                </a:cubicBezTo>
                <a:lnTo>
                  <a:pt x="2941564" y="3465738"/>
                </a:lnTo>
                <a:lnTo>
                  <a:pt x="2941564" y="4091932"/>
                </a:lnTo>
                <a:cubicBezTo>
                  <a:pt x="2941564" y="4094909"/>
                  <a:pt x="2942308" y="4097513"/>
                  <a:pt x="2943796" y="4099746"/>
                </a:cubicBezTo>
                <a:cubicBezTo>
                  <a:pt x="2945285" y="4101978"/>
                  <a:pt x="2947889" y="4103745"/>
                  <a:pt x="2951610" y="4105048"/>
                </a:cubicBezTo>
                <a:cubicBezTo>
                  <a:pt x="2955331" y="4106350"/>
                  <a:pt x="2960354" y="4107466"/>
                  <a:pt x="2966679" y="4108396"/>
                </a:cubicBezTo>
                <a:cubicBezTo>
                  <a:pt x="2973004" y="4109327"/>
                  <a:pt x="2980631" y="4109792"/>
                  <a:pt x="2989561" y="4109792"/>
                </a:cubicBezTo>
                <a:cubicBezTo>
                  <a:pt x="2998863" y="4109792"/>
                  <a:pt x="3006584" y="4109327"/>
                  <a:pt x="3012722" y="4108396"/>
                </a:cubicBezTo>
                <a:cubicBezTo>
                  <a:pt x="3018862" y="4107466"/>
                  <a:pt x="3023792" y="4106350"/>
                  <a:pt x="3027513" y="4105048"/>
                </a:cubicBezTo>
                <a:cubicBezTo>
                  <a:pt x="3031233" y="4103745"/>
                  <a:pt x="3033837" y="4101978"/>
                  <a:pt x="3035326" y="4099746"/>
                </a:cubicBezTo>
                <a:cubicBezTo>
                  <a:pt x="3036814" y="4097513"/>
                  <a:pt x="3037558" y="4094909"/>
                  <a:pt x="3037558" y="4091932"/>
                </a:cubicBezTo>
                <a:lnTo>
                  <a:pt x="3037558" y="3465738"/>
                </a:lnTo>
                <a:lnTo>
                  <a:pt x="3240709" y="3465738"/>
                </a:lnTo>
                <a:cubicBezTo>
                  <a:pt x="3243685" y="3465738"/>
                  <a:pt x="3246383" y="3464994"/>
                  <a:pt x="3248801" y="3463506"/>
                </a:cubicBezTo>
                <a:cubicBezTo>
                  <a:pt x="3251220" y="3462017"/>
                  <a:pt x="3253266" y="3459692"/>
                  <a:pt x="3254940" y="3456529"/>
                </a:cubicBezTo>
                <a:cubicBezTo>
                  <a:pt x="3256615" y="3453367"/>
                  <a:pt x="3257824" y="3449181"/>
                  <a:pt x="3258568" y="3443972"/>
                </a:cubicBezTo>
                <a:cubicBezTo>
                  <a:pt x="3259312" y="3438763"/>
                  <a:pt x="3259685" y="3432624"/>
                  <a:pt x="3259685" y="3425555"/>
                </a:cubicBezTo>
                <a:cubicBezTo>
                  <a:pt x="3259685" y="3418485"/>
                  <a:pt x="3259312" y="3412253"/>
                  <a:pt x="3258568" y="3406858"/>
                </a:cubicBezTo>
                <a:cubicBezTo>
                  <a:pt x="3257824" y="3401463"/>
                  <a:pt x="3256615" y="3397091"/>
                  <a:pt x="3254940" y="3393743"/>
                </a:cubicBezTo>
                <a:cubicBezTo>
                  <a:pt x="3253266" y="3390394"/>
                  <a:pt x="3251220" y="3387975"/>
                  <a:pt x="3248801" y="3386487"/>
                </a:cubicBezTo>
                <a:cubicBezTo>
                  <a:pt x="3246383" y="3384999"/>
                  <a:pt x="3243685" y="3384255"/>
                  <a:pt x="3240709" y="3384255"/>
                </a:cubicBezTo>
                <a:close/>
                <a:moveTo>
                  <a:pt x="5734646" y="3382580"/>
                </a:moveTo>
                <a:cubicBezTo>
                  <a:pt x="5724833" y="3382580"/>
                  <a:pt x="5716883" y="3382952"/>
                  <a:pt x="5710796" y="3383697"/>
                </a:cubicBezTo>
                <a:cubicBezTo>
                  <a:pt x="5704709" y="3384441"/>
                  <a:pt x="5699801" y="3385650"/>
                  <a:pt x="5696071" y="3387324"/>
                </a:cubicBezTo>
                <a:cubicBezTo>
                  <a:pt x="5692342" y="3388999"/>
                  <a:pt x="5689692" y="3390952"/>
                  <a:pt x="5688123" y="3393184"/>
                </a:cubicBezTo>
                <a:cubicBezTo>
                  <a:pt x="5686553" y="3395417"/>
                  <a:pt x="5685768" y="3397835"/>
                  <a:pt x="5685768" y="3400440"/>
                </a:cubicBezTo>
                <a:lnTo>
                  <a:pt x="5685768" y="3792230"/>
                </a:lnTo>
                <a:cubicBezTo>
                  <a:pt x="5685768" y="3821623"/>
                  <a:pt x="5685861" y="3852226"/>
                  <a:pt x="5686047" y="3884038"/>
                </a:cubicBezTo>
                <a:cubicBezTo>
                  <a:pt x="5686233" y="3915850"/>
                  <a:pt x="5686698" y="3946453"/>
                  <a:pt x="5687443" y="3975846"/>
                </a:cubicBezTo>
                <a:lnTo>
                  <a:pt x="5686884" y="3975846"/>
                </a:lnTo>
                <a:cubicBezTo>
                  <a:pt x="5678251" y="3958359"/>
                  <a:pt x="5669531" y="3940965"/>
                  <a:pt x="5660723" y="3923664"/>
                </a:cubicBezTo>
                <a:cubicBezTo>
                  <a:pt x="5651916" y="3906362"/>
                  <a:pt x="5643016" y="3888782"/>
                  <a:pt x="5634026" y="3870923"/>
                </a:cubicBezTo>
                <a:cubicBezTo>
                  <a:pt x="5625035" y="3853063"/>
                  <a:pt x="5615686" y="3834925"/>
                  <a:pt x="5605977" y="3816507"/>
                </a:cubicBezTo>
                <a:cubicBezTo>
                  <a:pt x="5596268" y="3798090"/>
                  <a:pt x="5586199" y="3779207"/>
                  <a:pt x="5575769" y="3759860"/>
                </a:cubicBezTo>
                <a:lnTo>
                  <a:pt x="5406401" y="3442856"/>
                </a:lnTo>
                <a:cubicBezTo>
                  <a:pt x="5400286" y="3431322"/>
                  <a:pt x="5394444" y="3421741"/>
                  <a:pt x="5388873" y="3414113"/>
                </a:cubicBezTo>
                <a:cubicBezTo>
                  <a:pt x="5383304" y="3406486"/>
                  <a:pt x="5377544" y="3400533"/>
                  <a:pt x="5371594" y="3396254"/>
                </a:cubicBezTo>
                <a:cubicBezTo>
                  <a:pt x="5365644" y="3391975"/>
                  <a:pt x="5358924" y="3388906"/>
                  <a:pt x="5351433" y="3387045"/>
                </a:cubicBezTo>
                <a:cubicBezTo>
                  <a:pt x="5343942" y="3385185"/>
                  <a:pt x="5334630" y="3384255"/>
                  <a:pt x="5323497" y="3384255"/>
                </a:cubicBezTo>
                <a:lnTo>
                  <a:pt x="5276259" y="3384255"/>
                </a:lnTo>
                <a:cubicBezTo>
                  <a:pt x="5266276" y="3384255"/>
                  <a:pt x="5257060" y="3387417"/>
                  <a:pt x="5248610" y="3393743"/>
                </a:cubicBezTo>
                <a:cubicBezTo>
                  <a:pt x="5240160" y="3400068"/>
                  <a:pt x="5235935" y="3410672"/>
                  <a:pt x="5235935" y="3425555"/>
                </a:cubicBezTo>
                <a:lnTo>
                  <a:pt x="5235935" y="4091932"/>
                </a:lnTo>
                <a:cubicBezTo>
                  <a:pt x="5235935" y="4094537"/>
                  <a:pt x="5236720" y="4097048"/>
                  <a:pt x="5238290" y="4099467"/>
                </a:cubicBezTo>
                <a:cubicBezTo>
                  <a:pt x="5239859" y="4101885"/>
                  <a:pt x="5242411" y="4103745"/>
                  <a:pt x="5245946" y="4105048"/>
                </a:cubicBezTo>
                <a:cubicBezTo>
                  <a:pt x="5249481" y="4106350"/>
                  <a:pt x="5254290" y="4107466"/>
                  <a:pt x="5260374" y="4108396"/>
                </a:cubicBezTo>
                <a:cubicBezTo>
                  <a:pt x="5266458" y="4109327"/>
                  <a:pt x="5274212" y="4109792"/>
                  <a:pt x="5283636" y="4109792"/>
                </a:cubicBezTo>
                <a:cubicBezTo>
                  <a:pt x="5293060" y="4109792"/>
                  <a:pt x="5300816" y="4109327"/>
                  <a:pt x="5306902" y="4108396"/>
                </a:cubicBezTo>
                <a:cubicBezTo>
                  <a:pt x="5312989" y="4107466"/>
                  <a:pt x="5317897" y="4106350"/>
                  <a:pt x="5321626" y="4105048"/>
                </a:cubicBezTo>
                <a:cubicBezTo>
                  <a:pt x="5325356" y="4103745"/>
                  <a:pt x="5328006" y="4101885"/>
                  <a:pt x="5329575" y="4099467"/>
                </a:cubicBezTo>
                <a:cubicBezTo>
                  <a:pt x="5331145" y="4097048"/>
                  <a:pt x="5331930" y="4094537"/>
                  <a:pt x="5331930" y="4091932"/>
                </a:cubicBezTo>
                <a:lnTo>
                  <a:pt x="5331930" y="3656052"/>
                </a:lnTo>
                <a:cubicBezTo>
                  <a:pt x="5331930" y="3628519"/>
                  <a:pt x="5331743" y="3600800"/>
                  <a:pt x="5331371" y="3572894"/>
                </a:cubicBezTo>
                <a:cubicBezTo>
                  <a:pt x="5330999" y="3544989"/>
                  <a:pt x="5330441" y="3517642"/>
                  <a:pt x="5329697" y="3490853"/>
                </a:cubicBezTo>
                <a:lnTo>
                  <a:pt x="5330813" y="3490853"/>
                </a:lnTo>
                <a:cubicBezTo>
                  <a:pt x="5340894" y="3512805"/>
                  <a:pt x="5351784" y="3535408"/>
                  <a:pt x="5363484" y="3558663"/>
                </a:cubicBezTo>
                <a:cubicBezTo>
                  <a:pt x="5375185" y="3581917"/>
                  <a:pt x="5386792" y="3604148"/>
                  <a:pt x="5398309" y="3625356"/>
                </a:cubicBezTo>
                <a:lnTo>
                  <a:pt x="5618622" y="4036122"/>
                </a:lnTo>
                <a:cubicBezTo>
                  <a:pt x="5626179" y="4050633"/>
                  <a:pt x="5633325" y="4062539"/>
                  <a:pt x="5640060" y="4071840"/>
                </a:cubicBezTo>
                <a:cubicBezTo>
                  <a:pt x="5646795" y="4081142"/>
                  <a:pt x="5653529" y="4088491"/>
                  <a:pt x="5660261" y="4093886"/>
                </a:cubicBezTo>
                <a:cubicBezTo>
                  <a:pt x="5666993" y="4099281"/>
                  <a:pt x="5674112" y="4103001"/>
                  <a:pt x="5681617" y="4105048"/>
                </a:cubicBezTo>
                <a:cubicBezTo>
                  <a:pt x="5689123" y="4107094"/>
                  <a:pt x="5697878" y="4108117"/>
                  <a:pt x="5707883" y="4108117"/>
                </a:cubicBezTo>
                <a:lnTo>
                  <a:pt x="5739625" y="4108117"/>
                </a:lnTo>
                <a:cubicBezTo>
                  <a:pt x="5744631" y="4108117"/>
                  <a:pt x="5749635" y="4107373"/>
                  <a:pt x="5754637" y="4105885"/>
                </a:cubicBezTo>
                <a:cubicBezTo>
                  <a:pt x="5759641" y="4104397"/>
                  <a:pt x="5764162" y="4101978"/>
                  <a:pt x="5768202" y="4098630"/>
                </a:cubicBezTo>
                <a:cubicBezTo>
                  <a:pt x="5772243" y="4095281"/>
                  <a:pt x="5775513" y="4091002"/>
                  <a:pt x="5778013" y="4085793"/>
                </a:cubicBezTo>
                <a:cubicBezTo>
                  <a:pt x="5780512" y="4080584"/>
                  <a:pt x="5781762" y="4074259"/>
                  <a:pt x="5781762" y="4066818"/>
                </a:cubicBezTo>
                <a:lnTo>
                  <a:pt x="5781762" y="3400440"/>
                </a:lnTo>
                <a:cubicBezTo>
                  <a:pt x="5781762" y="3397835"/>
                  <a:pt x="5780978" y="3395417"/>
                  <a:pt x="5779408" y="3393184"/>
                </a:cubicBezTo>
                <a:cubicBezTo>
                  <a:pt x="5777838" y="3390952"/>
                  <a:pt x="5775286" y="3388999"/>
                  <a:pt x="5771752" y="3387324"/>
                </a:cubicBezTo>
                <a:cubicBezTo>
                  <a:pt x="5768217" y="3385650"/>
                  <a:pt x="5763308" y="3384441"/>
                  <a:pt x="5757027" y="3383697"/>
                </a:cubicBezTo>
                <a:cubicBezTo>
                  <a:pt x="5750745" y="3382952"/>
                  <a:pt x="5743285" y="3382580"/>
                  <a:pt x="5734646" y="3382580"/>
                </a:cubicBezTo>
                <a:close/>
                <a:moveTo>
                  <a:pt x="8693882" y="3380906"/>
                </a:moveTo>
                <a:cubicBezTo>
                  <a:pt x="8685324" y="3380906"/>
                  <a:pt x="8677976" y="3381371"/>
                  <a:pt x="8671837" y="3382301"/>
                </a:cubicBezTo>
                <a:cubicBezTo>
                  <a:pt x="8665698" y="3383232"/>
                  <a:pt x="8660675" y="3384348"/>
                  <a:pt x="8656768" y="3385650"/>
                </a:cubicBezTo>
                <a:cubicBezTo>
                  <a:pt x="8652862" y="3386952"/>
                  <a:pt x="8650071" y="3388720"/>
                  <a:pt x="8648396" y="3390952"/>
                </a:cubicBezTo>
                <a:cubicBezTo>
                  <a:pt x="8646722" y="3393184"/>
                  <a:pt x="8645885" y="3395789"/>
                  <a:pt x="8645885" y="3398765"/>
                </a:cubicBezTo>
                <a:lnTo>
                  <a:pt x="8645885" y="4091932"/>
                </a:lnTo>
                <a:cubicBezTo>
                  <a:pt x="8645885" y="4094909"/>
                  <a:pt x="8646629" y="4097513"/>
                  <a:pt x="8648118" y="4099746"/>
                </a:cubicBezTo>
                <a:cubicBezTo>
                  <a:pt x="8649606" y="4101978"/>
                  <a:pt x="8652210" y="4103745"/>
                  <a:pt x="8655931" y="4105048"/>
                </a:cubicBezTo>
                <a:cubicBezTo>
                  <a:pt x="8659652" y="4106350"/>
                  <a:pt x="8664674" y="4107466"/>
                  <a:pt x="8671000" y="4108396"/>
                </a:cubicBezTo>
                <a:cubicBezTo>
                  <a:pt x="8677325" y="4109327"/>
                  <a:pt x="8684952" y="4109792"/>
                  <a:pt x="8693882" y="4109792"/>
                </a:cubicBezTo>
                <a:cubicBezTo>
                  <a:pt x="8703184" y="4109792"/>
                  <a:pt x="8710904" y="4109327"/>
                  <a:pt x="8717044" y="4108396"/>
                </a:cubicBezTo>
                <a:cubicBezTo>
                  <a:pt x="8723182" y="4107466"/>
                  <a:pt x="8728112" y="4106350"/>
                  <a:pt x="8731834" y="4105048"/>
                </a:cubicBezTo>
                <a:cubicBezTo>
                  <a:pt x="8735554" y="4103745"/>
                  <a:pt x="8738158" y="4101978"/>
                  <a:pt x="8739646" y="4099746"/>
                </a:cubicBezTo>
                <a:cubicBezTo>
                  <a:pt x="8741135" y="4097513"/>
                  <a:pt x="8741879" y="4094909"/>
                  <a:pt x="8741879" y="4091932"/>
                </a:cubicBezTo>
                <a:lnTo>
                  <a:pt x="8741879" y="3398765"/>
                </a:lnTo>
                <a:cubicBezTo>
                  <a:pt x="8741879" y="3395789"/>
                  <a:pt x="8741135" y="3393184"/>
                  <a:pt x="8739646" y="3390952"/>
                </a:cubicBezTo>
                <a:cubicBezTo>
                  <a:pt x="8738158" y="3388720"/>
                  <a:pt x="8735554" y="3386952"/>
                  <a:pt x="8731834" y="3385650"/>
                </a:cubicBezTo>
                <a:cubicBezTo>
                  <a:pt x="8728112" y="3384348"/>
                  <a:pt x="8723182" y="3383232"/>
                  <a:pt x="8717044" y="3382301"/>
                </a:cubicBezTo>
                <a:cubicBezTo>
                  <a:pt x="8710904" y="3381371"/>
                  <a:pt x="8703184" y="3380906"/>
                  <a:pt x="8693882" y="3380906"/>
                </a:cubicBezTo>
                <a:close/>
                <a:moveTo>
                  <a:pt x="6769832" y="3380906"/>
                </a:moveTo>
                <a:cubicBezTo>
                  <a:pt x="6760903" y="3380906"/>
                  <a:pt x="6753275" y="3381371"/>
                  <a:pt x="6746950" y="3382301"/>
                </a:cubicBezTo>
                <a:cubicBezTo>
                  <a:pt x="6740625" y="3383232"/>
                  <a:pt x="6735602" y="3384348"/>
                  <a:pt x="6731881" y="3385650"/>
                </a:cubicBezTo>
                <a:cubicBezTo>
                  <a:pt x="6728160" y="3386952"/>
                  <a:pt x="6725556" y="3388720"/>
                  <a:pt x="6724068" y="3390952"/>
                </a:cubicBezTo>
                <a:cubicBezTo>
                  <a:pt x="6722579" y="3393184"/>
                  <a:pt x="6721835" y="3395789"/>
                  <a:pt x="6721835" y="3398765"/>
                </a:cubicBezTo>
                <a:lnTo>
                  <a:pt x="6721835" y="4067376"/>
                </a:lnTo>
                <a:cubicBezTo>
                  <a:pt x="6721835" y="4081886"/>
                  <a:pt x="6725649" y="4092025"/>
                  <a:pt x="6733276" y="4097792"/>
                </a:cubicBezTo>
                <a:cubicBezTo>
                  <a:pt x="6740904" y="4103559"/>
                  <a:pt x="6748996" y="4106443"/>
                  <a:pt x="6757554" y="4106443"/>
                </a:cubicBezTo>
                <a:lnTo>
                  <a:pt x="7076790" y="4106443"/>
                </a:lnTo>
                <a:cubicBezTo>
                  <a:pt x="7080139" y="4106443"/>
                  <a:pt x="7083023" y="4105606"/>
                  <a:pt x="7085441" y="4103932"/>
                </a:cubicBezTo>
                <a:cubicBezTo>
                  <a:pt x="7087859" y="4102257"/>
                  <a:pt x="7089906" y="4099653"/>
                  <a:pt x="7091580" y="4096118"/>
                </a:cubicBezTo>
                <a:cubicBezTo>
                  <a:pt x="7093254" y="4092583"/>
                  <a:pt x="7094464" y="4088305"/>
                  <a:pt x="7095208" y="4083282"/>
                </a:cubicBezTo>
                <a:cubicBezTo>
                  <a:pt x="7095952" y="4078259"/>
                  <a:pt x="7096324" y="4072027"/>
                  <a:pt x="7096324" y="4064585"/>
                </a:cubicBezTo>
                <a:cubicBezTo>
                  <a:pt x="7096324" y="4057144"/>
                  <a:pt x="7095952" y="4050819"/>
                  <a:pt x="7095208" y="4045610"/>
                </a:cubicBezTo>
                <a:cubicBezTo>
                  <a:pt x="7094464" y="4040401"/>
                  <a:pt x="7093254" y="4036215"/>
                  <a:pt x="7091580" y="4033052"/>
                </a:cubicBezTo>
                <a:cubicBezTo>
                  <a:pt x="7089906" y="4029890"/>
                  <a:pt x="7087859" y="4027471"/>
                  <a:pt x="7085441" y="4025797"/>
                </a:cubicBezTo>
                <a:cubicBezTo>
                  <a:pt x="7083023" y="4024123"/>
                  <a:pt x="7080139" y="4023285"/>
                  <a:pt x="7076790" y="4023285"/>
                </a:cubicBezTo>
                <a:lnTo>
                  <a:pt x="6817829" y="4023285"/>
                </a:lnTo>
                <a:lnTo>
                  <a:pt x="6817829" y="3398765"/>
                </a:lnTo>
                <a:cubicBezTo>
                  <a:pt x="6817829" y="3395789"/>
                  <a:pt x="6817085" y="3393184"/>
                  <a:pt x="6815597" y="3390952"/>
                </a:cubicBezTo>
                <a:cubicBezTo>
                  <a:pt x="6814109" y="3388720"/>
                  <a:pt x="6811504" y="3386952"/>
                  <a:pt x="6807784" y="3385650"/>
                </a:cubicBezTo>
                <a:cubicBezTo>
                  <a:pt x="6804063" y="3384348"/>
                  <a:pt x="6799133" y="3383232"/>
                  <a:pt x="6792994" y="3382301"/>
                </a:cubicBezTo>
                <a:cubicBezTo>
                  <a:pt x="6786855" y="3381371"/>
                  <a:pt x="6779134" y="3380906"/>
                  <a:pt x="6769832" y="3380906"/>
                </a:cubicBezTo>
                <a:close/>
                <a:moveTo>
                  <a:pt x="4569557" y="3380906"/>
                </a:moveTo>
                <a:cubicBezTo>
                  <a:pt x="4560628" y="3380906"/>
                  <a:pt x="4553001" y="3381371"/>
                  <a:pt x="4546675" y="3382301"/>
                </a:cubicBezTo>
                <a:cubicBezTo>
                  <a:pt x="4540350" y="3383232"/>
                  <a:pt x="4535327" y="3384348"/>
                  <a:pt x="4531606" y="3385650"/>
                </a:cubicBezTo>
                <a:cubicBezTo>
                  <a:pt x="4527886" y="3386952"/>
                  <a:pt x="4525281" y="3388720"/>
                  <a:pt x="4523793" y="3390952"/>
                </a:cubicBezTo>
                <a:cubicBezTo>
                  <a:pt x="4522305" y="3393184"/>
                  <a:pt x="4521560" y="3395789"/>
                  <a:pt x="4521560" y="3398765"/>
                </a:cubicBezTo>
                <a:lnTo>
                  <a:pt x="4521560" y="4091932"/>
                </a:lnTo>
                <a:cubicBezTo>
                  <a:pt x="4521560" y="4094909"/>
                  <a:pt x="4522305" y="4097513"/>
                  <a:pt x="4523793" y="4099746"/>
                </a:cubicBezTo>
                <a:cubicBezTo>
                  <a:pt x="4525281" y="4101978"/>
                  <a:pt x="4527886" y="4103745"/>
                  <a:pt x="4531606" y="4105048"/>
                </a:cubicBezTo>
                <a:cubicBezTo>
                  <a:pt x="4535327" y="4106350"/>
                  <a:pt x="4540350" y="4107466"/>
                  <a:pt x="4546675" y="4108396"/>
                </a:cubicBezTo>
                <a:cubicBezTo>
                  <a:pt x="4553001" y="4109327"/>
                  <a:pt x="4560628" y="4109792"/>
                  <a:pt x="4569557" y="4109792"/>
                </a:cubicBezTo>
                <a:cubicBezTo>
                  <a:pt x="4578859" y="4109792"/>
                  <a:pt x="4586580" y="4109327"/>
                  <a:pt x="4592719" y="4108396"/>
                </a:cubicBezTo>
                <a:cubicBezTo>
                  <a:pt x="4598858" y="4107466"/>
                  <a:pt x="4603788" y="4106350"/>
                  <a:pt x="4607509" y="4105048"/>
                </a:cubicBezTo>
                <a:cubicBezTo>
                  <a:pt x="4611230" y="4103745"/>
                  <a:pt x="4613834" y="4101978"/>
                  <a:pt x="4615322" y="4099746"/>
                </a:cubicBezTo>
                <a:cubicBezTo>
                  <a:pt x="4616810" y="4097513"/>
                  <a:pt x="4617555" y="4094909"/>
                  <a:pt x="4617555" y="4091932"/>
                </a:cubicBezTo>
                <a:lnTo>
                  <a:pt x="4617555" y="3771580"/>
                </a:lnTo>
                <a:lnTo>
                  <a:pt x="4946278" y="3771580"/>
                </a:lnTo>
                <a:lnTo>
                  <a:pt x="4946278" y="4091932"/>
                </a:lnTo>
                <a:cubicBezTo>
                  <a:pt x="4946278" y="4094909"/>
                  <a:pt x="4947024" y="4097513"/>
                  <a:pt x="4948511" y="4099746"/>
                </a:cubicBezTo>
                <a:cubicBezTo>
                  <a:pt x="4949999" y="4101978"/>
                  <a:pt x="4952604" y="4103745"/>
                  <a:pt x="4956324" y="4105048"/>
                </a:cubicBezTo>
                <a:cubicBezTo>
                  <a:pt x="4960045" y="4106350"/>
                  <a:pt x="4964883" y="4107466"/>
                  <a:pt x="4970835" y="4108396"/>
                </a:cubicBezTo>
                <a:cubicBezTo>
                  <a:pt x="4976788" y="4109327"/>
                  <a:pt x="4984602" y="4109792"/>
                  <a:pt x="4994276" y="4109792"/>
                </a:cubicBezTo>
                <a:cubicBezTo>
                  <a:pt x="5003205" y="4109792"/>
                  <a:pt x="5010740" y="4109327"/>
                  <a:pt x="5016879" y="4108396"/>
                </a:cubicBezTo>
                <a:cubicBezTo>
                  <a:pt x="5023019" y="4107466"/>
                  <a:pt x="5027948" y="4106350"/>
                  <a:pt x="5031670" y="4105048"/>
                </a:cubicBezTo>
                <a:cubicBezTo>
                  <a:pt x="5035389" y="4103745"/>
                  <a:pt x="5037995" y="4101978"/>
                  <a:pt x="5039482" y="4099746"/>
                </a:cubicBezTo>
                <a:cubicBezTo>
                  <a:pt x="5040970" y="4097513"/>
                  <a:pt x="5041715" y="4094909"/>
                  <a:pt x="5041715" y="4091932"/>
                </a:cubicBezTo>
                <a:lnTo>
                  <a:pt x="5041715" y="3398765"/>
                </a:lnTo>
                <a:cubicBezTo>
                  <a:pt x="5041715" y="3395789"/>
                  <a:pt x="5040970" y="3393184"/>
                  <a:pt x="5039482" y="3390952"/>
                </a:cubicBezTo>
                <a:cubicBezTo>
                  <a:pt x="5037995" y="3388720"/>
                  <a:pt x="5035389" y="3386952"/>
                  <a:pt x="5031670" y="3385650"/>
                </a:cubicBezTo>
                <a:cubicBezTo>
                  <a:pt x="5027948" y="3384348"/>
                  <a:pt x="5023019" y="3383232"/>
                  <a:pt x="5016879" y="3382301"/>
                </a:cubicBezTo>
                <a:cubicBezTo>
                  <a:pt x="5010740" y="3381371"/>
                  <a:pt x="5003205" y="3380906"/>
                  <a:pt x="4994276" y="3380906"/>
                </a:cubicBezTo>
                <a:cubicBezTo>
                  <a:pt x="4984602" y="3380906"/>
                  <a:pt x="4976788" y="3381371"/>
                  <a:pt x="4970835" y="3382301"/>
                </a:cubicBezTo>
                <a:cubicBezTo>
                  <a:pt x="4964883" y="3383232"/>
                  <a:pt x="4960045" y="3384348"/>
                  <a:pt x="4956324" y="3385650"/>
                </a:cubicBezTo>
                <a:cubicBezTo>
                  <a:pt x="4952604" y="3386952"/>
                  <a:pt x="4949999" y="3388720"/>
                  <a:pt x="4948511" y="3390952"/>
                </a:cubicBezTo>
                <a:cubicBezTo>
                  <a:pt x="4947024" y="3393184"/>
                  <a:pt x="4946278" y="3395789"/>
                  <a:pt x="4946278" y="3398765"/>
                </a:cubicBezTo>
                <a:lnTo>
                  <a:pt x="4946278" y="3687864"/>
                </a:lnTo>
                <a:lnTo>
                  <a:pt x="4617555" y="3687864"/>
                </a:lnTo>
                <a:lnTo>
                  <a:pt x="4617555" y="3398765"/>
                </a:lnTo>
                <a:cubicBezTo>
                  <a:pt x="4617555" y="3395789"/>
                  <a:pt x="4616810" y="3393184"/>
                  <a:pt x="4615322" y="3390952"/>
                </a:cubicBezTo>
                <a:cubicBezTo>
                  <a:pt x="4613834" y="3388720"/>
                  <a:pt x="4611230" y="3386952"/>
                  <a:pt x="4607509" y="3385650"/>
                </a:cubicBezTo>
                <a:cubicBezTo>
                  <a:pt x="4603788" y="3384348"/>
                  <a:pt x="4598858" y="3383232"/>
                  <a:pt x="4592719" y="3382301"/>
                </a:cubicBezTo>
                <a:cubicBezTo>
                  <a:pt x="4586580" y="3381371"/>
                  <a:pt x="4578859" y="3380906"/>
                  <a:pt x="4569557" y="3380906"/>
                </a:cubicBezTo>
                <a:close/>
                <a:moveTo>
                  <a:pt x="4187665" y="3375325"/>
                </a:moveTo>
                <a:cubicBezTo>
                  <a:pt x="4140412" y="3375325"/>
                  <a:pt x="4097345" y="3383883"/>
                  <a:pt x="4058463" y="3400998"/>
                </a:cubicBezTo>
                <a:cubicBezTo>
                  <a:pt x="4019582" y="3418113"/>
                  <a:pt x="3986188" y="3442949"/>
                  <a:pt x="3958283" y="3475505"/>
                </a:cubicBezTo>
                <a:cubicBezTo>
                  <a:pt x="3930378" y="3508061"/>
                  <a:pt x="3908705" y="3547780"/>
                  <a:pt x="3893264" y="3594661"/>
                </a:cubicBezTo>
                <a:cubicBezTo>
                  <a:pt x="3877823" y="3641541"/>
                  <a:pt x="3870103" y="3694933"/>
                  <a:pt x="3870103" y="3754837"/>
                </a:cubicBezTo>
                <a:cubicBezTo>
                  <a:pt x="3870103" y="3813252"/>
                  <a:pt x="3877265" y="3864877"/>
                  <a:pt x="3891590" y="3909711"/>
                </a:cubicBezTo>
                <a:cubicBezTo>
                  <a:pt x="3905914" y="3954545"/>
                  <a:pt x="3926378" y="3992218"/>
                  <a:pt x="3952982" y="4022727"/>
                </a:cubicBezTo>
                <a:cubicBezTo>
                  <a:pt x="3979584" y="4053237"/>
                  <a:pt x="4011769" y="4076305"/>
                  <a:pt x="4049534" y="4091932"/>
                </a:cubicBezTo>
                <a:cubicBezTo>
                  <a:pt x="4087299" y="4107559"/>
                  <a:pt x="4129622" y="4115373"/>
                  <a:pt x="4176503" y="4115373"/>
                </a:cubicBezTo>
                <a:cubicBezTo>
                  <a:pt x="4203664" y="4115373"/>
                  <a:pt x="4228685" y="4112861"/>
                  <a:pt x="4251568" y="4107838"/>
                </a:cubicBezTo>
                <a:cubicBezTo>
                  <a:pt x="4274450" y="4102815"/>
                  <a:pt x="4294728" y="4096676"/>
                  <a:pt x="4312401" y="4089421"/>
                </a:cubicBezTo>
                <a:cubicBezTo>
                  <a:pt x="4330074" y="4082165"/>
                  <a:pt x="4344864" y="4074724"/>
                  <a:pt x="4356770" y="4067097"/>
                </a:cubicBezTo>
                <a:cubicBezTo>
                  <a:pt x="4368676" y="4059469"/>
                  <a:pt x="4376490" y="4053795"/>
                  <a:pt x="4380211" y="4050075"/>
                </a:cubicBezTo>
                <a:cubicBezTo>
                  <a:pt x="4383932" y="4046354"/>
                  <a:pt x="4386536" y="4043191"/>
                  <a:pt x="4388024" y="4040587"/>
                </a:cubicBezTo>
                <a:cubicBezTo>
                  <a:pt x="4389513" y="4037982"/>
                  <a:pt x="4390722" y="4035006"/>
                  <a:pt x="4391652" y="4031657"/>
                </a:cubicBezTo>
                <a:cubicBezTo>
                  <a:pt x="4392582" y="4028308"/>
                  <a:pt x="4393233" y="4024402"/>
                  <a:pt x="4393605" y="4019937"/>
                </a:cubicBezTo>
                <a:cubicBezTo>
                  <a:pt x="4393978" y="4015472"/>
                  <a:pt x="4394163" y="4010263"/>
                  <a:pt x="4394163" y="4004310"/>
                </a:cubicBezTo>
                <a:cubicBezTo>
                  <a:pt x="4394163" y="3995752"/>
                  <a:pt x="4393883" y="3988683"/>
                  <a:pt x="4393322" y="3983102"/>
                </a:cubicBezTo>
                <a:cubicBezTo>
                  <a:pt x="4392761" y="3977521"/>
                  <a:pt x="4391919" y="3973149"/>
                  <a:pt x="4390797" y="3969986"/>
                </a:cubicBezTo>
                <a:cubicBezTo>
                  <a:pt x="4389675" y="3966824"/>
                  <a:pt x="4388180" y="3964684"/>
                  <a:pt x="4386311" y="3963568"/>
                </a:cubicBezTo>
                <a:cubicBezTo>
                  <a:pt x="4384442" y="3962452"/>
                  <a:pt x="4382196" y="3961894"/>
                  <a:pt x="4379574" y="3961894"/>
                </a:cubicBezTo>
                <a:cubicBezTo>
                  <a:pt x="4373964" y="3961894"/>
                  <a:pt x="4366296" y="3965429"/>
                  <a:pt x="4356570" y="3972498"/>
                </a:cubicBezTo>
                <a:cubicBezTo>
                  <a:pt x="4346844" y="3979567"/>
                  <a:pt x="4334407" y="3987474"/>
                  <a:pt x="4319259" y="3996217"/>
                </a:cubicBezTo>
                <a:cubicBezTo>
                  <a:pt x="4304112" y="4004961"/>
                  <a:pt x="4285785" y="4012867"/>
                  <a:pt x="4264278" y="4019937"/>
                </a:cubicBezTo>
                <a:cubicBezTo>
                  <a:pt x="4242770" y="4027006"/>
                  <a:pt x="4217616" y="4030541"/>
                  <a:pt x="4188815" y="4030541"/>
                </a:cubicBezTo>
                <a:cubicBezTo>
                  <a:pt x="4154778" y="4030541"/>
                  <a:pt x="4124292" y="4024495"/>
                  <a:pt x="4097360" y="4012402"/>
                </a:cubicBezTo>
                <a:cubicBezTo>
                  <a:pt x="4070429" y="4000310"/>
                  <a:pt x="4047705" y="3982451"/>
                  <a:pt x="4029189" y="3958824"/>
                </a:cubicBezTo>
                <a:cubicBezTo>
                  <a:pt x="4010672" y="3935198"/>
                  <a:pt x="3996458" y="3905804"/>
                  <a:pt x="3986546" y="3870644"/>
                </a:cubicBezTo>
                <a:cubicBezTo>
                  <a:pt x="3976634" y="3835483"/>
                  <a:pt x="3971678" y="3795020"/>
                  <a:pt x="3971678" y="3749256"/>
                </a:cubicBezTo>
                <a:cubicBezTo>
                  <a:pt x="3971678" y="3703119"/>
                  <a:pt x="3976821" y="3662098"/>
                  <a:pt x="3987109" y="3626193"/>
                </a:cubicBezTo>
                <a:cubicBezTo>
                  <a:pt x="3997396" y="3590289"/>
                  <a:pt x="4011891" y="3559872"/>
                  <a:pt x="4030593" y="3534943"/>
                </a:cubicBezTo>
                <a:cubicBezTo>
                  <a:pt x="4049295" y="3510015"/>
                  <a:pt x="4071832" y="3491132"/>
                  <a:pt x="4098202" y="3478296"/>
                </a:cubicBezTo>
                <a:cubicBezTo>
                  <a:pt x="4124573" y="3465459"/>
                  <a:pt x="4153844" y="3459041"/>
                  <a:pt x="4186017" y="3459041"/>
                </a:cubicBezTo>
                <a:cubicBezTo>
                  <a:pt x="4215567" y="3459041"/>
                  <a:pt x="4240908" y="3462669"/>
                  <a:pt x="4262042" y="3469924"/>
                </a:cubicBezTo>
                <a:cubicBezTo>
                  <a:pt x="4283173" y="3477179"/>
                  <a:pt x="4301127" y="3485179"/>
                  <a:pt x="4315903" y="3493922"/>
                </a:cubicBezTo>
                <a:cubicBezTo>
                  <a:pt x="4330678" y="3502666"/>
                  <a:pt x="4342742" y="3510666"/>
                  <a:pt x="4352097" y="3517921"/>
                </a:cubicBezTo>
                <a:cubicBezTo>
                  <a:pt x="4361450" y="3525176"/>
                  <a:pt x="4368744" y="3528804"/>
                  <a:pt x="4373976" y="3528804"/>
                </a:cubicBezTo>
                <a:cubicBezTo>
                  <a:pt x="4376970" y="3528804"/>
                  <a:pt x="4379496" y="3527967"/>
                  <a:pt x="4381554" y="3526293"/>
                </a:cubicBezTo>
                <a:cubicBezTo>
                  <a:pt x="4383612" y="3524618"/>
                  <a:pt x="4385389" y="3522014"/>
                  <a:pt x="4386886" y="3518479"/>
                </a:cubicBezTo>
                <a:cubicBezTo>
                  <a:pt x="4388383" y="3514944"/>
                  <a:pt x="4389505" y="3510573"/>
                  <a:pt x="4390252" y="3505364"/>
                </a:cubicBezTo>
                <a:cubicBezTo>
                  <a:pt x="4391000" y="3500155"/>
                  <a:pt x="4391373" y="3493829"/>
                  <a:pt x="4391373" y="3486388"/>
                </a:cubicBezTo>
                <a:cubicBezTo>
                  <a:pt x="4391373" y="3479691"/>
                  <a:pt x="4391095" y="3473924"/>
                  <a:pt x="4390536" y="3469087"/>
                </a:cubicBezTo>
                <a:cubicBezTo>
                  <a:pt x="4389978" y="3464250"/>
                  <a:pt x="4389234" y="3460064"/>
                  <a:pt x="4388303" y="3456529"/>
                </a:cubicBezTo>
                <a:cubicBezTo>
                  <a:pt x="4387373" y="3452995"/>
                  <a:pt x="4386164" y="3449925"/>
                  <a:pt x="4384676" y="3447321"/>
                </a:cubicBezTo>
                <a:cubicBezTo>
                  <a:pt x="4383187" y="3444716"/>
                  <a:pt x="4379932" y="3440902"/>
                  <a:pt x="4374909" y="3435879"/>
                </a:cubicBezTo>
                <a:cubicBezTo>
                  <a:pt x="4369886" y="3430857"/>
                  <a:pt x="4360863" y="3424438"/>
                  <a:pt x="4347842" y="3416625"/>
                </a:cubicBezTo>
                <a:cubicBezTo>
                  <a:pt x="4334819" y="3408811"/>
                  <a:pt x="4319936" y="3401928"/>
                  <a:pt x="4303192" y="3395975"/>
                </a:cubicBezTo>
                <a:cubicBezTo>
                  <a:pt x="4286449" y="3390022"/>
                  <a:pt x="4268218" y="3385092"/>
                  <a:pt x="4248498" y="3381185"/>
                </a:cubicBezTo>
                <a:cubicBezTo>
                  <a:pt x="4228778" y="3377279"/>
                  <a:pt x="4208500" y="3375325"/>
                  <a:pt x="4187665" y="3375325"/>
                </a:cubicBezTo>
                <a:close/>
                <a:moveTo>
                  <a:pt x="8235641" y="3374209"/>
                </a:moveTo>
                <a:cubicBezTo>
                  <a:pt x="8182062" y="3374209"/>
                  <a:pt x="8133228" y="3383232"/>
                  <a:pt x="8089138" y="3401277"/>
                </a:cubicBezTo>
                <a:cubicBezTo>
                  <a:pt x="8045048" y="3419322"/>
                  <a:pt x="8007282" y="3444716"/>
                  <a:pt x="7975842" y="3477458"/>
                </a:cubicBezTo>
                <a:cubicBezTo>
                  <a:pt x="7944402" y="3510201"/>
                  <a:pt x="7920032" y="3549826"/>
                  <a:pt x="7902731" y="3596335"/>
                </a:cubicBezTo>
                <a:cubicBezTo>
                  <a:pt x="7885429" y="3642844"/>
                  <a:pt x="7876779" y="3694747"/>
                  <a:pt x="7876779" y="3752046"/>
                </a:cubicBezTo>
                <a:cubicBezTo>
                  <a:pt x="7876779" y="3807113"/>
                  <a:pt x="7884778" y="3856970"/>
                  <a:pt x="7900777" y="3901618"/>
                </a:cubicBezTo>
                <a:cubicBezTo>
                  <a:pt x="7916776" y="3946267"/>
                  <a:pt x="7939938" y="3984590"/>
                  <a:pt x="7970261" y="4016588"/>
                </a:cubicBezTo>
                <a:cubicBezTo>
                  <a:pt x="8000585" y="4048586"/>
                  <a:pt x="8037699" y="4073236"/>
                  <a:pt x="8081603" y="4090537"/>
                </a:cubicBezTo>
                <a:cubicBezTo>
                  <a:pt x="8125508" y="4107838"/>
                  <a:pt x="8175365" y="4116489"/>
                  <a:pt x="8231176" y="4116489"/>
                </a:cubicBezTo>
                <a:cubicBezTo>
                  <a:pt x="8249407" y="4116489"/>
                  <a:pt x="8267825" y="4115373"/>
                  <a:pt x="8286428" y="4113140"/>
                </a:cubicBezTo>
                <a:cubicBezTo>
                  <a:pt x="8305032" y="4110908"/>
                  <a:pt x="8323449" y="4107559"/>
                  <a:pt x="8341681" y="4103094"/>
                </a:cubicBezTo>
                <a:cubicBezTo>
                  <a:pt x="8359912" y="4098630"/>
                  <a:pt x="8377585" y="4093235"/>
                  <a:pt x="8394700" y="4086909"/>
                </a:cubicBezTo>
                <a:cubicBezTo>
                  <a:pt x="8411816" y="4080584"/>
                  <a:pt x="8425768" y="4074724"/>
                  <a:pt x="8436558" y="4069329"/>
                </a:cubicBezTo>
                <a:cubicBezTo>
                  <a:pt x="8447348" y="4063934"/>
                  <a:pt x="8454418" y="4057702"/>
                  <a:pt x="8457766" y="4050633"/>
                </a:cubicBezTo>
                <a:cubicBezTo>
                  <a:pt x="8461115" y="4043563"/>
                  <a:pt x="8462789" y="4035192"/>
                  <a:pt x="8462789" y="4025518"/>
                </a:cubicBezTo>
                <a:lnTo>
                  <a:pt x="8462789" y="3750372"/>
                </a:lnTo>
                <a:cubicBezTo>
                  <a:pt x="8462789" y="3743675"/>
                  <a:pt x="8461859" y="3737721"/>
                  <a:pt x="8459998" y="3732512"/>
                </a:cubicBezTo>
                <a:cubicBezTo>
                  <a:pt x="8458138" y="3727304"/>
                  <a:pt x="8455534" y="3723211"/>
                  <a:pt x="8452185" y="3720234"/>
                </a:cubicBezTo>
                <a:cubicBezTo>
                  <a:pt x="8448836" y="3717258"/>
                  <a:pt x="8445116" y="3715025"/>
                  <a:pt x="8441023" y="3713537"/>
                </a:cubicBezTo>
                <a:cubicBezTo>
                  <a:pt x="8436930" y="3712049"/>
                  <a:pt x="8432838" y="3711305"/>
                  <a:pt x="8428745" y="3711305"/>
                </a:cubicBezTo>
                <a:lnTo>
                  <a:pt x="8199364" y="3711305"/>
                </a:lnTo>
                <a:cubicBezTo>
                  <a:pt x="8196015" y="3711305"/>
                  <a:pt x="8193225" y="3712049"/>
                  <a:pt x="8190992" y="3713537"/>
                </a:cubicBezTo>
                <a:cubicBezTo>
                  <a:pt x="8188760" y="3715025"/>
                  <a:pt x="8186806" y="3717351"/>
                  <a:pt x="8185132" y="3720513"/>
                </a:cubicBezTo>
                <a:cubicBezTo>
                  <a:pt x="8183458" y="3723676"/>
                  <a:pt x="8182248" y="3727769"/>
                  <a:pt x="8181504" y="3732792"/>
                </a:cubicBezTo>
                <a:cubicBezTo>
                  <a:pt x="8180760" y="3737814"/>
                  <a:pt x="8180388" y="3743861"/>
                  <a:pt x="8180388" y="3750930"/>
                </a:cubicBezTo>
                <a:cubicBezTo>
                  <a:pt x="8180388" y="3764325"/>
                  <a:pt x="8181969" y="3774184"/>
                  <a:pt x="8185132" y="3780510"/>
                </a:cubicBezTo>
                <a:cubicBezTo>
                  <a:pt x="8188295" y="3786835"/>
                  <a:pt x="8193038" y="3789997"/>
                  <a:pt x="8199364" y="3789997"/>
                </a:cubicBezTo>
                <a:lnTo>
                  <a:pt x="8366795" y="3789997"/>
                </a:lnTo>
                <a:lnTo>
                  <a:pt x="8366795" y="4000403"/>
                </a:lnTo>
                <a:cubicBezTo>
                  <a:pt x="8347076" y="4011193"/>
                  <a:pt x="8325775" y="4019286"/>
                  <a:pt x="8302892" y="4024681"/>
                </a:cubicBezTo>
                <a:cubicBezTo>
                  <a:pt x="8280010" y="4030076"/>
                  <a:pt x="8257407" y="4032773"/>
                  <a:pt x="8235082" y="4032773"/>
                </a:cubicBezTo>
                <a:cubicBezTo>
                  <a:pt x="8197503" y="4032773"/>
                  <a:pt x="8162994" y="4026448"/>
                  <a:pt x="8131554" y="4013798"/>
                </a:cubicBezTo>
                <a:cubicBezTo>
                  <a:pt x="8100114" y="4001147"/>
                  <a:pt x="8073046" y="3982544"/>
                  <a:pt x="8050350" y="3957987"/>
                </a:cubicBezTo>
                <a:cubicBezTo>
                  <a:pt x="8027653" y="3933430"/>
                  <a:pt x="8009887" y="3903293"/>
                  <a:pt x="7997050" y="3867574"/>
                </a:cubicBezTo>
                <a:cubicBezTo>
                  <a:pt x="7984214" y="3831855"/>
                  <a:pt x="7977796" y="3790928"/>
                  <a:pt x="7977796" y="3744791"/>
                </a:cubicBezTo>
                <a:cubicBezTo>
                  <a:pt x="7977796" y="3703491"/>
                  <a:pt x="7983656" y="3665168"/>
                  <a:pt x="7995376" y="3629821"/>
                </a:cubicBezTo>
                <a:cubicBezTo>
                  <a:pt x="8007096" y="3594474"/>
                  <a:pt x="8023933" y="3563965"/>
                  <a:pt x="8045885" y="3538292"/>
                </a:cubicBezTo>
                <a:cubicBezTo>
                  <a:pt x="8067837" y="3512619"/>
                  <a:pt x="8094626" y="3492527"/>
                  <a:pt x="8126252" y="3478016"/>
                </a:cubicBezTo>
                <a:cubicBezTo>
                  <a:pt x="8157878" y="3463506"/>
                  <a:pt x="8193597" y="3456250"/>
                  <a:pt x="8233408" y="3456250"/>
                </a:cubicBezTo>
                <a:cubicBezTo>
                  <a:pt x="8266894" y="3456250"/>
                  <a:pt x="8295823" y="3459785"/>
                  <a:pt x="8320194" y="3466854"/>
                </a:cubicBezTo>
                <a:cubicBezTo>
                  <a:pt x="8344564" y="3473924"/>
                  <a:pt x="8365493" y="3481737"/>
                  <a:pt x="8382980" y="3490295"/>
                </a:cubicBezTo>
                <a:cubicBezTo>
                  <a:pt x="8400468" y="3498852"/>
                  <a:pt x="8414420" y="3506666"/>
                  <a:pt x="8424838" y="3513735"/>
                </a:cubicBezTo>
                <a:cubicBezTo>
                  <a:pt x="8435256" y="3520805"/>
                  <a:pt x="8442698" y="3524339"/>
                  <a:pt x="8447162" y="3524339"/>
                </a:cubicBezTo>
                <a:cubicBezTo>
                  <a:pt x="8449767" y="3524339"/>
                  <a:pt x="8452185" y="3523595"/>
                  <a:pt x="8454418" y="3522107"/>
                </a:cubicBezTo>
                <a:cubicBezTo>
                  <a:pt x="8456650" y="3520619"/>
                  <a:pt x="8458510" y="3518107"/>
                  <a:pt x="8459998" y="3514572"/>
                </a:cubicBezTo>
                <a:cubicBezTo>
                  <a:pt x="8461487" y="3511038"/>
                  <a:pt x="8462603" y="3506573"/>
                  <a:pt x="8463348" y="3501178"/>
                </a:cubicBezTo>
                <a:cubicBezTo>
                  <a:pt x="8464092" y="3495783"/>
                  <a:pt x="8464464" y="3489551"/>
                  <a:pt x="8464464" y="3482481"/>
                </a:cubicBezTo>
                <a:cubicBezTo>
                  <a:pt x="8464464" y="3470575"/>
                  <a:pt x="8463534" y="3461459"/>
                  <a:pt x="8461673" y="3455134"/>
                </a:cubicBezTo>
                <a:cubicBezTo>
                  <a:pt x="8459812" y="3448809"/>
                  <a:pt x="8456464" y="3443228"/>
                  <a:pt x="8451627" y="3438391"/>
                </a:cubicBezTo>
                <a:cubicBezTo>
                  <a:pt x="8446790" y="3433554"/>
                  <a:pt x="8437954" y="3427322"/>
                  <a:pt x="8425117" y="3419695"/>
                </a:cubicBezTo>
                <a:cubicBezTo>
                  <a:pt x="8412280" y="3412067"/>
                  <a:pt x="8396468" y="3404998"/>
                  <a:pt x="8377678" y="3398486"/>
                </a:cubicBezTo>
                <a:cubicBezTo>
                  <a:pt x="8358889" y="3391975"/>
                  <a:pt x="8337402" y="3386301"/>
                  <a:pt x="8313217" y="3381464"/>
                </a:cubicBezTo>
                <a:cubicBezTo>
                  <a:pt x="8289033" y="3376627"/>
                  <a:pt x="8263174" y="3374209"/>
                  <a:pt x="8235641" y="3374209"/>
                </a:cubicBezTo>
                <a:close/>
                <a:moveTo>
                  <a:pt x="9664911" y="3373651"/>
                </a:moveTo>
                <a:cubicBezTo>
                  <a:pt x="9633658" y="3373651"/>
                  <a:pt x="9604543" y="3377837"/>
                  <a:pt x="9577568" y="3386208"/>
                </a:cubicBezTo>
                <a:cubicBezTo>
                  <a:pt x="9550592" y="3394580"/>
                  <a:pt x="9527338" y="3406765"/>
                  <a:pt x="9507804" y="3422764"/>
                </a:cubicBezTo>
                <a:cubicBezTo>
                  <a:pt x="9488271" y="3438763"/>
                  <a:pt x="9473016" y="3458576"/>
                  <a:pt x="9462040" y="3482202"/>
                </a:cubicBezTo>
                <a:cubicBezTo>
                  <a:pt x="9451064" y="3505829"/>
                  <a:pt x="9445576" y="3532711"/>
                  <a:pt x="9445576" y="3562848"/>
                </a:cubicBezTo>
                <a:cubicBezTo>
                  <a:pt x="9445576" y="3592242"/>
                  <a:pt x="9450320" y="3617450"/>
                  <a:pt x="9459808" y="3638472"/>
                </a:cubicBezTo>
                <a:cubicBezTo>
                  <a:pt x="9469295" y="3659494"/>
                  <a:pt x="9481666" y="3677818"/>
                  <a:pt x="9496922" y="3693445"/>
                </a:cubicBezTo>
                <a:cubicBezTo>
                  <a:pt x="9512176" y="3709072"/>
                  <a:pt x="9529478" y="3722653"/>
                  <a:pt x="9548825" y="3734187"/>
                </a:cubicBezTo>
                <a:cubicBezTo>
                  <a:pt x="9568173" y="3745721"/>
                  <a:pt x="9588078" y="3756232"/>
                  <a:pt x="9608542" y="3765720"/>
                </a:cubicBezTo>
                <a:cubicBezTo>
                  <a:pt x="9629006" y="3775208"/>
                  <a:pt x="9649005" y="3784509"/>
                  <a:pt x="9668539" y="3793625"/>
                </a:cubicBezTo>
                <a:cubicBezTo>
                  <a:pt x="9688072" y="3802741"/>
                  <a:pt x="9705467" y="3812787"/>
                  <a:pt x="9720722" y="3823763"/>
                </a:cubicBezTo>
                <a:cubicBezTo>
                  <a:pt x="9735976" y="3834739"/>
                  <a:pt x="9748255" y="3847482"/>
                  <a:pt x="9757556" y="3861993"/>
                </a:cubicBezTo>
                <a:cubicBezTo>
                  <a:pt x="9766858" y="3876504"/>
                  <a:pt x="9771510" y="3893991"/>
                  <a:pt x="9771510" y="3914455"/>
                </a:cubicBezTo>
                <a:cubicBezTo>
                  <a:pt x="9771510" y="3933430"/>
                  <a:pt x="9768160" y="3950360"/>
                  <a:pt x="9761464" y="3965242"/>
                </a:cubicBezTo>
                <a:cubicBezTo>
                  <a:pt x="9754766" y="3980125"/>
                  <a:pt x="9745186" y="3992683"/>
                  <a:pt x="9732721" y="4002915"/>
                </a:cubicBezTo>
                <a:cubicBezTo>
                  <a:pt x="9720256" y="4013147"/>
                  <a:pt x="9705374" y="4021053"/>
                  <a:pt x="9688072" y="4026634"/>
                </a:cubicBezTo>
                <a:cubicBezTo>
                  <a:pt x="9670772" y="4032215"/>
                  <a:pt x="9651702" y="4035006"/>
                  <a:pt x="9630867" y="4035006"/>
                </a:cubicBezTo>
                <a:cubicBezTo>
                  <a:pt x="9603334" y="4035006"/>
                  <a:pt x="9579056" y="4031750"/>
                  <a:pt x="9558034" y="4025239"/>
                </a:cubicBezTo>
                <a:cubicBezTo>
                  <a:pt x="9537012" y="4018728"/>
                  <a:pt x="9519060" y="4011751"/>
                  <a:pt x="9504177" y="4004310"/>
                </a:cubicBezTo>
                <a:cubicBezTo>
                  <a:pt x="9489294" y="3996868"/>
                  <a:pt x="9477108" y="3989985"/>
                  <a:pt x="9467621" y="3983660"/>
                </a:cubicBezTo>
                <a:cubicBezTo>
                  <a:pt x="9458133" y="3977335"/>
                  <a:pt x="9450784" y="3974172"/>
                  <a:pt x="9445576" y="3974172"/>
                </a:cubicBezTo>
                <a:cubicBezTo>
                  <a:pt x="9442599" y="3974172"/>
                  <a:pt x="9439994" y="3974823"/>
                  <a:pt x="9437762" y="3976126"/>
                </a:cubicBezTo>
                <a:cubicBezTo>
                  <a:pt x="9435530" y="3977428"/>
                  <a:pt x="9433670" y="3979753"/>
                  <a:pt x="9432181" y="3983102"/>
                </a:cubicBezTo>
                <a:cubicBezTo>
                  <a:pt x="9430693" y="3986450"/>
                  <a:pt x="9429576" y="3990822"/>
                  <a:pt x="9428832" y="3996217"/>
                </a:cubicBezTo>
                <a:cubicBezTo>
                  <a:pt x="9428088" y="4001612"/>
                  <a:pt x="9427716" y="4008403"/>
                  <a:pt x="9427716" y="4016588"/>
                </a:cubicBezTo>
                <a:cubicBezTo>
                  <a:pt x="9427716" y="4028122"/>
                  <a:pt x="9428740" y="4037331"/>
                  <a:pt x="9430786" y="4044214"/>
                </a:cubicBezTo>
                <a:cubicBezTo>
                  <a:pt x="9432832" y="4051098"/>
                  <a:pt x="9435995" y="4056772"/>
                  <a:pt x="9440274" y="4061236"/>
                </a:cubicBezTo>
                <a:cubicBezTo>
                  <a:pt x="9444552" y="4065701"/>
                  <a:pt x="9452180" y="4071096"/>
                  <a:pt x="9463156" y="4077422"/>
                </a:cubicBezTo>
                <a:cubicBezTo>
                  <a:pt x="9474132" y="4083747"/>
                  <a:pt x="9487712" y="4089886"/>
                  <a:pt x="9503898" y="4095839"/>
                </a:cubicBezTo>
                <a:cubicBezTo>
                  <a:pt x="9520083" y="4101792"/>
                  <a:pt x="9538500" y="4106815"/>
                  <a:pt x="9559150" y="4110908"/>
                </a:cubicBezTo>
                <a:cubicBezTo>
                  <a:pt x="9579800" y="4115001"/>
                  <a:pt x="9602218" y="4117047"/>
                  <a:pt x="9626402" y="4117047"/>
                </a:cubicBezTo>
                <a:cubicBezTo>
                  <a:pt x="9661004" y="4117047"/>
                  <a:pt x="9693282" y="4112396"/>
                  <a:pt x="9723233" y="4103094"/>
                </a:cubicBezTo>
                <a:cubicBezTo>
                  <a:pt x="9753185" y="4093793"/>
                  <a:pt x="9779230" y="4079933"/>
                  <a:pt x="9801368" y="4061516"/>
                </a:cubicBezTo>
                <a:cubicBezTo>
                  <a:pt x="9823506" y="4043098"/>
                  <a:pt x="9840808" y="4020681"/>
                  <a:pt x="9853272" y="3994264"/>
                </a:cubicBezTo>
                <a:cubicBezTo>
                  <a:pt x="9865736" y="3967847"/>
                  <a:pt x="9871968" y="3937709"/>
                  <a:pt x="9871968" y="3903851"/>
                </a:cubicBezTo>
                <a:cubicBezTo>
                  <a:pt x="9871968" y="3875201"/>
                  <a:pt x="9867224" y="3850366"/>
                  <a:pt x="9857736" y="3829344"/>
                </a:cubicBezTo>
                <a:cubicBezTo>
                  <a:pt x="9848249" y="3808322"/>
                  <a:pt x="9835784" y="3790090"/>
                  <a:pt x="9820344" y="3774649"/>
                </a:cubicBezTo>
                <a:cubicBezTo>
                  <a:pt x="9804902" y="3759209"/>
                  <a:pt x="9787322" y="3745814"/>
                  <a:pt x="9767602" y="3734466"/>
                </a:cubicBezTo>
                <a:cubicBezTo>
                  <a:pt x="9747883" y="3723118"/>
                  <a:pt x="9727791" y="3712700"/>
                  <a:pt x="9707327" y="3703212"/>
                </a:cubicBezTo>
                <a:cubicBezTo>
                  <a:pt x="9686864" y="3693724"/>
                  <a:pt x="9666772" y="3684329"/>
                  <a:pt x="9647052" y="3675028"/>
                </a:cubicBezTo>
                <a:cubicBezTo>
                  <a:pt x="9627332" y="3665726"/>
                  <a:pt x="9609752" y="3655494"/>
                  <a:pt x="9594311" y="3644332"/>
                </a:cubicBezTo>
                <a:cubicBezTo>
                  <a:pt x="9578870" y="3633170"/>
                  <a:pt x="9566498" y="3620333"/>
                  <a:pt x="9557197" y="3605823"/>
                </a:cubicBezTo>
                <a:cubicBezTo>
                  <a:pt x="9547895" y="3591312"/>
                  <a:pt x="9543244" y="3574011"/>
                  <a:pt x="9543244" y="3553919"/>
                </a:cubicBezTo>
                <a:cubicBezTo>
                  <a:pt x="9543244" y="3540152"/>
                  <a:pt x="9545662" y="3527130"/>
                  <a:pt x="9550500" y="3514851"/>
                </a:cubicBezTo>
                <a:cubicBezTo>
                  <a:pt x="9555336" y="3502573"/>
                  <a:pt x="9562592" y="3491969"/>
                  <a:pt x="9572266" y="3483039"/>
                </a:cubicBezTo>
                <a:cubicBezTo>
                  <a:pt x="9581940" y="3474110"/>
                  <a:pt x="9594218" y="3466947"/>
                  <a:pt x="9609100" y="3461552"/>
                </a:cubicBezTo>
                <a:cubicBezTo>
                  <a:pt x="9623984" y="3456157"/>
                  <a:pt x="9641471" y="3453460"/>
                  <a:pt x="9661562" y="3453460"/>
                </a:cubicBezTo>
                <a:cubicBezTo>
                  <a:pt x="9683142" y="3453460"/>
                  <a:pt x="9702584" y="3456157"/>
                  <a:pt x="9719884" y="3461552"/>
                </a:cubicBezTo>
                <a:cubicBezTo>
                  <a:pt x="9737186" y="3466947"/>
                  <a:pt x="9752162" y="3472900"/>
                  <a:pt x="9764812" y="3479412"/>
                </a:cubicBezTo>
                <a:cubicBezTo>
                  <a:pt x="9777462" y="3485923"/>
                  <a:pt x="9788160" y="3491783"/>
                  <a:pt x="9796903" y="3496992"/>
                </a:cubicBezTo>
                <a:cubicBezTo>
                  <a:pt x="9805647" y="3502201"/>
                  <a:pt x="9812065" y="3504806"/>
                  <a:pt x="9816158" y="3504806"/>
                </a:cubicBezTo>
                <a:cubicBezTo>
                  <a:pt x="9818762" y="3504806"/>
                  <a:pt x="9821088" y="3503968"/>
                  <a:pt x="9823134" y="3502294"/>
                </a:cubicBezTo>
                <a:cubicBezTo>
                  <a:pt x="9825180" y="3500620"/>
                  <a:pt x="9826762" y="3498015"/>
                  <a:pt x="9827878" y="3494481"/>
                </a:cubicBezTo>
                <a:cubicBezTo>
                  <a:pt x="9828994" y="3490946"/>
                  <a:pt x="9829832" y="3486574"/>
                  <a:pt x="9830390" y="3481365"/>
                </a:cubicBezTo>
                <a:cubicBezTo>
                  <a:pt x="9830948" y="3476156"/>
                  <a:pt x="9831226" y="3470203"/>
                  <a:pt x="9831226" y="3463506"/>
                </a:cubicBezTo>
                <a:cubicBezTo>
                  <a:pt x="9831226" y="3456436"/>
                  <a:pt x="9831040" y="3450669"/>
                  <a:pt x="9830668" y="3446204"/>
                </a:cubicBezTo>
                <a:cubicBezTo>
                  <a:pt x="9830296" y="3441740"/>
                  <a:pt x="9829738" y="3437926"/>
                  <a:pt x="9828994" y="3434763"/>
                </a:cubicBezTo>
                <a:cubicBezTo>
                  <a:pt x="9828250" y="3431601"/>
                  <a:pt x="9827320" y="3428996"/>
                  <a:pt x="9826204" y="3426950"/>
                </a:cubicBezTo>
                <a:cubicBezTo>
                  <a:pt x="9825088" y="3424903"/>
                  <a:pt x="9822762" y="3422113"/>
                  <a:pt x="9819228" y="3418578"/>
                </a:cubicBezTo>
                <a:cubicBezTo>
                  <a:pt x="9815692" y="3415044"/>
                  <a:pt x="9808344" y="3410393"/>
                  <a:pt x="9797182" y="3404626"/>
                </a:cubicBezTo>
                <a:cubicBezTo>
                  <a:pt x="9786020" y="3398858"/>
                  <a:pt x="9773276" y="3393650"/>
                  <a:pt x="9758952" y="3388999"/>
                </a:cubicBezTo>
                <a:cubicBezTo>
                  <a:pt x="9744627" y="3384348"/>
                  <a:pt x="9729372" y="3380627"/>
                  <a:pt x="9713188" y="3377837"/>
                </a:cubicBezTo>
                <a:cubicBezTo>
                  <a:pt x="9697002" y="3375046"/>
                  <a:pt x="9680910" y="3373651"/>
                  <a:pt x="9664911" y="3373651"/>
                </a:cubicBezTo>
                <a:close/>
                <a:moveTo>
                  <a:pt x="7459167" y="3373651"/>
                </a:moveTo>
                <a:cubicBezTo>
                  <a:pt x="7404101" y="3373651"/>
                  <a:pt x="7355917" y="3382487"/>
                  <a:pt x="7314618" y="3400161"/>
                </a:cubicBezTo>
                <a:cubicBezTo>
                  <a:pt x="7273318" y="3417834"/>
                  <a:pt x="7238901" y="3442949"/>
                  <a:pt x="7211368" y="3475505"/>
                </a:cubicBezTo>
                <a:cubicBezTo>
                  <a:pt x="7183835" y="3508061"/>
                  <a:pt x="7163185" y="3547594"/>
                  <a:pt x="7149418" y="3594102"/>
                </a:cubicBezTo>
                <a:cubicBezTo>
                  <a:pt x="7135652" y="3640611"/>
                  <a:pt x="7128769" y="3692329"/>
                  <a:pt x="7128769" y="3749256"/>
                </a:cubicBezTo>
                <a:cubicBezTo>
                  <a:pt x="7128769" y="3808787"/>
                  <a:pt x="7135094" y="3861435"/>
                  <a:pt x="7147744" y="3907200"/>
                </a:cubicBezTo>
                <a:cubicBezTo>
                  <a:pt x="7160395" y="3952964"/>
                  <a:pt x="7179649" y="3991287"/>
                  <a:pt x="7205508" y="4022169"/>
                </a:cubicBezTo>
                <a:cubicBezTo>
                  <a:pt x="7231367" y="4053051"/>
                  <a:pt x="7264109" y="4076584"/>
                  <a:pt x="7303735" y="4092769"/>
                </a:cubicBezTo>
                <a:cubicBezTo>
                  <a:pt x="7343360" y="4108954"/>
                  <a:pt x="7390334" y="4117047"/>
                  <a:pt x="7444656" y="4117047"/>
                </a:cubicBezTo>
                <a:cubicBezTo>
                  <a:pt x="7499723" y="4117047"/>
                  <a:pt x="7547906" y="4108210"/>
                  <a:pt x="7589206" y="4090537"/>
                </a:cubicBezTo>
                <a:cubicBezTo>
                  <a:pt x="7630505" y="4072864"/>
                  <a:pt x="7664829" y="4047563"/>
                  <a:pt x="7692176" y="4014635"/>
                </a:cubicBezTo>
                <a:cubicBezTo>
                  <a:pt x="7719523" y="3981707"/>
                  <a:pt x="7740080" y="3941802"/>
                  <a:pt x="7753847" y="3894921"/>
                </a:cubicBezTo>
                <a:cubicBezTo>
                  <a:pt x="7767613" y="3848040"/>
                  <a:pt x="7774497" y="3795392"/>
                  <a:pt x="7774497" y="3736977"/>
                </a:cubicBezTo>
                <a:cubicBezTo>
                  <a:pt x="7774497" y="3678562"/>
                  <a:pt x="7768078" y="3626752"/>
                  <a:pt x="7755242" y="3581545"/>
                </a:cubicBezTo>
                <a:cubicBezTo>
                  <a:pt x="7742406" y="3536338"/>
                  <a:pt x="7722872" y="3498387"/>
                  <a:pt x="7696641" y="3467692"/>
                </a:cubicBezTo>
                <a:cubicBezTo>
                  <a:pt x="7670410" y="3436996"/>
                  <a:pt x="7637575" y="3413648"/>
                  <a:pt x="7598135" y="3397649"/>
                </a:cubicBezTo>
                <a:cubicBezTo>
                  <a:pt x="7558696" y="3381650"/>
                  <a:pt x="7512373" y="3373651"/>
                  <a:pt x="7459167" y="3373651"/>
                </a:cubicBezTo>
                <a:close/>
                <a:moveTo>
                  <a:pt x="6259017" y="3373651"/>
                </a:moveTo>
                <a:cubicBezTo>
                  <a:pt x="6203951" y="3373651"/>
                  <a:pt x="6155767" y="3382487"/>
                  <a:pt x="6114468" y="3400161"/>
                </a:cubicBezTo>
                <a:cubicBezTo>
                  <a:pt x="6073168" y="3417834"/>
                  <a:pt x="6038751" y="3442949"/>
                  <a:pt x="6011218" y="3475505"/>
                </a:cubicBezTo>
                <a:cubicBezTo>
                  <a:pt x="5983686" y="3508061"/>
                  <a:pt x="5963035" y="3547594"/>
                  <a:pt x="5949269" y="3594102"/>
                </a:cubicBezTo>
                <a:cubicBezTo>
                  <a:pt x="5935502" y="3640611"/>
                  <a:pt x="5928618" y="3692329"/>
                  <a:pt x="5928618" y="3749256"/>
                </a:cubicBezTo>
                <a:cubicBezTo>
                  <a:pt x="5928618" y="3808787"/>
                  <a:pt x="5934944" y="3861435"/>
                  <a:pt x="5947595" y="3907200"/>
                </a:cubicBezTo>
                <a:cubicBezTo>
                  <a:pt x="5960244" y="3952964"/>
                  <a:pt x="5979499" y="3991287"/>
                  <a:pt x="6005358" y="4022169"/>
                </a:cubicBezTo>
                <a:cubicBezTo>
                  <a:pt x="6031217" y="4053051"/>
                  <a:pt x="6063960" y="4076584"/>
                  <a:pt x="6103585" y="4092769"/>
                </a:cubicBezTo>
                <a:cubicBezTo>
                  <a:pt x="6143210" y="4108954"/>
                  <a:pt x="6190184" y="4117047"/>
                  <a:pt x="6244506" y="4117047"/>
                </a:cubicBezTo>
                <a:cubicBezTo>
                  <a:pt x="6299573" y="4117047"/>
                  <a:pt x="6347756" y="4108210"/>
                  <a:pt x="6389056" y="4090537"/>
                </a:cubicBezTo>
                <a:cubicBezTo>
                  <a:pt x="6430355" y="4072864"/>
                  <a:pt x="6464679" y="4047563"/>
                  <a:pt x="6492026" y="4014635"/>
                </a:cubicBezTo>
                <a:cubicBezTo>
                  <a:pt x="6519373" y="3981707"/>
                  <a:pt x="6539930" y="3941802"/>
                  <a:pt x="6553697" y="3894921"/>
                </a:cubicBezTo>
                <a:cubicBezTo>
                  <a:pt x="6567463" y="3848040"/>
                  <a:pt x="6574347" y="3795392"/>
                  <a:pt x="6574347" y="3736977"/>
                </a:cubicBezTo>
                <a:cubicBezTo>
                  <a:pt x="6574347" y="3678562"/>
                  <a:pt x="6567928" y="3626752"/>
                  <a:pt x="6555092" y="3581545"/>
                </a:cubicBezTo>
                <a:cubicBezTo>
                  <a:pt x="6542256" y="3536338"/>
                  <a:pt x="6522722" y="3498387"/>
                  <a:pt x="6496491" y="3467692"/>
                </a:cubicBezTo>
                <a:cubicBezTo>
                  <a:pt x="6470260" y="3436996"/>
                  <a:pt x="6437425" y="3413648"/>
                  <a:pt x="6397985" y="3397649"/>
                </a:cubicBezTo>
                <a:cubicBezTo>
                  <a:pt x="6358546" y="3381650"/>
                  <a:pt x="6312223" y="3373651"/>
                  <a:pt x="6259017" y="3373651"/>
                </a:cubicBezTo>
                <a:close/>
                <a:moveTo>
                  <a:pt x="6510313" y="2012655"/>
                </a:moveTo>
                <a:cubicBezTo>
                  <a:pt x="6507337" y="2012655"/>
                  <a:pt x="6504639" y="2013399"/>
                  <a:pt x="6502221" y="2014887"/>
                </a:cubicBezTo>
                <a:cubicBezTo>
                  <a:pt x="6499802" y="2016375"/>
                  <a:pt x="6497849" y="2018794"/>
                  <a:pt x="6496361" y="2022142"/>
                </a:cubicBezTo>
                <a:cubicBezTo>
                  <a:pt x="6494872" y="2025491"/>
                  <a:pt x="6493663" y="2029863"/>
                  <a:pt x="6492733" y="2035258"/>
                </a:cubicBezTo>
                <a:cubicBezTo>
                  <a:pt x="6491803" y="2040653"/>
                  <a:pt x="6491338" y="2046885"/>
                  <a:pt x="6491338" y="2053954"/>
                </a:cubicBezTo>
                <a:cubicBezTo>
                  <a:pt x="6491338" y="2061024"/>
                  <a:pt x="6491803" y="2067163"/>
                  <a:pt x="6492733" y="2072372"/>
                </a:cubicBezTo>
                <a:cubicBezTo>
                  <a:pt x="6493663" y="2077581"/>
                  <a:pt x="6494872" y="2081767"/>
                  <a:pt x="6496361" y="2084929"/>
                </a:cubicBezTo>
                <a:cubicBezTo>
                  <a:pt x="6497849" y="2088092"/>
                  <a:pt x="6499802" y="2090417"/>
                  <a:pt x="6502221" y="2091906"/>
                </a:cubicBezTo>
                <a:cubicBezTo>
                  <a:pt x="6504639" y="2093394"/>
                  <a:pt x="6507337" y="2094138"/>
                  <a:pt x="6510313" y="2094138"/>
                </a:cubicBezTo>
                <a:lnTo>
                  <a:pt x="6713464" y="2094138"/>
                </a:lnTo>
                <a:lnTo>
                  <a:pt x="6713464" y="2720333"/>
                </a:lnTo>
                <a:cubicBezTo>
                  <a:pt x="6713464" y="2723309"/>
                  <a:pt x="6714208" y="2725914"/>
                  <a:pt x="6715696" y="2728146"/>
                </a:cubicBezTo>
                <a:cubicBezTo>
                  <a:pt x="6717184" y="2730378"/>
                  <a:pt x="6719789" y="2732146"/>
                  <a:pt x="6723510" y="2733448"/>
                </a:cubicBezTo>
                <a:cubicBezTo>
                  <a:pt x="6727230" y="2734750"/>
                  <a:pt x="6732253" y="2735866"/>
                  <a:pt x="6738578" y="2736797"/>
                </a:cubicBezTo>
                <a:cubicBezTo>
                  <a:pt x="6744904" y="2737727"/>
                  <a:pt x="6752531" y="2738192"/>
                  <a:pt x="6761461" y="2738192"/>
                </a:cubicBezTo>
                <a:cubicBezTo>
                  <a:pt x="6770763" y="2738192"/>
                  <a:pt x="6778483" y="2737727"/>
                  <a:pt x="6784622" y="2736797"/>
                </a:cubicBezTo>
                <a:cubicBezTo>
                  <a:pt x="6790761" y="2735866"/>
                  <a:pt x="6795691" y="2734750"/>
                  <a:pt x="6799412" y="2733448"/>
                </a:cubicBezTo>
                <a:cubicBezTo>
                  <a:pt x="6803133" y="2732146"/>
                  <a:pt x="6805737" y="2730378"/>
                  <a:pt x="6807225" y="2728146"/>
                </a:cubicBezTo>
                <a:cubicBezTo>
                  <a:pt x="6808714" y="2725914"/>
                  <a:pt x="6809458" y="2723309"/>
                  <a:pt x="6809458" y="2720333"/>
                </a:cubicBezTo>
                <a:lnTo>
                  <a:pt x="6809458" y="2094138"/>
                </a:lnTo>
                <a:lnTo>
                  <a:pt x="7012608" y="2094138"/>
                </a:lnTo>
                <a:cubicBezTo>
                  <a:pt x="7015585" y="2094138"/>
                  <a:pt x="7018282" y="2093394"/>
                  <a:pt x="7020701" y="2091906"/>
                </a:cubicBezTo>
                <a:cubicBezTo>
                  <a:pt x="7023119" y="2090417"/>
                  <a:pt x="7025166" y="2088092"/>
                  <a:pt x="7026840" y="2084929"/>
                </a:cubicBezTo>
                <a:cubicBezTo>
                  <a:pt x="7028514" y="2081767"/>
                  <a:pt x="7029723" y="2077581"/>
                  <a:pt x="7030468" y="2072372"/>
                </a:cubicBezTo>
                <a:cubicBezTo>
                  <a:pt x="7031212" y="2067163"/>
                  <a:pt x="7031584" y="2061024"/>
                  <a:pt x="7031584" y="2053954"/>
                </a:cubicBezTo>
                <a:cubicBezTo>
                  <a:pt x="7031584" y="2046885"/>
                  <a:pt x="7031212" y="2040653"/>
                  <a:pt x="7030468" y="2035258"/>
                </a:cubicBezTo>
                <a:cubicBezTo>
                  <a:pt x="7029723" y="2029863"/>
                  <a:pt x="7028514" y="2025491"/>
                  <a:pt x="7026840" y="2022142"/>
                </a:cubicBezTo>
                <a:cubicBezTo>
                  <a:pt x="7025166" y="2018794"/>
                  <a:pt x="7023119" y="2016375"/>
                  <a:pt x="7020701" y="2014887"/>
                </a:cubicBezTo>
                <a:cubicBezTo>
                  <a:pt x="7018282" y="2013399"/>
                  <a:pt x="7015585" y="2012655"/>
                  <a:pt x="7012608" y="2012655"/>
                </a:cubicBezTo>
                <a:close/>
                <a:moveTo>
                  <a:pt x="5722082" y="2009306"/>
                </a:moveTo>
                <a:cubicBezTo>
                  <a:pt x="5713525" y="2009306"/>
                  <a:pt x="5706176" y="2009771"/>
                  <a:pt x="5700038" y="2010701"/>
                </a:cubicBezTo>
                <a:cubicBezTo>
                  <a:pt x="5693899" y="2011631"/>
                  <a:pt x="5688875" y="2012748"/>
                  <a:pt x="5684968" y="2014050"/>
                </a:cubicBezTo>
                <a:cubicBezTo>
                  <a:pt x="5681062" y="2015352"/>
                  <a:pt x="5678271" y="2017120"/>
                  <a:pt x="5676597" y="2019352"/>
                </a:cubicBezTo>
                <a:cubicBezTo>
                  <a:pt x="5674922" y="2021584"/>
                  <a:pt x="5674085" y="2024189"/>
                  <a:pt x="5674085" y="2027165"/>
                </a:cubicBezTo>
                <a:lnTo>
                  <a:pt x="5674085" y="2720333"/>
                </a:lnTo>
                <a:cubicBezTo>
                  <a:pt x="5674085" y="2723309"/>
                  <a:pt x="5674830" y="2725914"/>
                  <a:pt x="5676318" y="2728146"/>
                </a:cubicBezTo>
                <a:cubicBezTo>
                  <a:pt x="5677806" y="2730378"/>
                  <a:pt x="5680410" y="2732146"/>
                  <a:pt x="5684131" y="2733448"/>
                </a:cubicBezTo>
                <a:cubicBezTo>
                  <a:pt x="5687852" y="2734750"/>
                  <a:pt x="5692875" y="2735866"/>
                  <a:pt x="5699200" y="2736797"/>
                </a:cubicBezTo>
                <a:cubicBezTo>
                  <a:pt x="5705525" y="2737727"/>
                  <a:pt x="5713153" y="2738192"/>
                  <a:pt x="5722082" y="2738192"/>
                </a:cubicBezTo>
                <a:cubicBezTo>
                  <a:pt x="5731384" y="2738192"/>
                  <a:pt x="5739105" y="2737727"/>
                  <a:pt x="5745244" y="2736797"/>
                </a:cubicBezTo>
                <a:cubicBezTo>
                  <a:pt x="5751383" y="2735866"/>
                  <a:pt x="5756313" y="2734750"/>
                  <a:pt x="5760034" y="2733448"/>
                </a:cubicBezTo>
                <a:cubicBezTo>
                  <a:pt x="5763754" y="2732146"/>
                  <a:pt x="5766359" y="2730378"/>
                  <a:pt x="5767847" y="2728146"/>
                </a:cubicBezTo>
                <a:cubicBezTo>
                  <a:pt x="5769335" y="2725914"/>
                  <a:pt x="5770079" y="2723309"/>
                  <a:pt x="5770079" y="2720333"/>
                </a:cubicBezTo>
                <a:lnTo>
                  <a:pt x="5770079" y="2027165"/>
                </a:lnTo>
                <a:cubicBezTo>
                  <a:pt x="5770079" y="2024189"/>
                  <a:pt x="5769335" y="2021584"/>
                  <a:pt x="5767847" y="2019352"/>
                </a:cubicBezTo>
                <a:cubicBezTo>
                  <a:pt x="5766359" y="2017120"/>
                  <a:pt x="5763754" y="2015352"/>
                  <a:pt x="5760034" y="2014050"/>
                </a:cubicBezTo>
                <a:cubicBezTo>
                  <a:pt x="5756313" y="2012748"/>
                  <a:pt x="5751383" y="2011631"/>
                  <a:pt x="5745244" y="2010701"/>
                </a:cubicBezTo>
                <a:cubicBezTo>
                  <a:pt x="5739105" y="2009771"/>
                  <a:pt x="5731384" y="2009306"/>
                  <a:pt x="5722082" y="2009306"/>
                </a:cubicBezTo>
                <a:close/>
                <a:moveTo>
                  <a:pt x="6235539" y="2003725"/>
                </a:moveTo>
                <a:cubicBezTo>
                  <a:pt x="6188286" y="2003725"/>
                  <a:pt x="6145219" y="2012283"/>
                  <a:pt x="6106338" y="2029398"/>
                </a:cubicBezTo>
                <a:cubicBezTo>
                  <a:pt x="6067457" y="2046513"/>
                  <a:pt x="6034063" y="2071349"/>
                  <a:pt x="6006158" y="2103905"/>
                </a:cubicBezTo>
                <a:cubicBezTo>
                  <a:pt x="5978253" y="2136461"/>
                  <a:pt x="5956580" y="2176180"/>
                  <a:pt x="5941139" y="2223060"/>
                </a:cubicBezTo>
                <a:cubicBezTo>
                  <a:pt x="5925698" y="2269942"/>
                  <a:pt x="5917978" y="2323333"/>
                  <a:pt x="5917978" y="2383237"/>
                </a:cubicBezTo>
                <a:cubicBezTo>
                  <a:pt x="5917978" y="2441652"/>
                  <a:pt x="5925140" y="2493277"/>
                  <a:pt x="5939465" y="2538111"/>
                </a:cubicBezTo>
                <a:cubicBezTo>
                  <a:pt x="5953789" y="2582945"/>
                  <a:pt x="5974254" y="2620618"/>
                  <a:pt x="6000856" y="2651127"/>
                </a:cubicBezTo>
                <a:cubicBezTo>
                  <a:pt x="6027459" y="2681637"/>
                  <a:pt x="6059643" y="2704706"/>
                  <a:pt x="6097408" y="2720333"/>
                </a:cubicBezTo>
                <a:cubicBezTo>
                  <a:pt x="6135173" y="2735959"/>
                  <a:pt x="6177497" y="2743773"/>
                  <a:pt x="6224377" y="2743773"/>
                </a:cubicBezTo>
                <a:cubicBezTo>
                  <a:pt x="6251538" y="2743773"/>
                  <a:pt x="6276560" y="2741261"/>
                  <a:pt x="6299442" y="2736238"/>
                </a:cubicBezTo>
                <a:cubicBezTo>
                  <a:pt x="6322325" y="2731216"/>
                  <a:pt x="6342603" y="2725076"/>
                  <a:pt x="6360276" y="2717821"/>
                </a:cubicBezTo>
                <a:cubicBezTo>
                  <a:pt x="6377949" y="2710566"/>
                  <a:pt x="6392739" y="2703124"/>
                  <a:pt x="6404645" y="2695497"/>
                </a:cubicBezTo>
                <a:cubicBezTo>
                  <a:pt x="6416552" y="2687869"/>
                  <a:pt x="6424365" y="2682195"/>
                  <a:pt x="6428086" y="2678475"/>
                </a:cubicBezTo>
                <a:cubicBezTo>
                  <a:pt x="6431806" y="2674754"/>
                  <a:pt x="6434411" y="2671591"/>
                  <a:pt x="6435899" y="2668987"/>
                </a:cubicBezTo>
                <a:cubicBezTo>
                  <a:pt x="6437388" y="2666382"/>
                  <a:pt x="6438597" y="2663406"/>
                  <a:pt x="6439527" y="2660057"/>
                </a:cubicBezTo>
                <a:cubicBezTo>
                  <a:pt x="6440457" y="2656708"/>
                  <a:pt x="6441108" y="2652802"/>
                  <a:pt x="6441480" y="2648337"/>
                </a:cubicBezTo>
                <a:cubicBezTo>
                  <a:pt x="6441852" y="2643872"/>
                  <a:pt x="6442038" y="2638663"/>
                  <a:pt x="6442038" y="2632710"/>
                </a:cubicBezTo>
                <a:cubicBezTo>
                  <a:pt x="6442038" y="2624152"/>
                  <a:pt x="6441758" y="2617083"/>
                  <a:pt x="6441197" y="2611502"/>
                </a:cubicBezTo>
                <a:cubicBezTo>
                  <a:pt x="6440636" y="2605921"/>
                  <a:pt x="6439794" y="2601549"/>
                  <a:pt x="6438672" y="2598387"/>
                </a:cubicBezTo>
                <a:cubicBezTo>
                  <a:pt x="6437550" y="2595224"/>
                  <a:pt x="6436055" y="2593084"/>
                  <a:pt x="6434186" y="2591968"/>
                </a:cubicBezTo>
                <a:cubicBezTo>
                  <a:pt x="6432317" y="2590852"/>
                  <a:pt x="6430071" y="2590294"/>
                  <a:pt x="6427449" y="2590294"/>
                </a:cubicBezTo>
                <a:cubicBezTo>
                  <a:pt x="6421839" y="2590294"/>
                  <a:pt x="6414171" y="2593829"/>
                  <a:pt x="6404445" y="2600898"/>
                </a:cubicBezTo>
                <a:cubicBezTo>
                  <a:pt x="6394719" y="2607967"/>
                  <a:pt x="6382282" y="2615874"/>
                  <a:pt x="6367135" y="2624618"/>
                </a:cubicBezTo>
                <a:cubicBezTo>
                  <a:pt x="6351987" y="2633361"/>
                  <a:pt x="6333660" y="2641267"/>
                  <a:pt x="6312152" y="2648337"/>
                </a:cubicBezTo>
                <a:cubicBezTo>
                  <a:pt x="6290645" y="2655406"/>
                  <a:pt x="6265491" y="2658941"/>
                  <a:pt x="6236690" y="2658941"/>
                </a:cubicBezTo>
                <a:cubicBezTo>
                  <a:pt x="6202652" y="2658941"/>
                  <a:pt x="6172167" y="2652895"/>
                  <a:pt x="6145236" y="2640802"/>
                </a:cubicBezTo>
                <a:cubicBezTo>
                  <a:pt x="6118304" y="2628710"/>
                  <a:pt x="6095580" y="2610851"/>
                  <a:pt x="6077064" y="2587224"/>
                </a:cubicBezTo>
                <a:cubicBezTo>
                  <a:pt x="6058547" y="2563598"/>
                  <a:pt x="6044333" y="2534204"/>
                  <a:pt x="6034421" y="2499044"/>
                </a:cubicBezTo>
                <a:cubicBezTo>
                  <a:pt x="6024509" y="2463883"/>
                  <a:pt x="6019553" y="2423420"/>
                  <a:pt x="6019553" y="2377656"/>
                </a:cubicBezTo>
                <a:cubicBezTo>
                  <a:pt x="6019553" y="2331519"/>
                  <a:pt x="6024696" y="2290498"/>
                  <a:pt x="6034983" y="2254593"/>
                </a:cubicBezTo>
                <a:cubicBezTo>
                  <a:pt x="6045270" y="2218689"/>
                  <a:pt x="6059765" y="2188272"/>
                  <a:pt x="6078468" y="2163343"/>
                </a:cubicBezTo>
                <a:cubicBezTo>
                  <a:pt x="6097170" y="2138414"/>
                  <a:pt x="6119707" y="2119532"/>
                  <a:pt x="6146077" y="2106695"/>
                </a:cubicBezTo>
                <a:cubicBezTo>
                  <a:pt x="6172447" y="2093859"/>
                  <a:pt x="6201719" y="2087441"/>
                  <a:pt x="6233891" y="2087441"/>
                </a:cubicBezTo>
                <a:cubicBezTo>
                  <a:pt x="6263442" y="2087441"/>
                  <a:pt x="6288783" y="2091069"/>
                  <a:pt x="6309916" y="2098324"/>
                </a:cubicBezTo>
                <a:cubicBezTo>
                  <a:pt x="6331048" y="2105579"/>
                  <a:pt x="6349002" y="2113579"/>
                  <a:pt x="6363777" y="2122322"/>
                </a:cubicBezTo>
                <a:cubicBezTo>
                  <a:pt x="6378552" y="2131066"/>
                  <a:pt x="6390617" y="2139066"/>
                  <a:pt x="6399971" y="2146321"/>
                </a:cubicBezTo>
                <a:cubicBezTo>
                  <a:pt x="6409325" y="2153576"/>
                  <a:pt x="6416618" y="2157204"/>
                  <a:pt x="6421851" y="2157204"/>
                </a:cubicBezTo>
                <a:cubicBezTo>
                  <a:pt x="6424845" y="2157204"/>
                  <a:pt x="6427371" y="2156367"/>
                  <a:pt x="6429429" y="2154693"/>
                </a:cubicBezTo>
                <a:cubicBezTo>
                  <a:pt x="6431487" y="2153018"/>
                  <a:pt x="6433264" y="2150414"/>
                  <a:pt x="6434761" y="2146879"/>
                </a:cubicBezTo>
                <a:cubicBezTo>
                  <a:pt x="6436258" y="2143344"/>
                  <a:pt x="6437380" y="2138973"/>
                  <a:pt x="6438127" y="2133764"/>
                </a:cubicBezTo>
                <a:cubicBezTo>
                  <a:pt x="6438874" y="2128555"/>
                  <a:pt x="6439248" y="2122229"/>
                  <a:pt x="6439248" y="2114788"/>
                </a:cubicBezTo>
                <a:cubicBezTo>
                  <a:pt x="6439248" y="2108091"/>
                  <a:pt x="6438969" y="2102324"/>
                  <a:pt x="6438411" y="2097487"/>
                </a:cubicBezTo>
                <a:cubicBezTo>
                  <a:pt x="6437853" y="2092650"/>
                  <a:pt x="6437108" y="2088464"/>
                  <a:pt x="6436178" y="2084929"/>
                </a:cubicBezTo>
                <a:cubicBezTo>
                  <a:pt x="6435248" y="2081395"/>
                  <a:pt x="6434039" y="2078325"/>
                  <a:pt x="6432551" y="2075721"/>
                </a:cubicBezTo>
                <a:cubicBezTo>
                  <a:pt x="6431062" y="2073116"/>
                  <a:pt x="6427807" y="2069302"/>
                  <a:pt x="6422784" y="2064279"/>
                </a:cubicBezTo>
                <a:cubicBezTo>
                  <a:pt x="6417761" y="2059256"/>
                  <a:pt x="6408738" y="2052838"/>
                  <a:pt x="6395716" y="2045025"/>
                </a:cubicBezTo>
                <a:cubicBezTo>
                  <a:pt x="6382693" y="2037211"/>
                  <a:pt x="6367810" y="2030328"/>
                  <a:pt x="6351067" y="2024375"/>
                </a:cubicBezTo>
                <a:cubicBezTo>
                  <a:pt x="6334324" y="2018422"/>
                  <a:pt x="6316093" y="2013492"/>
                  <a:pt x="6296373" y="2009585"/>
                </a:cubicBezTo>
                <a:cubicBezTo>
                  <a:pt x="6276653" y="2005678"/>
                  <a:pt x="6256375" y="2003725"/>
                  <a:pt x="6235539" y="2003725"/>
                </a:cubicBezTo>
                <a:close/>
                <a:moveTo>
                  <a:pt x="0" y="0"/>
                </a:moveTo>
                <a:lnTo>
                  <a:pt x="12192000" y="0"/>
                </a:lnTo>
                <a:lnTo>
                  <a:pt x="12192000" y="6858000"/>
                </a:lnTo>
                <a:lnTo>
                  <a:pt x="0" y="685800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dirty="0"/>
          </a:p>
        </p:txBody>
      </p:sp>
      <p:sp>
        <p:nvSpPr>
          <p:cNvPr id="7" name="ZoneTexte 6">
            <a:extLst>
              <a:ext uri="{FF2B5EF4-FFF2-40B4-BE49-F238E27FC236}">
                <a16:creationId xmlns:a16="http://schemas.microsoft.com/office/drawing/2014/main" id="{14E643A7-6A65-A1B5-B9B1-4F603594A169}"/>
              </a:ext>
            </a:extLst>
          </p:cNvPr>
          <p:cNvSpPr txBox="1"/>
          <p:nvPr/>
        </p:nvSpPr>
        <p:spPr>
          <a:xfrm>
            <a:off x="22977987" y="12388645"/>
            <a:ext cx="1120878" cy="1015663"/>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7</a:t>
            </a:r>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32622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ángulo redondeado 6">
            <a:extLst>
              <a:ext uri="{FF2B5EF4-FFF2-40B4-BE49-F238E27FC236}">
                <a16:creationId xmlns:a16="http://schemas.microsoft.com/office/drawing/2014/main" id="{8D703FE3-7D11-E811-8874-749C7B9D8F19}"/>
              </a:ext>
            </a:extLst>
          </p:cNvPr>
          <p:cNvSpPr/>
          <p:nvPr/>
        </p:nvSpPr>
        <p:spPr>
          <a:xfrm>
            <a:off x="1922607" y="4433203"/>
            <a:ext cx="3629891" cy="6677891"/>
          </a:xfrm>
          <a:prstGeom prst="roundRect">
            <a:avLst>
              <a:gd name="adj" fmla="val 22011"/>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17" name="Rectángulo redondeado 16">
            <a:extLst>
              <a:ext uri="{FF2B5EF4-FFF2-40B4-BE49-F238E27FC236}">
                <a16:creationId xmlns:a16="http://schemas.microsoft.com/office/drawing/2014/main" id="{53598543-853F-B35F-5F3F-B5D53DD9AAF9}"/>
              </a:ext>
            </a:extLst>
          </p:cNvPr>
          <p:cNvSpPr/>
          <p:nvPr/>
        </p:nvSpPr>
        <p:spPr>
          <a:xfrm>
            <a:off x="7556789" y="4553725"/>
            <a:ext cx="3629891" cy="7021242"/>
          </a:xfrm>
          <a:prstGeom prst="roundRect">
            <a:avLst>
              <a:gd name="adj" fmla="val 22011"/>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19" name="Rectángulo redondeado 18">
            <a:extLst>
              <a:ext uri="{FF2B5EF4-FFF2-40B4-BE49-F238E27FC236}">
                <a16:creationId xmlns:a16="http://schemas.microsoft.com/office/drawing/2014/main" id="{F5E27B47-CA89-3B42-C134-CF09D3A93F6C}"/>
              </a:ext>
            </a:extLst>
          </p:cNvPr>
          <p:cNvSpPr/>
          <p:nvPr/>
        </p:nvSpPr>
        <p:spPr>
          <a:xfrm>
            <a:off x="13163466" y="4857367"/>
            <a:ext cx="3629891" cy="6253727"/>
          </a:xfrm>
          <a:prstGeom prst="roundRect">
            <a:avLst>
              <a:gd name="adj" fmla="val 22011"/>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21" name="Rectángulo redondeado 20">
            <a:extLst>
              <a:ext uri="{FF2B5EF4-FFF2-40B4-BE49-F238E27FC236}">
                <a16:creationId xmlns:a16="http://schemas.microsoft.com/office/drawing/2014/main" id="{26ADE52D-0632-E892-C414-C589523DB2A5}"/>
              </a:ext>
            </a:extLst>
          </p:cNvPr>
          <p:cNvSpPr/>
          <p:nvPr/>
        </p:nvSpPr>
        <p:spPr>
          <a:xfrm>
            <a:off x="18774219" y="3874773"/>
            <a:ext cx="3629891" cy="8081955"/>
          </a:xfrm>
          <a:prstGeom prst="roundRect">
            <a:avLst>
              <a:gd name="adj" fmla="val 22011"/>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16" name="Forma libre 15">
            <a:extLst>
              <a:ext uri="{FF2B5EF4-FFF2-40B4-BE49-F238E27FC236}">
                <a16:creationId xmlns:a16="http://schemas.microsoft.com/office/drawing/2014/main" id="{73160183-F595-3730-1EFF-037FC364F6D3}"/>
              </a:ext>
            </a:extLst>
          </p:cNvPr>
          <p:cNvSpPr/>
          <p:nvPr/>
        </p:nvSpPr>
        <p:spPr>
          <a:xfrm>
            <a:off x="1502329" y="2802185"/>
            <a:ext cx="4421385" cy="2773226"/>
          </a:xfrm>
          <a:custGeom>
            <a:avLst/>
            <a:gdLst>
              <a:gd name="connsiteX0" fmla="*/ 3049835 w 6099670"/>
              <a:gd name="connsiteY0" fmla="*/ 0 h 2798618"/>
              <a:gd name="connsiteX1" fmla="*/ 6095882 w 6099670"/>
              <a:gd name="connsiteY1" fmla="*/ 2748798 h 2798618"/>
              <a:gd name="connsiteX2" fmla="*/ 6099670 w 6099670"/>
              <a:gd name="connsiteY2" fmla="*/ 2798618 h 2798618"/>
              <a:gd name="connsiteX3" fmla="*/ 0 w 6099670"/>
              <a:gd name="connsiteY3" fmla="*/ 2798618 h 2798618"/>
              <a:gd name="connsiteX4" fmla="*/ 3788 w 6099670"/>
              <a:gd name="connsiteY4" fmla="*/ 2748798 h 2798618"/>
              <a:gd name="connsiteX5" fmla="*/ 3049835 w 6099670"/>
              <a:gd name="connsiteY5" fmla="*/ 0 h 279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9670" h="2798618">
                <a:moveTo>
                  <a:pt x="3049835" y="0"/>
                </a:moveTo>
                <a:cubicBezTo>
                  <a:pt x="4635162" y="0"/>
                  <a:pt x="5939084" y="1204839"/>
                  <a:pt x="6095882" y="2748798"/>
                </a:cubicBezTo>
                <a:lnTo>
                  <a:pt x="6099670" y="2798618"/>
                </a:lnTo>
                <a:lnTo>
                  <a:pt x="0" y="2798618"/>
                </a:lnTo>
                <a:lnTo>
                  <a:pt x="3788" y="2748798"/>
                </a:lnTo>
                <a:cubicBezTo>
                  <a:pt x="160586" y="1204839"/>
                  <a:pt x="1464508" y="0"/>
                  <a:pt x="3049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SV" dirty="0">
              <a:latin typeface="Space Grotesk Light" pitchFamily="2" charset="77"/>
            </a:endParaRPr>
          </a:p>
        </p:txBody>
      </p:sp>
      <p:sp>
        <p:nvSpPr>
          <p:cNvPr id="18" name="Forma libre 17">
            <a:extLst>
              <a:ext uri="{FF2B5EF4-FFF2-40B4-BE49-F238E27FC236}">
                <a16:creationId xmlns:a16="http://schemas.microsoft.com/office/drawing/2014/main" id="{4F73832B-CD4C-7294-A59E-16742AB67C94}"/>
              </a:ext>
            </a:extLst>
          </p:cNvPr>
          <p:cNvSpPr/>
          <p:nvPr/>
        </p:nvSpPr>
        <p:spPr>
          <a:xfrm>
            <a:off x="7252501" y="2802185"/>
            <a:ext cx="4421385" cy="2773226"/>
          </a:xfrm>
          <a:custGeom>
            <a:avLst/>
            <a:gdLst>
              <a:gd name="connsiteX0" fmla="*/ 3049835 w 6099670"/>
              <a:gd name="connsiteY0" fmla="*/ 0 h 2798618"/>
              <a:gd name="connsiteX1" fmla="*/ 6095882 w 6099670"/>
              <a:gd name="connsiteY1" fmla="*/ 2748798 h 2798618"/>
              <a:gd name="connsiteX2" fmla="*/ 6099670 w 6099670"/>
              <a:gd name="connsiteY2" fmla="*/ 2798618 h 2798618"/>
              <a:gd name="connsiteX3" fmla="*/ 0 w 6099670"/>
              <a:gd name="connsiteY3" fmla="*/ 2798618 h 2798618"/>
              <a:gd name="connsiteX4" fmla="*/ 3788 w 6099670"/>
              <a:gd name="connsiteY4" fmla="*/ 2748798 h 2798618"/>
              <a:gd name="connsiteX5" fmla="*/ 3049835 w 6099670"/>
              <a:gd name="connsiteY5" fmla="*/ 0 h 279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9670" h="2798618">
                <a:moveTo>
                  <a:pt x="3049835" y="0"/>
                </a:moveTo>
                <a:cubicBezTo>
                  <a:pt x="4635162" y="0"/>
                  <a:pt x="5939084" y="1204839"/>
                  <a:pt x="6095882" y="2748798"/>
                </a:cubicBezTo>
                <a:lnTo>
                  <a:pt x="6099670" y="2798618"/>
                </a:lnTo>
                <a:lnTo>
                  <a:pt x="0" y="2798618"/>
                </a:lnTo>
                <a:lnTo>
                  <a:pt x="3788" y="2748798"/>
                </a:lnTo>
                <a:cubicBezTo>
                  <a:pt x="160586" y="1204839"/>
                  <a:pt x="1464508" y="0"/>
                  <a:pt x="304983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SV" dirty="0">
              <a:latin typeface="Space Grotesk Light" pitchFamily="2" charset="77"/>
            </a:endParaRPr>
          </a:p>
        </p:txBody>
      </p:sp>
      <p:sp>
        <p:nvSpPr>
          <p:cNvPr id="20" name="Forma libre 19">
            <a:extLst>
              <a:ext uri="{FF2B5EF4-FFF2-40B4-BE49-F238E27FC236}">
                <a16:creationId xmlns:a16="http://schemas.microsoft.com/office/drawing/2014/main" id="{4659B216-DE6A-E334-5A87-205707345188}"/>
              </a:ext>
            </a:extLst>
          </p:cNvPr>
          <p:cNvSpPr/>
          <p:nvPr/>
        </p:nvSpPr>
        <p:spPr>
          <a:xfrm>
            <a:off x="12795224" y="2884505"/>
            <a:ext cx="4421385" cy="2773226"/>
          </a:xfrm>
          <a:custGeom>
            <a:avLst/>
            <a:gdLst>
              <a:gd name="connsiteX0" fmla="*/ 3049835 w 6099670"/>
              <a:gd name="connsiteY0" fmla="*/ 0 h 2798618"/>
              <a:gd name="connsiteX1" fmla="*/ 6095882 w 6099670"/>
              <a:gd name="connsiteY1" fmla="*/ 2748798 h 2798618"/>
              <a:gd name="connsiteX2" fmla="*/ 6099670 w 6099670"/>
              <a:gd name="connsiteY2" fmla="*/ 2798618 h 2798618"/>
              <a:gd name="connsiteX3" fmla="*/ 0 w 6099670"/>
              <a:gd name="connsiteY3" fmla="*/ 2798618 h 2798618"/>
              <a:gd name="connsiteX4" fmla="*/ 3788 w 6099670"/>
              <a:gd name="connsiteY4" fmla="*/ 2748798 h 2798618"/>
              <a:gd name="connsiteX5" fmla="*/ 3049835 w 6099670"/>
              <a:gd name="connsiteY5" fmla="*/ 0 h 279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9670" h="2798618">
                <a:moveTo>
                  <a:pt x="3049835" y="0"/>
                </a:moveTo>
                <a:cubicBezTo>
                  <a:pt x="4635162" y="0"/>
                  <a:pt x="5939084" y="1204839"/>
                  <a:pt x="6095882" y="2748798"/>
                </a:cubicBezTo>
                <a:lnTo>
                  <a:pt x="6099670" y="2798618"/>
                </a:lnTo>
                <a:lnTo>
                  <a:pt x="0" y="2798618"/>
                </a:lnTo>
                <a:lnTo>
                  <a:pt x="3788" y="2748798"/>
                </a:lnTo>
                <a:cubicBezTo>
                  <a:pt x="160586" y="1204839"/>
                  <a:pt x="1464508" y="0"/>
                  <a:pt x="304983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SV" dirty="0">
              <a:latin typeface="Space Grotesk Light" pitchFamily="2" charset="77"/>
            </a:endParaRPr>
          </a:p>
        </p:txBody>
      </p:sp>
      <p:sp>
        <p:nvSpPr>
          <p:cNvPr id="22" name="Forma libre 21">
            <a:extLst>
              <a:ext uri="{FF2B5EF4-FFF2-40B4-BE49-F238E27FC236}">
                <a16:creationId xmlns:a16="http://schemas.microsoft.com/office/drawing/2014/main" id="{C9023E4A-C0D6-B93C-C328-D81CDE38D3E3}"/>
              </a:ext>
            </a:extLst>
          </p:cNvPr>
          <p:cNvSpPr/>
          <p:nvPr/>
        </p:nvSpPr>
        <p:spPr>
          <a:xfrm>
            <a:off x="18350188" y="2488160"/>
            <a:ext cx="4421385" cy="2773226"/>
          </a:xfrm>
          <a:custGeom>
            <a:avLst/>
            <a:gdLst>
              <a:gd name="connsiteX0" fmla="*/ 3049835 w 6099670"/>
              <a:gd name="connsiteY0" fmla="*/ 0 h 2798618"/>
              <a:gd name="connsiteX1" fmla="*/ 6095882 w 6099670"/>
              <a:gd name="connsiteY1" fmla="*/ 2748798 h 2798618"/>
              <a:gd name="connsiteX2" fmla="*/ 6099670 w 6099670"/>
              <a:gd name="connsiteY2" fmla="*/ 2798618 h 2798618"/>
              <a:gd name="connsiteX3" fmla="*/ 0 w 6099670"/>
              <a:gd name="connsiteY3" fmla="*/ 2798618 h 2798618"/>
              <a:gd name="connsiteX4" fmla="*/ 3788 w 6099670"/>
              <a:gd name="connsiteY4" fmla="*/ 2748798 h 2798618"/>
              <a:gd name="connsiteX5" fmla="*/ 3049835 w 6099670"/>
              <a:gd name="connsiteY5" fmla="*/ 0 h 279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9670" h="2798618">
                <a:moveTo>
                  <a:pt x="3049835" y="0"/>
                </a:moveTo>
                <a:cubicBezTo>
                  <a:pt x="4635162" y="0"/>
                  <a:pt x="5939084" y="1204839"/>
                  <a:pt x="6095882" y="2748798"/>
                </a:cubicBezTo>
                <a:lnTo>
                  <a:pt x="6099670" y="2798618"/>
                </a:lnTo>
                <a:lnTo>
                  <a:pt x="0" y="2798618"/>
                </a:lnTo>
                <a:lnTo>
                  <a:pt x="3788" y="2748798"/>
                </a:lnTo>
                <a:cubicBezTo>
                  <a:pt x="160586" y="1204839"/>
                  <a:pt x="1464508" y="0"/>
                  <a:pt x="30498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SV" dirty="0">
              <a:latin typeface="Space Grotesk Light" pitchFamily="2" charset="77"/>
            </a:endParaRPr>
          </a:p>
        </p:txBody>
      </p:sp>
      <p:sp>
        <p:nvSpPr>
          <p:cNvPr id="26" name="Rectángulo 25">
            <a:extLst>
              <a:ext uri="{FF2B5EF4-FFF2-40B4-BE49-F238E27FC236}">
                <a16:creationId xmlns:a16="http://schemas.microsoft.com/office/drawing/2014/main" id="{93093B2D-F17A-AB56-0564-F14CC6FFEF7F}"/>
              </a:ext>
            </a:extLst>
          </p:cNvPr>
          <p:cNvSpPr/>
          <p:nvPr/>
        </p:nvSpPr>
        <p:spPr>
          <a:xfrm>
            <a:off x="19193394" y="1325777"/>
            <a:ext cx="7678964" cy="42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27" name="Rectángulo 26">
            <a:extLst>
              <a:ext uri="{FF2B5EF4-FFF2-40B4-BE49-F238E27FC236}">
                <a16:creationId xmlns:a16="http://schemas.microsoft.com/office/drawing/2014/main" id="{0D1B149A-D4CC-73D5-8B00-350DED7FEDE1}"/>
              </a:ext>
            </a:extLst>
          </p:cNvPr>
          <p:cNvSpPr/>
          <p:nvPr/>
        </p:nvSpPr>
        <p:spPr>
          <a:xfrm>
            <a:off x="-2494708" y="1267557"/>
            <a:ext cx="7678964" cy="42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29" name="Forma libre 28">
            <a:extLst>
              <a:ext uri="{FF2B5EF4-FFF2-40B4-BE49-F238E27FC236}">
                <a16:creationId xmlns:a16="http://schemas.microsoft.com/office/drawing/2014/main" id="{21AC7813-9AFE-9032-E3D0-183D8FA3A2C0}"/>
              </a:ext>
            </a:extLst>
          </p:cNvPr>
          <p:cNvSpPr/>
          <p:nvPr/>
        </p:nvSpPr>
        <p:spPr>
          <a:xfrm>
            <a:off x="2916634" y="3283614"/>
            <a:ext cx="1946729" cy="1946729"/>
          </a:xfrm>
          <a:custGeom>
            <a:avLst/>
            <a:gdLst>
              <a:gd name="connsiteX0" fmla="*/ 2544336 w 4572125"/>
              <a:gd name="connsiteY0" fmla="*/ 1662539 h 4572125"/>
              <a:gd name="connsiteX1" fmla="*/ 2027789 w 4572125"/>
              <a:gd name="connsiteY1" fmla="*/ 1662539 h 4572125"/>
              <a:gd name="connsiteX2" fmla="*/ 1662539 w 4572125"/>
              <a:gd name="connsiteY2" fmla="*/ 2027789 h 4572125"/>
              <a:gd name="connsiteX3" fmla="*/ 1662539 w 4572125"/>
              <a:gd name="connsiteY3" fmla="*/ 2544336 h 4572125"/>
              <a:gd name="connsiteX4" fmla="*/ 2027789 w 4572125"/>
              <a:gd name="connsiteY4" fmla="*/ 2909587 h 4572125"/>
              <a:gd name="connsiteX5" fmla="*/ 2544336 w 4572125"/>
              <a:gd name="connsiteY5" fmla="*/ 2909587 h 4572125"/>
              <a:gd name="connsiteX6" fmla="*/ 2909587 w 4572125"/>
              <a:gd name="connsiteY6" fmla="*/ 2544336 h 4572125"/>
              <a:gd name="connsiteX7" fmla="*/ 2909587 w 4572125"/>
              <a:gd name="connsiteY7" fmla="*/ 2027789 h 4572125"/>
              <a:gd name="connsiteX8" fmla="*/ 2544336 w 4572125"/>
              <a:gd name="connsiteY8" fmla="*/ 1662539 h 4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125" h="4572125">
                <a:moveTo>
                  <a:pt x="2544336" y="1662539"/>
                </a:moveTo>
                <a:cubicBezTo>
                  <a:pt x="3462556" y="-554180"/>
                  <a:pt x="1109697" y="-554180"/>
                  <a:pt x="2027789" y="1662539"/>
                </a:cubicBezTo>
                <a:cubicBezTo>
                  <a:pt x="1109569" y="-554180"/>
                  <a:pt x="-554180" y="1109569"/>
                  <a:pt x="1662539" y="2027789"/>
                </a:cubicBezTo>
                <a:cubicBezTo>
                  <a:pt x="-554180" y="1109569"/>
                  <a:pt x="-554180" y="3462429"/>
                  <a:pt x="1662539" y="2544336"/>
                </a:cubicBezTo>
                <a:cubicBezTo>
                  <a:pt x="-554180" y="3462556"/>
                  <a:pt x="1109569" y="5126305"/>
                  <a:pt x="2027789" y="2909587"/>
                </a:cubicBezTo>
                <a:cubicBezTo>
                  <a:pt x="1109569" y="5126305"/>
                  <a:pt x="3462429" y="5126305"/>
                  <a:pt x="2544336" y="2909587"/>
                </a:cubicBezTo>
                <a:cubicBezTo>
                  <a:pt x="3462556" y="5126305"/>
                  <a:pt x="5126305" y="3462556"/>
                  <a:pt x="2909587" y="2544336"/>
                </a:cubicBezTo>
                <a:cubicBezTo>
                  <a:pt x="5126305" y="3462556"/>
                  <a:pt x="5126305" y="1109697"/>
                  <a:pt x="2909587" y="2027789"/>
                </a:cubicBezTo>
                <a:cubicBezTo>
                  <a:pt x="5126305" y="1109569"/>
                  <a:pt x="3462556" y="-554180"/>
                  <a:pt x="2544336" y="1662539"/>
                </a:cubicBezTo>
                <a:close/>
              </a:path>
            </a:pathLst>
          </a:custGeom>
          <a:solidFill>
            <a:schemeClr val="accent1">
              <a:lumMod val="40000"/>
              <a:lumOff val="60000"/>
            </a:schemeClr>
          </a:solidFill>
          <a:ln w="0" cap="flat">
            <a:noFill/>
            <a:prstDash val="solid"/>
            <a:miter/>
          </a:ln>
        </p:spPr>
        <p:txBody>
          <a:bodyPr rtlCol="0" anchor="ctr"/>
          <a:lstStyle/>
          <a:p>
            <a:endParaRPr lang="es-SV" dirty="0">
              <a:latin typeface="Space Grotesk Light" pitchFamily="2" charset="77"/>
            </a:endParaRPr>
          </a:p>
        </p:txBody>
      </p:sp>
      <p:sp>
        <p:nvSpPr>
          <p:cNvPr id="30" name="Forma libre 29">
            <a:extLst>
              <a:ext uri="{FF2B5EF4-FFF2-40B4-BE49-F238E27FC236}">
                <a16:creationId xmlns:a16="http://schemas.microsoft.com/office/drawing/2014/main" id="{AEC7C82A-668D-09EC-BEC2-02E625A46381}"/>
              </a:ext>
            </a:extLst>
          </p:cNvPr>
          <p:cNvSpPr/>
          <p:nvPr/>
        </p:nvSpPr>
        <p:spPr>
          <a:xfrm>
            <a:off x="14032552" y="3470754"/>
            <a:ext cx="1946729" cy="1946729"/>
          </a:xfrm>
          <a:custGeom>
            <a:avLst/>
            <a:gdLst>
              <a:gd name="connsiteX0" fmla="*/ 2544336 w 4572125"/>
              <a:gd name="connsiteY0" fmla="*/ 1662539 h 4572125"/>
              <a:gd name="connsiteX1" fmla="*/ 2027789 w 4572125"/>
              <a:gd name="connsiteY1" fmla="*/ 1662539 h 4572125"/>
              <a:gd name="connsiteX2" fmla="*/ 1662539 w 4572125"/>
              <a:gd name="connsiteY2" fmla="*/ 2027789 h 4572125"/>
              <a:gd name="connsiteX3" fmla="*/ 1662539 w 4572125"/>
              <a:gd name="connsiteY3" fmla="*/ 2544336 h 4572125"/>
              <a:gd name="connsiteX4" fmla="*/ 2027789 w 4572125"/>
              <a:gd name="connsiteY4" fmla="*/ 2909587 h 4572125"/>
              <a:gd name="connsiteX5" fmla="*/ 2544336 w 4572125"/>
              <a:gd name="connsiteY5" fmla="*/ 2909587 h 4572125"/>
              <a:gd name="connsiteX6" fmla="*/ 2909587 w 4572125"/>
              <a:gd name="connsiteY6" fmla="*/ 2544336 h 4572125"/>
              <a:gd name="connsiteX7" fmla="*/ 2909587 w 4572125"/>
              <a:gd name="connsiteY7" fmla="*/ 2027789 h 4572125"/>
              <a:gd name="connsiteX8" fmla="*/ 2544336 w 4572125"/>
              <a:gd name="connsiteY8" fmla="*/ 1662539 h 4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125" h="4572125">
                <a:moveTo>
                  <a:pt x="2544336" y="1662539"/>
                </a:moveTo>
                <a:cubicBezTo>
                  <a:pt x="3462556" y="-554180"/>
                  <a:pt x="1109697" y="-554180"/>
                  <a:pt x="2027789" y="1662539"/>
                </a:cubicBezTo>
                <a:cubicBezTo>
                  <a:pt x="1109569" y="-554180"/>
                  <a:pt x="-554180" y="1109569"/>
                  <a:pt x="1662539" y="2027789"/>
                </a:cubicBezTo>
                <a:cubicBezTo>
                  <a:pt x="-554180" y="1109569"/>
                  <a:pt x="-554180" y="3462429"/>
                  <a:pt x="1662539" y="2544336"/>
                </a:cubicBezTo>
                <a:cubicBezTo>
                  <a:pt x="-554180" y="3462556"/>
                  <a:pt x="1109569" y="5126305"/>
                  <a:pt x="2027789" y="2909587"/>
                </a:cubicBezTo>
                <a:cubicBezTo>
                  <a:pt x="1109569" y="5126305"/>
                  <a:pt x="3462429" y="5126305"/>
                  <a:pt x="2544336" y="2909587"/>
                </a:cubicBezTo>
                <a:cubicBezTo>
                  <a:pt x="3462556" y="5126305"/>
                  <a:pt x="5126305" y="3462556"/>
                  <a:pt x="2909587" y="2544336"/>
                </a:cubicBezTo>
                <a:cubicBezTo>
                  <a:pt x="5126305" y="3462556"/>
                  <a:pt x="5126305" y="1109697"/>
                  <a:pt x="2909587" y="2027789"/>
                </a:cubicBezTo>
                <a:cubicBezTo>
                  <a:pt x="5126305" y="1109569"/>
                  <a:pt x="3462556" y="-554180"/>
                  <a:pt x="2544336" y="1662539"/>
                </a:cubicBezTo>
                <a:close/>
              </a:path>
            </a:pathLst>
          </a:custGeom>
          <a:solidFill>
            <a:schemeClr val="accent3">
              <a:lumMod val="40000"/>
              <a:lumOff val="60000"/>
            </a:schemeClr>
          </a:solidFill>
          <a:ln w="0" cap="flat">
            <a:noFill/>
            <a:prstDash val="solid"/>
            <a:miter/>
          </a:ln>
        </p:spPr>
        <p:txBody>
          <a:bodyPr rtlCol="0" anchor="ctr"/>
          <a:lstStyle/>
          <a:p>
            <a:endParaRPr lang="es-SV" dirty="0">
              <a:latin typeface="Space Grotesk Light" pitchFamily="2" charset="77"/>
            </a:endParaRPr>
          </a:p>
        </p:txBody>
      </p:sp>
      <p:sp>
        <p:nvSpPr>
          <p:cNvPr id="31" name="Forma libre 30">
            <a:extLst>
              <a:ext uri="{FF2B5EF4-FFF2-40B4-BE49-F238E27FC236}">
                <a16:creationId xmlns:a16="http://schemas.microsoft.com/office/drawing/2014/main" id="{968B1A64-F289-CAA5-8A99-2D15BDD9E27F}"/>
              </a:ext>
            </a:extLst>
          </p:cNvPr>
          <p:cNvSpPr/>
          <p:nvPr/>
        </p:nvSpPr>
        <p:spPr>
          <a:xfrm>
            <a:off x="8398370" y="3414402"/>
            <a:ext cx="1946729" cy="1946729"/>
          </a:xfrm>
          <a:custGeom>
            <a:avLst/>
            <a:gdLst>
              <a:gd name="connsiteX0" fmla="*/ 2544336 w 4572125"/>
              <a:gd name="connsiteY0" fmla="*/ 1662539 h 4572125"/>
              <a:gd name="connsiteX1" fmla="*/ 2027789 w 4572125"/>
              <a:gd name="connsiteY1" fmla="*/ 1662539 h 4572125"/>
              <a:gd name="connsiteX2" fmla="*/ 1662539 w 4572125"/>
              <a:gd name="connsiteY2" fmla="*/ 2027789 h 4572125"/>
              <a:gd name="connsiteX3" fmla="*/ 1662539 w 4572125"/>
              <a:gd name="connsiteY3" fmla="*/ 2544336 h 4572125"/>
              <a:gd name="connsiteX4" fmla="*/ 2027789 w 4572125"/>
              <a:gd name="connsiteY4" fmla="*/ 2909587 h 4572125"/>
              <a:gd name="connsiteX5" fmla="*/ 2544336 w 4572125"/>
              <a:gd name="connsiteY5" fmla="*/ 2909587 h 4572125"/>
              <a:gd name="connsiteX6" fmla="*/ 2909587 w 4572125"/>
              <a:gd name="connsiteY6" fmla="*/ 2544336 h 4572125"/>
              <a:gd name="connsiteX7" fmla="*/ 2909587 w 4572125"/>
              <a:gd name="connsiteY7" fmla="*/ 2027789 h 4572125"/>
              <a:gd name="connsiteX8" fmla="*/ 2544336 w 4572125"/>
              <a:gd name="connsiteY8" fmla="*/ 1662539 h 4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125" h="4572125">
                <a:moveTo>
                  <a:pt x="2544336" y="1662539"/>
                </a:moveTo>
                <a:cubicBezTo>
                  <a:pt x="3462556" y="-554180"/>
                  <a:pt x="1109697" y="-554180"/>
                  <a:pt x="2027789" y="1662539"/>
                </a:cubicBezTo>
                <a:cubicBezTo>
                  <a:pt x="1109569" y="-554180"/>
                  <a:pt x="-554180" y="1109569"/>
                  <a:pt x="1662539" y="2027789"/>
                </a:cubicBezTo>
                <a:cubicBezTo>
                  <a:pt x="-554180" y="1109569"/>
                  <a:pt x="-554180" y="3462429"/>
                  <a:pt x="1662539" y="2544336"/>
                </a:cubicBezTo>
                <a:cubicBezTo>
                  <a:pt x="-554180" y="3462556"/>
                  <a:pt x="1109569" y="5126305"/>
                  <a:pt x="2027789" y="2909587"/>
                </a:cubicBezTo>
                <a:cubicBezTo>
                  <a:pt x="1109569" y="5126305"/>
                  <a:pt x="3462429" y="5126305"/>
                  <a:pt x="2544336" y="2909587"/>
                </a:cubicBezTo>
                <a:cubicBezTo>
                  <a:pt x="3462556" y="5126305"/>
                  <a:pt x="5126305" y="3462556"/>
                  <a:pt x="2909587" y="2544336"/>
                </a:cubicBezTo>
                <a:cubicBezTo>
                  <a:pt x="5126305" y="3462556"/>
                  <a:pt x="5126305" y="1109697"/>
                  <a:pt x="2909587" y="2027789"/>
                </a:cubicBezTo>
                <a:cubicBezTo>
                  <a:pt x="5126305" y="1109569"/>
                  <a:pt x="3462556" y="-554180"/>
                  <a:pt x="2544336" y="1662539"/>
                </a:cubicBezTo>
                <a:close/>
              </a:path>
            </a:pathLst>
          </a:custGeom>
          <a:solidFill>
            <a:schemeClr val="accent2">
              <a:lumMod val="40000"/>
              <a:lumOff val="60000"/>
            </a:schemeClr>
          </a:solidFill>
          <a:ln w="0" cap="flat">
            <a:noFill/>
            <a:prstDash val="solid"/>
            <a:miter/>
          </a:ln>
        </p:spPr>
        <p:txBody>
          <a:bodyPr rtlCol="0" anchor="ctr"/>
          <a:lstStyle/>
          <a:p>
            <a:endParaRPr lang="es-SV" dirty="0">
              <a:latin typeface="Space Grotesk Light" pitchFamily="2" charset="77"/>
            </a:endParaRPr>
          </a:p>
        </p:txBody>
      </p:sp>
      <p:sp>
        <p:nvSpPr>
          <p:cNvPr id="32" name="Forma libre 31">
            <a:extLst>
              <a:ext uri="{FF2B5EF4-FFF2-40B4-BE49-F238E27FC236}">
                <a16:creationId xmlns:a16="http://schemas.microsoft.com/office/drawing/2014/main" id="{183BDC43-89A0-EF57-0ED7-B02FA14823E3}"/>
              </a:ext>
            </a:extLst>
          </p:cNvPr>
          <p:cNvSpPr/>
          <p:nvPr/>
        </p:nvSpPr>
        <p:spPr>
          <a:xfrm>
            <a:off x="19480024" y="2973855"/>
            <a:ext cx="1946729" cy="1946729"/>
          </a:xfrm>
          <a:custGeom>
            <a:avLst/>
            <a:gdLst>
              <a:gd name="connsiteX0" fmla="*/ 2544336 w 4572125"/>
              <a:gd name="connsiteY0" fmla="*/ 1662539 h 4572125"/>
              <a:gd name="connsiteX1" fmla="*/ 2027789 w 4572125"/>
              <a:gd name="connsiteY1" fmla="*/ 1662539 h 4572125"/>
              <a:gd name="connsiteX2" fmla="*/ 1662539 w 4572125"/>
              <a:gd name="connsiteY2" fmla="*/ 2027789 h 4572125"/>
              <a:gd name="connsiteX3" fmla="*/ 1662539 w 4572125"/>
              <a:gd name="connsiteY3" fmla="*/ 2544336 h 4572125"/>
              <a:gd name="connsiteX4" fmla="*/ 2027789 w 4572125"/>
              <a:gd name="connsiteY4" fmla="*/ 2909587 h 4572125"/>
              <a:gd name="connsiteX5" fmla="*/ 2544336 w 4572125"/>
              <a:gd name="connsiteY5" fmla="*/ 2909587 h 4572125"/>
              <a:gd name="connsiteX6" fmla="*/ 2909587 w 4572125"/>
              <a:gd name="connsiteY6" fmla="*/ 2544336 h 4572125"/>
              <a:gd name="connsiteX7" fmla="*/ 2909587 w 4572125"/>
              <a:gd name="connsiteY7" fmla="*/ 2027789 h 4572125"/>
              <a:gd name="connsiteX8" fmla="*/ 2544336 w 4572125"/>
              <a:gd name="connsiteY8" fmla="*/ 1662539 h 4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125" h="4572125">
                <a:moveTo>
                  <a:pt x="2544336" y="1662539"/>
                </a:moveTo>
                <a:cubicBezTo>
                  <a:pt x="3462556" y="-554180"/>
                  <a:pt x="1109697" y="-554180"/>
                  <a:pt x="2027789" y="1662539"/>
                </a:cubicBezTo>
                <a:cubicBezTo>
                  <a:pt x="1109569" y="-554180"/>
                  <a:pt x="-554180" y="1109569"/>
                  <a:pt x="1662539" y="2027789"/>
                </a:cubicBezTo>
                <a:cubicBezTo>
                  <a:pt x="-554180" y="1109569"/>
                  <a:pt x="-554180" y="3462429"/>
                  <a:pt x="1662539" y="2544336"/>
                </a:cubicBezTo>
                <a:cubicBezTo>
                  <a:pt x="-554180" y="3462556"/>
                  <a:pt x="1109569" y="5126305"/>
                  <a:pt x="2027789" y="2909587"/>
                </a:cubicBezTo>
                <a:cubicBezTo>
                  <a:pt x="1109569" y="5126305"/>
                  <a:pt x="3462429" y="5126305"/>
                  <a:pt x="2544336" y="2909587"/>
                </a:cubicBezTo>
                <a:cubicBezTo>
                  <a:pt x="3462556" y="5126305"/>
                  <a:pt x="5126305" y="3462556"/>
                  <a:pt x="2909587" y="2544336"/>
                </a:cubicBezTo>
                <a:cubicBezTo>
                  <a:pt x="5126305" y="3462556"/>
                  <a:pt x="5126305" y="1109697"/>
                  <a:pt x="2909587" y="2027789"/>
                </a:cubicBezTo>
                <a:cubicBezTo>
                  <a:pt x="5126305" y="1109569"/>
                  <a:pt x="3462556" y="-554180"/>
                  <a:pt x="2544336" y="1662539"/>
                </a:cubicBezTo>
                <a:close/>
              </a:path>
            </a:pathLst>
          </a:custGeom>
          <a:solidFill>
            <a:schemeClr val="accent4">
              <a:lumMod val="40000"/>
              <a:lumOff val="60000"/>
            </a:schemeClr>
          </a:solidFill>
          <a:ln w="0" cap="flat">
            <a:noFill/>
            <a:prstDash val="solid"/>
            <a:miter/>
          </a:ln>
        </p:spPr>
        <p:txBody>
          <a:bodyPr rtlCol="0" anchor="ctr"/>
          <a:lstStyle/>
          <a:p>
            <a:endParaRPr lang="es-SV" dirty="0">
              <a:latin typeface="Space Grotesk Light" pitchFamily="2" charset="77"/>
            </a:endParaRPr>
          </a:p>
        </p:txBody>
      </p:sp>
      <p:sp>
        <p:nvSpPr>
          <p:cNvPr id="34" name="TextBox 20">
            <a:extLst>
              <a:ext uri="{FF2B5EF4-FFF2-40B4-BE49-F238E27FC236}">
                <a16:creationId xmlns:a16="http://schemas.microsoft.com/office/drawing/2014/main" id="{1EB170E9-F3D2-3709-6243-014D533FEB2A}"/>
              </a:ext>
            </a:extLst>
          </p:cNvPr>
          <p:cNvSpPr txBox="1"/>
          <p:nvPr/>
        </p:nvSpPr>
        <p:spPr>
          <a:xfrm>
            <a:off x="2203070" y="6664576"/>
            <a:ext cx="2893407" cy="4398768"/>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ctr"/>
            <a:r>
              <a:rPr lang="en-US" sz="3200" dirty="0"/>
              <a:t>Email service provider with a search-oriented interface, powerful spam filtering, and integrated chat features.</a:t>
            </a:r>
          </a:p>
        </p:txBody>
      </p:sp>
      <p:sp>
        <p:nvSpPr>
          <p:cNvPr id="38" name="TextBox 21">
            <a:extLst>
              <a:ext uri="{FF2B5EF4-FFF2-40B4-BE49-F238E27FC236}">
                <a16:creationId xmlns:a16="http://schemas.microsoft.com/office/drawing/2014/main" id="{26397FEB-CB1F-0099-64A9-2E2D1DBC152D}"/>
              </a:ext>
            </a:extLst>
          </p:cNvPr>
          <p:cNvSpPr txBox="1"/>
          <p:nvPr/>
        </p:nvSpPr>
        <p:spPr>
          <a:xfrm>
            <a:off x="2315567" y="5845044"/>
            <a:ext cx="2893407" cy="707886"/>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000" dirty="0">
                <a:latin typeface="Space Grotesk" pitchFamily="2" charset="77"/>
                <a:cs typeface="Rubik Black" pitchFamily="2" charset="-79"/>
              </a:rPr>
              <a:t>Gmail</a:t>
            </a:r>
          </a:p>
        </p:txBody>
      </p:sp>
      <p:sp>
        <p:nvSpPr>
          <p:cNvPr id="39" name="TextBox 20">
            <a:extLst>
              <a:ext uri="{FF2B5EF4-FFF2-40B4-BE49-F238E27FC236}">
                <a16:creationId xmlns:a16="http://schemas.microsoft.com/office/drawing/2014/main" id="{484893C2-BE05-F851-25E2-0D8C6B6E6B6B}"/>
              </a:ext>
            </a:extLst>
          </p:cNvPr>
          <p:cNvSpPr txBox="1"/>
          <p:nvPr/>
        </p:nvSpPr>
        <p:spPr>
          <a:xfrm>
            <a:off x="13457722" y="6726556"/>
            <a:ext cx="2893407" cy="3857082"/>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ctr"/>
            <a:r>
              <a:rPr lang="en-US" sz="3200" dirty="0">
                <a:latin typeface="Space Grotesk Light" pitchFamily="2" charset="77"/>
                <a:ea typeface="Open Sans Light" panose="020B0306030504020204" pitchFamily="34" charset="0"/>
                <a:cs typeface="Open Sans Light" panose="020B0306030504020204" pitchFamily="34" charset="0"/>
              </a:rPr>
              <a:t>Video conferencing tool with integrated scheduling and screen sharing features.</a:t>
            </a:r>
          </a:p>
        </p:txBody>
      </p:sp>
      <p:sp>
        <p:nvSpPr>
          <p:cNvPr id="40" name="TextBox 21">
            <a:extLst>
              <a:ext uri="{FF2B5EF4-FFF2-40B4-BE49-F238E27FC236}">
                <a16:creationId xmlns:a16="http://schemas.microsoft.com/office/drawing/2014/main" id="{2D3336B9-33DC-C4A8-7B0D-8CF81240494A}"/>
              </a:ext>
            </a:extLst>
          </p:cNvPr>
          <p:cNvSpPr txBox="1"/>
          <p:nvPr/>
        </p:nvSpPr>
        <p:spPr>
          <a:xfrm>
            <a:off x="13457722" y="5907024"/>
            <a:ext cx="3261649" cy="707886"/>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000" dirty="0">
                <a:latin typeface="Space Grotesk" pitchFamily="2" charset="77"/>
                <a:cs typeface="Rubik Black" pitchFamily="2" charset="-79"/>
              </a:rPr>
              <a:t>Google Meet </a:t>
            </a:r>
          </a:p>
        </p:txBody>
      </p:sp>
      <p:sp>
        <p:nvSpPr>
          <p:cNvPr id="42" name="TextBox 20">
            <a:extLst>
              <a:ext uri="{FF2B5EF4-FFF2-40B4-BE49-F238E27FC236}">
                <a16:creationId xmlns:a16="http://schemas.microsoft.com/office/drawing/2014/main" id="{75F14FE8-6B63-3F2C-F920-4E0678305F01}"/>
              </a:ext>
            </a:extLst>
          </p:cNvPr>
          <p:cNvSpPr txBox="1"/>
          <p:nvPr/>
        </p:nvSpPr>
        <p:spPr>
          <a:xfrm>
            <a:off x="7925031" y="6643565"/>
            <a:ext cx="2893407" cy="4398768"/>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ctr"/>
            <a:r>
              <a:rPr lang="en-US" sz="3200" dirty="0">
                <a:latin typeface="Space Grotesk Light" pitchFamily="2" charset="77"/>
                <a:ea typeface="Open Sans Light" panose="020B0306030504020204" pitchFamily="34" charset="0"/>
                <a:cs typeface="Open Sans Light" panose="020B0306030504020204" pitchFamily="34" charset="0"/>
              </a:rPr>
              <a:t>A cloud-based storage solution with inbuilt editor tools for creating presentations, spreadsheets and documents.</a:t>
            </a:r>
          </a:p>
        </p:txBody>
      </p:sp>
      <p:sp>
        <p:nvSpPr>
          <p:cNvPr id="44" name="TextBox 21">
            <a:extLst>
              <a:ext uri="{FF2B5EF4-FFF2-40B4-BE49-F238E27FC236}">
                <a16:creationId xmlns:a16="http://schemas.microsoft.com/office/drawing/2014/main" id="{0A03D207-69D6-01A1-886B-2A23CC99859F}"/>
              </a:ext>
            </a:extLst>
          </p:cNvPr>
          <p:cNvSpPr txBox="1"/>
          <p:nvPr/>
        </p:nvSpPr>
        <p:spPr>
          <a:xfrm>
            <a:off x="7948112" y="5927198"/>
            <a:ext cx="3047769" cy="707886"/>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000" dirty="0">
                <a:latin typeface="Space Grotesk" pitchFamily="2" charset="77"/>
                <a:cs typeface="Rubik Black" pitchFamily="2" charset="-79"/>
              </a:rPr>
              <a:t>Google Drive </a:t>
            </a:r>
          </a:p>
        </p:txBody>
      </p:sp>
      <p:sp>
        <p:nvSpPr>
          <p:cNvPr id="45" name="TextBox 20">
            <a:extLst>
              <a:ext uri="{FF2B5EF4-FFF2-40B4-BE49-F238E27FC236}">
                <a16:creationId xmlns:a16="http://schemas.microsoft.com/office/drawing/2014/main" id="{8F55E5A1-EC23-1CAF-FEAE-BAA94689B706}"/>
              </a:ext>
            </a:extLst>
          </p:cNvPr>
          <p:cNvSpPr txBox="1"/>
          <p:nvPr/>
        </p:nvSpPr>
        <p:spPr>
          <a:xfrm>
            <a:off x="19103062" y="6608237"/>
            <a:ext cx="2893407" cy="5282343"/>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ctr"/>
            <a:r>
              <a:rPr lang="en-US" sz="2800" dirty="0">
                <a:latin typeface="Space Grotesk Light" pitchFamily="2" charset="77"/>
                <a:ea typeface="Open Sans Light" panose="020B0306030504020204" pitchFamily="34" charset="0"/>
                <a:cs typeface="Open Sans Light" panose="020B0306030504020204" pitchFamily="34" charset="0"/>
              </a:rPr>
              <a:t>A platform for teachers and students to access a streamlined set of communication and collaboration tools like coursework assignment, group discussion, and grade tracking.</a:t>
            </a:r>
          </a:p>
        </p:txBody>
      </p:sp>
      <p:sp>
        <p:nvSpPr>
          <p:cNvPr id="46" name="TextBox 21">
            <a:extLst>
              <a:ext uri="{FF2B5EF4-FFF2-40B4-BE49-F238E27FC236}">
                <a16:creationId xmlns:a16="http://schemas.microsoft.com/office/drawing/2014/main" id="{6F62C3DA-106F-30EB-B16B-573B6D099B75}"/>
              </a:ext>
            </a:extLst>
          </p:cNvPr>
          <p:cNvSpPr txBox="1"/>
          <p:nvPr/>
        </p:nvSpPr>
        <p:spPr>
          <a:xfrm>
            <a:off x="18734820" y="5173152"/>
            <a:ext cx="3629890" cy="1323439"/>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000" dirty="0">
                <a:latin typeface="Space Grotesk" pitchFamily="2" charset="77"/>
                <a:cs typeface="Rubik Black" pitchFamily="2" charset="-79"/>
              </a:rPr>
              <a:t>Google Classroom </a:t>
            </a:r>
          </a:p>
        </p:txBody>
      </p:sp>
      <p:sp>
        <p:nvSpPr>
          <p:cNvPr id="23" name="TextBox 10">
            <a:extLst>
              <a:ext uri="{FF2B5EF4-FFF2-40B4-BE49-F238E27FC236}">
                <a16:creationId xmlns:a16="http://schemas.microsoft.com/office/drawing/2014/main" id="{FB996C2F-0C79-211E-4359-6758891AEC84}"/>
              </a:ext>
            </a:extLst>
          </p:cNvPr>
          <p:cNvSpPr txBox="1"/>
          <p:nvPr/>
        </p:nvSpPr>
        <p:spPr>
          <a:xfrm>
            <a:off x="3599082" y="432647"/>
            <a:ext cx="16593557" cy="2541208"/>
          </a:xfrm>
          <a:prstGeom prst="rect">
            <a:avLst/>
          </a:prstGeom>
          <a:noFill/>
        </p:spPr>
        <p:txBody>
          <a:bodyPr wrap="square" rtlCol="0" anchor="b">
            <a:spAutoFit/>
          </a:bodyPr>
          <a:lstStyle>
            <a:defPPr>
              <a:defRPr lang="en-US"/>
            </a:defPPr>
            <a:lvl1pPr algn="r">
              <a:defRPr sz="7200">
                <a:solidFill>
                  <a:schemeClr val="tx2"/>
                </a:solidFill>
                <a:latin typeface="Heebo Medium" pitchFamily="2" charset="-79"/>
                <a:ea typeface="Arimo" panose="020B0604020202020204" pitchFamily="34" charset="0"/>
                <a:cs typeface="Arimo" panose="020B0604020202020204" pitchFamily="34" charset="0"/>
              </a:defRPr>
            </a:lvl1pPr>
          </a:lstStyle>
          <a:p>
            <a:pPr algn="ctr">
              <a:lnSpc>
                <a:spcPct val="90000"/>
              </a:lnSpc>
            </a:pPr>
            <a:r>
              <a:rPr lang="en-US" sz="8800" b="1" dirty="0">
                <a:latin typeface="Poppins Black" panose="00000A00000000000000" pitchFamily="2" charset="0"/>
                <a:cs typeface="Poppins Black" panose="00000A00000000000000" pitchFamily="2" charset="0"/>
              </a:rPr>
              <a:t>Overview of Google Services</a:t>
            </a:r>
          </a:p>
        </p:txBody>
      </p:sp>
      <p:pic>
        <p:nvPicPr>
          <p:cNvPr id="3" name="Image 2">
            <a:extLst>
              <a:ext uri="{FF2B5EF4-FFF2-40B4-BE49-F238E27FC236}">
                <a16:creationId xmlns:a16="http://schemas.microsoft.com/office/drawing/2014/main" id="{962C1AE3-A6CC-5149-9039-E60D020C55F2}"/>
              </a:ext>
            </a:extLst>
          </p:cNvPr>
          <p:cNvPicPr>
            <a:picLocks noChangeAspect="1"/>
          </p:cNvPicPr>
          <p:nvPr/>
        </p:nvPicPr>
        <p:blipFill>
          <a:blip r:embed="rId2"/>
          <a:stretch>
            <a:fillRect/>
          </a:stretch>
        </p:blipFill>
        <p:spPr>
          <a:xfrm>
            <a:off x="8062303" y="11583448"/>
            <a:ext cx="2161696" cy="1800658"/>
          </a:xfrm>
          <a:prstGeom prst="rect">
            <a:avLst/>
          </a:prstGeom>
        </p:spPr>
      </p:pic>
      <p:pic>
        <p:nvPicPr>
          <p:cNvPr id="4" name="Image 3">
            <a:extLst>
              <a:ext uri="{FF2B5EF4-FFF2-40B4-BE49-F238E27FC236}">
                <a16:creationId xmlns:a16="http://schemas.microsoft.com/office/drawing/2014/main" id="{B4FAF5E6-CD86-3FB4-39A5-651ECB2EBD3D}"/>
              </a:ext>
            </a:extLst>
          </p:cNvPr>
          <p:cNvPicPr>
            <a:picLocks noChangeAspect="1"/>
          </p:cNvPicPr>
          <p:nvPr/>
        </p:nvPicPr>
        <p:blipFill>
          <a:blip r:embed="rId3"/>
          <a:stretch>
            <a:fillRect/>
          </a:stretch>
        </p:blipFill>
        <p:spPr>
          <a:xfrm>
            <a:off x="2883152" y="11731842"/>
            <a:ext cx="1362310" cy="1433202"/>
          </a:xfrm>
          <a:prstGeom prst="rect">
            <a:avLst/>
          </a:prstGeom>
        </p:spPr>
      </p:pic>
      <p:pic>
        <p:nvPicPr>
          <p:cNvPr id="5" name="Image 4">
            <a:extLst>
              <a:ext uri="{FF2B5EF4-FFF2-40B4-BE49-F238E27FC236}">
                <a16:creationId xmlns:a16="http://schemas.microsoft.com/office/drawing/2014/main" id="{E8827285-78CB-BB14-4B0C-0E5A878AF82F}"/>
              </a:ext>
            </a:extLst>
          </p:cNvPr>
          <p:cNvPicPr>
            <a:picLocks noChangeAspect="1"/>
          </p:cNvPicPr>
          <p:nvPr/>
        </p:nvPicPr>
        <p:blipFill>
          <a:blip r:embed="rId4"/>
          <a:stretch>
            <a:fillRect/>
          </a:stretch>
        </p:blipFill>
        <p:spPr>
          <a:xfrm>
            <a:off x="14079541" y="11297818"/>
            <a:ext cx="1899740" cy="2488649"/>
          </a:xfrm>
          <a:prstGeom prst="rect">
            <a:avLst/>
          </a:prstGeom>
        </p:spPr>
      </p:pic>
      <p:pic>
        <p:nvPicPr>
          <p:cNvPr id="9" name="Image 8">
            <a:extLst>
              <a:ext uri="{FF2B5EF4-FFF2-40B4-BE49-F238E27FC236}">
                <a16:creationId xmlns:a16="http://schemas.microsoft.com/office/drawing/2014/main" id="{069C4602-6174-A584-BA38-41F8E46BF5A5}"/>
              </a:ext>
            </a:extLst>
          </p:cNvPr>
          <p:cNvPicPr>
            <a:picLocks noChangeAspect="1"/>
          </p:cNvPicPr>
          <p:nvPr/>
        </p:nvPicPr>
        <p:blipFill>
          <a:blip r:embed="rId5"/>
          <a:stretch>
            <a:fillRect/>
          </a:stretch>
        </p:blipFill>
        <p:spPr>
          <a:xfrm>
            <a:off x="19397723" y="11985809"/>
            <a:ext cx="2605923" cy="1800658"/>
          </a:xfrm>
          <a:prstGeom prst="rect">
            <a:avLst/>
          </a:prstGeom>
        </p:spPr>
      </p:pic>
      <p:sp>
        <p:nvSpPr>
          <p:cNvPr id="8" name="ZoneTexte 7">
            <a:extLst>
              <a:ext uri="{FF2B5EF4-FFF2-40B4-BE49-F238E27FC236}">
                <a16:creationId xmlns:a16="http://schemas.microsoft.com/office/drawing/2014/main" id="{239334F9-BD77-CD58-9A83-8165CD41A688}"/>
              </a:ext>
            </a:extLst>
          </p:cNvPr>
          <p:cNvSpPr txBox="1"/>
          <p:nvPr/>
        </p:nvSpPr>
        <p:spPr>
          <a:xfrm>
            <a:off x="23405722" y="12700337"/>
            <a:ext cx="1268298" cy="1015663"/>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8</a:t>
            </a:r>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30995746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P spid="39" grpId="0"/>
      <p:bldP spid="40" grpId="0"/>
      <p:bldP spid="42" grpId="0"/>
      <p:bldP spid="44" grpId="0"/>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0">
            <a:extLst>
              <a:ext uri="{FF2B5EF4-FFF2-40B4-BE49-F238E27FC236}">
                <a16:creationId xmlns:a16="http://schemas.microsoft.com/office/drawing/2014/main" id="{99A90443-6F9F-4903-35C6-8F700E3BB4F7}"/>
              </a:ext>
            </a:extLst>
          </p:cNvPr>
          <p:cNvSpPr txBox="1"/>
          <p:nvPr/>
        </p:nvSpPr>
        <p:spPr>
          <a:xfrm>
            <a:off x="1547727" y="9227023"/>
            <a:ext cx="4477639" cy="2912464"/>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ctr"/>
            <a:r>
              <a:rPr lang="en-US" sz="2800" dirty="0">
                <a:latin typeface="Space Grotesk Light" pitchFamily="2" charset="77"/>
                <a:ea typeface="Open Sans Light" panose="020B0306030504020204" pitchFamily="34" charset="0"/>
                <a:cs typeface="Open Sans Light" panose="020B0306030504020204" pitchFamily="34" charset="0"/>
              </a:rPr>
              <a:t>Desktop operating system with a user-friendly interface, built-in security features, and cloud integration capabilities. Compatible with most desktop applications.</a:t>
            </a:r>
          </a:p>
        </p:txBody>
      </p:sp>
      <p:sp>
        <p:nvSpPr>
          <p:cNvPr id="24" name="TextBox 21">
            <a:extLst>
              <a:ext uri="{FF2B5EF4-FFF2-40B4-BE49-F238E27FC236}">
                <a16:creationId xmlns:a16="http://schemas.microsoft.com/office/drawing/2014/main" id="{701E46F5-516C-28AF-AD1E-7A49EB20D682}"/>
              </a:ext>
            </a:extLst>
          </p:cNvPr>
          <p:cNvSpPr txBox="1"/>
          <p:nvPr/>
        </p:nvSpPr>
        <p:spPr>
          <a:xfrm>
            <a:off x="1498515" y="8305411"/>
            <a:ext cx="4477639" cy="707886"/>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000" dirty="0">
                <a:latin typeface="Space Grotesk" pitchFamily="2" charset="77"/>
                <a:cs typeface="Rubik Black" pitchFamily="2" charset="-79"/>
              </a:rPr>
              <a:t>Windows 10 </a:t>
            </a:r>
          </a:p>
        </p:txBody>
      </p:sp>
      <p:sp>
        <p:nvSpPr>
          <p:cNvPr id="26" name="TextBox 20">
            <a:extLst>
              <a:ext uri="{FF2B5EF4-FFF2-40B4-BE49-F238E27FC236}">
                <a16:creationId xmlns:a16="http://schemas.microsoft.com/office/drawing/2014/main" id="{14CC2D4D-4377-C134-0187-227FEB72DDE6}"/>
              </a:ext>
            </a:extLst>
          </p:cNvPr>
          <p:cNvSpPr txBox="1"/>
          <p:nvPr/>
        </p:nvSpPr>
        <p:spPr>
          <a:xfrm>
            <a:off x="9950006" y="9135818"/>
            <a:ext cx="4477639" cy="2438488"/>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ctr"/>
            <a:r>
              <a:rPr lang="en-US" sz="2800" b="0" i="0" dirty="0">
                <a:solidFill>
                  <a:srgbClr val="D1D5DB"/>
                </a:solidFill>
                <a:effectLst/>
                <a:latin typeface="Söhne"/>
              </a:rPr>
              <a:t> A suite of productivity tools including Word, Excel, and PowerPoint, enhancing collaboration and document creation.</a:t>
            </a:r>
            <a:endParaRPr lang="en-US" sz="2800" dirty="0">
              <a:latin typeface="Space Grotesk Light" pitchFamily="2" charset="77"/>
              <a:ea typeface="Open Sans Light" panose="020B0306030504020204" pitchFamily="34" charset="0"/>
              <a:cs typeface="Open Sans Light" panose="020B0306030504020204" pitchFamily="34" charset="0"/>
            </a:endParaRPr>
          </a:p>
        </p:txBody>
      </p:sp>
      <p:sp>
        <p:nvSpPr>
          <p:cNvPr id="31" name="TextBox 21">
            <a:extLst>
              <a:ext uri="{FF2B5EF4-FFF2-40B4-BE49-F238E27FC236}">
                <a16:creationId xmlns:a16="http://schemas.microsoft.com/office/drawing/2014/main" id="{C14AF6FA-E3FC-32D8-51B7-1EC1CE1B489E}"/>
              </a:ext>
            </a:extLst>
          </p:cNvPr>
          <p:cNvSpPr txBox="1"/>
          <p:nvPr/>
        </p:nvSpPr>
        <p:spPr>
          <a:xfrm>
            <a:off x="10042422" y="8394354"/>
            <a:ext cx="4477639" cy="707886"/>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000" b="1" i="0" dirty="0">
                <a:effectLst/>
                <a:latin typeface="Söhne"/>
              </a:rPr>
              <a:t>Office 365</a:t>
            </a:r>
            <a:endParaRPr lang="en-US" sz="4000" dirty="0">
              <a:latin typeface="Space Grotesk" pitchFamily="2" charset="77"/>
              <a:cs typeface="Rubik Black" pitchFamily="2" charset="-79"/>
            </a:endParaRPr>
          </a:p>
        </p:txBody>
      </p:sp>
      <p:sp>
        <p:nvSpPr>
          <p:cNvPr id="37" name="TextBox 20">
            <a:extLst>
              <a:ext uri="{FF2B5EF4-FFF2-40B4-BE49-F238E27FC236}">
                <a16:creationId xmlns:a16="http://schemas.microsoft.com/office/drawing/2014/main" id="{CE28EA9C-06CE-2FCE-CB5D-D27B4C08FB25}"/>
              </a:ext>
            </a:extLst>
          </p:cNvPr>
          <p:cNvSpPr txBox="1"/>
          <p:nvPr/>
        </p:nvSpPr>
        <p:spPr>
          <a:xfrm>
            <a:off x="18804560" y="9013297"/>
            <a:ext cx="4477639" cy="2509598"/>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r>
              <a:rPr lang="en-US" sz="2400" dirty="0"/>
              <a:t>A cloud computing service used for building, testing, deploying, and managing applications and services through a global network of Microsoft-managed data centers.</a:t>
            </a:r>
          </a:p>
        </p:txBody>
      </p:sp>
      <p:sp>
        <p:nvSpPr>
          <p:cNvPr id="40" name="TextBox 21">
            <a:extLst>
              <a:ext uri="{FF2B5EF4-FFF2-40B4-BE49-F238E27FC236}">
                <a16:creationId xmlns:a16="http://schemas.microsoft.com/office/drawing/2014/main" id="{3266255D-010F-99B5-1D27-FB5163028CCF}"/>
              </a:ext>
            </a:extLst>
          </p:cNvPr>
          <p:cNvSpPr txBox="1"/>
          <p:nvPr/>
        </p:nvSpPr>
        <p:spPr>
          <a:xfrm>
            <a:off x="18694640" y="8262982"/>
            <a:ext cx="4477639" cy="707886"/>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000" dirty="0">
                <a:latin typeface="Space Grotesk" pitchFamily="2" charset="77"/>
                <a:cs typeface="Rubik Black" pitchFamily="2" charset="-79"/>
              </a:rPr>
              <a:t>Azure</a:t>
            </a:r>
          </a:p>
        </p:txBody>
      </p:sp>
      <p:sp>
        <p:nvSpPr>
          <p:cNvPr id="44" name="Rectángulo 43">
            <a:extLst>
              <a:ext uri="{FF2B5EF4-FFF2-40B4-BE49-F238E27FC236}">
                <a16:creationId xmlns:a16="http://schemas.microsoft.com/office/drawing/2014/main" id="{90E78498-1AD8-CE3F-AC2C-8850C9B4007F}"/>
              </a:ext>
            </a:extLst>
          </p:cNvPr>
          <p:cNvSpPr/>
          <p:nvPr/>
        </p:nvSpPr>
        <p:spPr>
          <a:xfrm>
            <a:off x="17552020" y="2105437"/>
            <a:ext cx="7678964" cy="42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41" name="TextBox 10">
            <a:extLst>
              <a:ext uri="{FF2B5EF4-FFF2-40B4-BE49-F238E27FC236}">
                <a16:creationId xmlns:a16="http://schemas.microsoft.com/office/drawing/2014/main" id="{12486C53-D338-9B30-3122-B6E751323ACA}"/>
              </a:ext>
            </a:extLst>
          </p:cNvPr>
          <p:cNvSpPr txBox="1"/>
          <p:nvPr/>
        </p:nvSpPr>
        <p:spPr>
          <a:xfrm>
            <a:off x="6093324" y="1780933"/>
            <a:ext cx="11458696" cy="1015663"/>
          </a:xfrm>
          <a:prstGeom prst="rect">
            <a:avLst/>
          </a:prstGeom>
          <a:noFill/>
        </p:spPr>
        <p:txBody>
          <a:bodyPr wrap="square" rtlCol="0" anchor="b">
            <a:spAutoFit/>
          </a:bodyPr>
          <a:lstStyle>
            <a:defPPr>
              <a:defRPr lang="en-US"/>
            </a:defPPr>
            <a:lvl1pPr algn="r">
              <a:defRPr sz="7200">
                <a:solidFill>
                  <a:schemeClr val="tx2"/>
                </a:solidFill>
                <a:latin typeface="Heebo Medium" pitchFamily="2" charset="-79"/>
                <a:ea typeface="Arimo" panose="020B0604020202020204" pitchFamily="34" charset="0"/>
                <a:cs typeface="Arimo" panose="020B0604020202020204" pitchFamily="34" charset="0"/>
              </a:defRPr>
            </a:lvl1pPr>
          </a:lstStyle>
          <a:p>
            <a:r>
              <a:rPr lang="en-US" sz="6000" b="1" dirty="0">
                <a:latin typeface="Poppins Black" panose="00000A00000000000000" pitchFamily="2" charset="0"/>
                <a:cs typeface="Poppins Black" panose="00000A00000000000000" pitchFamily="2" charset="0"/>
              </a:rPr>
              <a:t>Overview of Microsoft Tools</a:t>
            </a:r>
          </a:p>
        </p:txBody>
      </p:sp>
      <p:pic>
        <p:nvPicPr>
          <p:cNvPr id="2" name="Picture 1">
            <a:extLst>
              <a:ext uri="{FF2B5EF4-FFF2-40B4-BE49-F238E27FC236}">
                <a16:creationId xmlns:a16="http://schemas.microsoft.com/office/drawing/2014/main" id="{79EE0C54-E1A5-803E-6962-A77AE1E2B3D5}"/>
              </a:ext>
            </a:extLst>
          </p:cNvPr>
          <p:cNvPicPr>
            <a:picLocks noChangeAspect="1"/>
          </p:cNvPicPr>
          <p:nvPr/>
        </p:nvPicPr>
        <p:blipFill>
          <a:blip r:embed="rId2"/>
          <a:stretch>
            <a:fillRect/>
          </a:stretch>
        </p:blipFill>
        <p:spPr>
          <a:xfrm>
            <a:off x="565827" y="4934125"/>
            <a:ext cx="5535849" cy="2838450"/>
          </a:xfrm>
          <a:prstGeom prst="rect">
            <a:avLst/>
          </a:prstGeom>
        </p:spPr>
      </p:pic>
      <p:pic>
        <p:nvPicPr>
          <p:cNvPr id="3" name="Picture 2">
            <a:extLst>
              <a:ext uri="{FF2B5EF4-FFF2-40B4-BE49-F238E27FC236}">
                <a16:creationId xmlns:a16="http://schemas.microsoft.com/office/drawing/2014/main" id="{186332CE-A775-D079-107B-D74066549238}"/>
              </a:ext>
            </a:extLst>
          </p:cNvPr>
          <p:cNvPicPr>
            <a:picLocks noChangeAspect="1"/>
          </p:cNvPicPr>
          <p:nvPr/>
        </p:nvPicPr>
        <p:blipFill>
          <a:blip r:embed="rId3"/>
          <a:stretch>
            <a:fillRect/>
          </a:stretch>
        </p:blipFill>
        <p:spPr>
          <a:xfrm>
            <a:off x="9144218" y="4942202"/>
            <a:ext cx="6089214" cy="3003286"/>
          </a:xfrm>
          <a:prstGeom prst="rect">
            <a:avLst/>
          </a:prstGeom>
        </p:spPr>
      </p:pic>
      <p:pic>
        <p:nvPicPr>
          <p:cNvPr id="4" name="Picture 3">
            <a:extLst>
              <a:ext uri="{FF2B5EF4-FFF2-40B4-BE49-F238E27FC236}">
                <a16:creationId xmlns:a16="http://schemas.microsoft.com/office/drawing/2014/main" id="{299B4146-BF8E-EB73-F1AF-167A01180AB4}"/>
              </a:ext>
            </a:extLst>
          </p:cNvPr>
          <p:cNvPicPr>
            <a:picLocks noChangeAspect="1"/>
          </p:cNvPicPr>
          <p:nvPr/>
        </p:nvPicPr>
        <p:blipFill>
          <a:blip r:embed="rId4"/>
          <a:stretch>
            <a:fillRect/>
          </a:stretch>
        </p:blipFill>
        <p:spPr>
          <a:xfrm>
            <a:off x="18275974" y="4923045"/>
            <a:ext cx="5314973" cy="3003286"/>
          </a:xfrm>
          <a:prstGeom prst="rect">
            <a:avLst/>
          </a:prstGeom>
        </p:spPr>
      </p:pic>
      <p:pic>
        <p:nvPicPr>
          <p:cNvPr id="5" name="Image 4">
            <a:extLst>
              <a:ext uri="{FF2B5EF4-FFF2-40B4-BE49-F238E27FC236}">
                <a16:creationId xmlns:a16="http://schemas.microsoft.com/office/drawing/2014/main" id="{5220BEAB-A347-3494-D821-F4C458B68C48}"/>
              </a:ext>
            </a:extLst>
          </p:cNvPr>
          <p:cNvPicPr>
            <a:picLocks noChangeAspect="1"/>
          </p:cNvPicPr>
          <p:nvPr/>
        </p:nvPicPr>
        <p:blipFill>
          <a:blip r:embed="rId5"/>
          <a:stretch>
            <a:fillRect/>
          </a:stretch>
        </p:blipFill>
        <p:spPr>
          <a:xfrm>
            <a:off x="-1240219" y="2078434"/>
            <a:ext cx="7675529" cy="420660"/>
          </a:xfrm>
          <a:prstGeom prst="rect">
            <a:avLst/>
          </a:prstGeom>
        </p:spPr>
      </p:pic>
      <p:sp>
        <p:nvSpPr>
          <p:cNvPr id="7" name="ZoneTexte 6">
            <a:extLst>
              <a:ext uri="{FF2B5EF4-FFF2-40B4-BE49-F238E27FC236}">
                <a16:creationId xmlns:a16="http://schemas.microsoft.com/office/drawing/2014/main" id="{F98184B9-B924-D318-BDCB-8AA69D4139C2}"/>
              </a:ext>
            </a:extLst>
          </p:cNvPr>
          <p:cNvSpPr txBox="1"/>
          <p:nvPr/>
        </p:nvSpPr>
        <p:spPr>
          <a:xfrm>
            <a:off x="23421568" y="12565625"/>
            <a:ext cx="956082" cy="1015663"/>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9</a:t>
            </a:r>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40294353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31" grpId="0"/>
      <p:bldP spid="37"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02ED274-1209-EC7B-636A-36B8948C4923}"/>
              </a:ext>
            </a:extLst>
          </p:cNvPr>
          <p:cNvSpPr txBox="1"/>
          <p:nvPr/>
        </p:nvSpPr>
        <p:spPr>
          <a:xfrm>
            <a:off x="5018049" y="354415"/>
            <a:ext cx="11926228" cy="1200329"/>
          </a:xfrm>
          <a:prstGeom prst="rect">
            <a:avLst/>
          </a:prstGeom>
          <a:noFill/>
        </p:spPr>
        <p:txBody>
          <a:bodyPr wrap="square">
            <a:spAutoFit/>
          </a:bodyPr>
          <a:lstStyle/>
          <a:p>
            <a:r>
              <a:rPr lang="en-US" sz="7200" dirty="0"/>
              <a:t>Introduction to Git and GitHub</a:t>
            </a:r>
          </a:p>
        </p:txBody>
      </p:sp>
      <p:pic>
        <p:nvPicPr>
          <p:cNvPr id="5" name="Image 4">
            <a:extLst>
              <a:ext uri="{FF2B5EF4-FFF2-40B4-BE49-F238E27FC236}">
                <a16:creationId xmlns:a16="http://schemas.microsoft.com/office/drawing/2014/main" id="{170D12CF-B4E8-34D3-CAE7-DF8AA8DB7D37}"/>
              </a:ext>
            </a:extLst>
          </p:cNvPr>
          <p:cNvPicPr>
            <a:picLocks noChangeAspect="1"/>
          </p:cNvPicPr>
          <p:nvPr/>
        </p:nvPicPr>
        <p:blipFill>
          <a:blip r:embed="rId2"/>
          <a:stretch>
            <a:fillRect/>
          </a:stretch>
        </p:blipFill>
        <p:spPr>
          <a:xfrm>
            <a:off x="1986543" y="1894807"/>
            <a:ext cx="8401904" cy="5512677"/>
          </a:xfrm>
          <a:prstGeom prst="rect">
            <a:avLst/>
          </a:prstGeom>
        </p:spPr>
      </p:pic>
      <p:sp>
        <p:nvSpPr>
          <p:cNvPr id="6" name="ZoneTexte 5">
            <a:extLst>
              <a:ext uri="{FF2B5EF4-FFF2-40B4-BE49-F238E27FC236}">
                <a16:creationId xmlns:a16="http://schemas.microsoft.com/office/drawing/2014/main" id="{1D39C91E-961A-4100-5F64-F413F0E238EC}"/>
              </a:ext>
            </a:extLst>
          </p:cNvPr>
          <p:cNvSpPr txBox="1"/>
          <p:nvPr/>
        </p:nvSpPr>
        <p:spPr>
          <a:xfrm>
            <a:off x="2193655" y="7805854"/>
            <a:ext cx="8401905" cy="3600986"/>
          </a:xfrm>
          <a:prstGeom prst="rect">
            <a:avLst/>
          </a:prstGeom>
          <a:noFill/>
        </p:spPr>
        <p:txBody>
          <a:bodyPr wrap="square" rtlCol="0">
            <a:spAutoFit/>
          </a:bodyPr>
          <a:lstStyle/>
          <a:p>
            <a:pPr algn="ctr"/>
            <a:r>
              <a:rPr lang="en-US" sz="4800" b="1" dirty="0"/>
              <a:t>Git</a:t>
            </a:r>
          </a:p>
          <a:p>
            <a:pPr algn="just"/>
            <a:r>
              <a:rPr lang="en-US" b="1" dirty="0"/>
              <a:t>A distributed version control system that helps software development teams track changes in code and collaborate more efficiently.</a:t>
            </a:r>
          </a:p>
          <a:p>
            <a:pPr algn="just"/>
            <a:endParaRPr lang="en-US" dirty="0"/>
          </a:p>
        </p:txBody>
      </p:sp>
      <p:pic>
        <p:nvPicPr>
          <p:cNvPr id="8" name="Image 7">
            <a:extLst>
              <a:ext uri="{FF2B5EF4-FFF2-40B4-BE49-F238E27FC236}">
                <a16:creationId xmlns:a16="http://schemas.microsoft.com/office/drawing/2014/main" id="{8B623F3C-36E3-185E-0E4F-F063699B6D78}"/>
              </a:ext>
            </a:extLst>
          </p:cNvPr>
          <p:cNvPicPr>
            <a:picLocks noChangeAspect="1"/>
          </p:cNvPicPr>
          <p:nvPr/>
        </p:nvPicPr>
        <p:blipFill>
          <a:blip r:embed="rId3"/>
          <a:stretch>
            <a:fillRect/>
          </a:stretch>
        </p:blipFill>
        <p:spPr>
          <a:xfrm>
            <a:off x="13989204" y="1894808"/>
            <a:ext cx="8194790" cy="5458830"/>
          </a:xfrm>
          <a:prstGeom prst="rect">
            <a:avLst/>
          </a:prstGeom>
        </p:spPr>
      </p:pic>
      <p:pic>
        <p:nvPicPr>
          <p:cNvPr id="7" name="Image 6">
            <a:extLst>
              <a:ext uri="{FF2B5EF4-FFF2-40B4-BE49-F238E27FC236}">
                <a16:creationId xmlns:a16="http://schemas.microsoft.com/office/drawing/2014/main" id="{B2449CC7-095C-D564-DEFE-482A037A2435}"/>
              </a:ext>
            </a:extLst>
          </p:cNvPr>
          <p:cNvPicPr>
            <a:picLocks noChangeAspect="1"/>
          </p:cNvPicPr>
          <p:nvPr/>
        </p:nvPicPr>
        <p:blipFill>
          <a:blip r:embed="rId4"/>
          <a:stretch>
            <a:fillRect/>
          </a:stretch>
        </p:blipFill>
        <p:spPr>
          <a:xfrm>
            <a:off x="14668072" y="2574934"/>
            <a:ext cx="7515922" cy="3700418"/>
          </a:xfrm>
          <a:prstGeom prst="rect">
            <a:avLst/>
          </a:prstGeom>
        </p:spPr>
      </p:pic>
      <p:sp>
        <p:nvSpPr>
          <p:cNvPr id="9" name="ZoneTexte 8">
            <a:extLst>
              <a:ext uri="{FF2B5EF4-FFF2-40B4-BE49-F238E27FC236}">
                <a16:creationId xmlns:a16="http://schemas.microsoft.com/office/drawing/2014/main" id="{995803D6-4A8D-D05F-0D2A-EF004BADC31C}"/>
              </a:ext>
            </a:extLst>
          </p:cNvPr>
          <p:cNvSpPr txBox="1"/>
          <p:nvPr/>
        </p:nvSpPr>
        <p:spPr>
          <a:xfrm>
            <a:off x="13989205" y="7573875"/>
            <a:ext cx="8194790" cy="4801314"/>
          </a:xfrm>
          <a:prstGeom prst="rect">
            <a:avLst/>
          </a:prstGeom>
          <a:noFill/>
        </p:spPr>
        <p:txBody>
          <a:bodyPr wrap="square" rtlCol="0">
            <a:spAutoFit/>
          </a:bodyPr>
          <a:lstStyle/>
          <a:p>
            <a:pPr algn="ctr"/>
            <a:r>
              <a:rPr lang="en-US" sz="5400" b="1" dirty="0"/>
              <a:t>GitHub</a:t>
            </a:r>
          </a:p>
          <a:p>
            <a:pPr algn="just"/>
            <a:r>
              <a:rPr lang="en-US" b="1" dirty="0"/>
              <a:t>A web-based hosting service for git repositories that provides tools for managing projects, code review, and continuous integration. Also, a community where developers can discover, contribute to and discuss projects.</a:t>
            </a:r>
          </a:p>
        </p:txBody>
      </p:sp>
      <p:sp>
        <p:nvSpPr>
          <p:cNvPr id="12" name="ZoneTexte 11">
            <a:extLst>
              <a:ext uri="{FF2B5EF4-FFF2-40B4-BE49-F238E27FC236}">
                <a16:creationId xmlns:a16="http://schemas.microsoft.com/office/drawing/2014/main" id="{2D494CFC-7B10-6F48-8D6F-D4F0F8074E6F}"/>
              </a:ext>
            </a:extLst>
          </p:cNvPr>
          <p:cNvSpPr txBox="1"/>
          <p:nvPr/>
        </p:nvSpPr>
        <p:spPr>
          <a:xfrm>
            <a:off x="23137270" y="12654116"/>
            <a:ext cx="1606140" cy="1015663"/>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10</a:t>
            </a:r>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35134179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20388A8-4DEC-A776-D61E-8380B3BA4F78}"/>
              </a:ext>
            </a:extLst>
          </p:cNvPr>
          <p:cNvSpPr txBox="1"/>
          <p:nvPr/>
        </p:nvSpPr>
        <p:spPr>
          <a:xfrm>
            <a:off x="579872" y="3333422"/>
            <a:ext cx="6779942" cy="7478970"/>
          </a:xfrm>
          <a:prstGeom prst="rect">
            <a:avLst/>
          </a:prstGeom>
          <a:noFill/>
        </p:spPr>
        <p:txBody>
          <a:bodyPr wrap="square" rtlCol="0">
            <a:spAutoFit/>
          </a:bodyPr>
          <a:lstStyle/>
          <a:p>
            <a:pPr algn="ctr"/>
            <a:r>
              <a:rPr lang="en-US" sz="6000" dirty="0">
                <a:latin typeface="Poppins Black" panose="00000A00000000000000" pitchFamily="2" charset="0"/>
                <a:cs typeface="Poppins Black" panose="00000A00000000000000" pitchFamily="2" charset="0"/>
              </a:rPr>
              <a:t>E-commerce</a:t>
            </a:r>
          </a:p>
          <a:p>
            <a:endParaRPr lang="en-US" dirty="0"/>
          </a:p>
          <a:p>
            <a:pPr algn="just"/>
            <a:r>
              <a:rPr lang="en-US" sz="3200" dirty="0"/>
              <a:t>Online shopping is driven by hardware and software advancements, which have revolutionized the way companies market and distribute products, interact with customers and gather </a:t>
            </a:r>
            <a:r>
              <a:rPr lang="en-US" sz="3200" dirty="0" err="1"/>
              <a:t>feedback.Retailers</a:t>
            </a:r>
            <a:r>
              <a:rPr lang="en-US" sz="3200" dirty="0"/>
              <a:t> use e-commerce websites to promote and sell products, manage orders, and handle customer support </a:t>
            </a:r>
            <a:r>
              <a:rPr lang="en-US" sz="3200" dirty="0" err="1"/>
              <a:t>requestsSmart</a:t>
            </a:r>
            <a:r>
              <a:rPr lang="en-US" sz="3200" dirty="0"/>
              <a:t> and secured payment solutions enable online transactions without the need of customers visiting physical outlets</a:t>
            </a:r>
          </a:p>
        </p:txBody>
      </p:sp>
      <p:sp>
        <p:nvSpPr>
          <p:cNvPr id="3" name="ZoneTexte 2">
            <a:extLst>
              <a:ext uri="{FF2B5EF4-FFF2-40B4-BE49-F238E27FC236}">
                <a16:creationId xmlns:a16="http://schemas.microsoft.com/office/drawing/2014/main" id="{1C426DD2-0A8D-FAA2-1EE0-32D0A194294F}"/>
              </a:ext>
            </a:extLst>
          </p:cNvPr>
          <p:cNvSpPr txBox="1"/>
          <p:nvPr/>
        </p:nvSpPr>
        <p:spPr>
          <a:xfrm>
            <a:off x="8720254" y="2976034"/>
            <a:ext cx="7694341" cy="8894743"/>
          </a:xfrm>
          <a:prstGeom prst="rect">
            <a:avLst/>
          </a:prstGeom>
          <a:noFill/>
        </p:spPr>
        <p:txBody>
          <a:bodyPr wrap="square" rtlCol="0">
            <a:spAutoFit/>
          </a:bodyPr>
          <a:lstStyle/>
          <a:p>
            <a:pPr marL="0" algn="ctr" rtl="0" eaLnBrk="1" fontAlgn="t" latinLnBrk="0" hangingPunct="1">
              <a:spcBef>
                <a:spcPts val="0"/>
              </a:spcBef>
              <a:spcAft>
                <a:spcPts val="0"/>
              </a:spcAft>
            </a:pPr>
            <a:r>
              <a:rPr lang="en-US" sz="6000" b="1" i="0" u="none" strike="noStrike" kern="1200" dirty="0">
                <a:solidFill>
                  <a:srgbClr val="FFFFFF"/>
                </a:solidFill>
                <a:effectLst/>
                <a:latin typeface="Poppins Black" panose="00000A00000000000000" pitchFamily="2" charset="0"/>
                <a:cs typeface="Poppins Black" panose="00000A00000000000000" pitchFamily="2" charset="0"/>
              </a:rPr>
              <a:t>Healthcare</a:t>
            </a:r>
          </a:p>
          <a:p>
            <a:pPr marL="0" algn="ctr" rtl="0" eaLnBrk="1" fontAlgn="t" latinLnBrk="0" hangingPunct="1">
              <a:spcBef>
                <a:spcPts val="0"/>
              </a:spcBef>
              <a:spcAft>
                <a:spcPts val="0"/>
              </a:spcAft>
            </a:pPr>
            <a:endParaRPr lang="en-US" sz="6000" b="0" i="0" u="none" strike="noStrike" dirty="0">
              <a:solidFill>
                <a:schemeClr val="bg1"/>
              </a:solidFill>
              <a:effectLst/>
              <a:latin typeface="Poppins Black" panose="00000A00000000000000" pitchFamily="2" charset="0"/>
              <a:cs typeface="Poppins Black" panose="00000A00000000000000" pitchFamily="2" charset="0"/>
            </a:endParaRPr>
          </a:p>
          <a:p>
            <a:pPr marL="0" algn="just" rtl="0" eaLnBrk="1" fontAlgn="t" latinLnBrk="0" hangingPunct="1">
              <a:spcBef>
                <a:spcPts val="0"/>
              </a:spcBef>
              <a:spcAft>
                <a:spcPts val="0"/>
              </a:spcAft>
            </a:pPr>
            <a:r>
              <a:rPr lang="en-US" sz="3200" b="0" i="0" u="none" strike="noStrike" kern="1200" dirty="0">
                <a:solidFill>
                  <a:schemeClr val="bg1"/>
                </a:solidFill>
                <a:effectLst/>
                <a:latin typeface="Calibri" panose="020F0502020204030204" pitchFamily="34" charset="0"/>
              </a:rPr>
              <a:t>ICT has enabled the healthcare industry to improve the efficiency and efficacy of medical treatment and research. The incorporation of technology has helped to solve a number of challenges and inefficiencies the industry </a:t>
            </a:r>
            <a:r>
              <a:rPr lang="en-US" sz="3200" b="0" i="0" u="none" strike="noStrike" kern="1200" dirty="0" err="1">
                <a:solidFill>
                  <a:schemeClr val="bg1"/>
                </a:solidFill>
                <a:effectLst/>
                <a:latin typeface="Calibri" panose="020F0502020204030204" pitchFamily="34" charset="0"/>
              </a:rPr>
              <a:t>faces.Electronic</a:t>
            </a:r>
            <a:r>
              <a:rPr lang="en-US" sz="3200" b="0" i="0" u="none" strike="noStrike" kern="1200" dirty="0">
                <a:solidFill>
                  <a:schemeClr val="bg1"/>
                </a:solidFill>
                <a:effectLst/>
                <a:latin typeface="Calibri" panose="020F0502020204030204" pitchFamily="34" charset="0"/>
              </a:rPr>
              <a:t> medical record systems help improve the accuracy of patient records and enable remote access to healthcare </a:t>
            </a:r>
            <a:r>
              <a:rPr lang="en-US" sz="3200" b="0" i="0" u="none" strike="noStrike" kern="1200" dirty="0" err="1">
                <a:solidFill>
                  <a:schemeClr val="bg1"/>
                </a:solidFill>
                <a:effectLst/>
                <a:latin typeface="Calibri" panose="020F0502020204030204" pitchFamily="34" charset="0"/>
              </a:rPr>
              <a:t>informationTelemedicine</a:t>
            </a:r>
            <a:r>
              <a:rPr lang="en-US" sz="3200" b="0" i="0" u="none" strike="noStrike" kern="1200" dirty="0">
                <a:solidFill>
                  <a:schemeClr val="bg1"/>
                </a:solidFill>
                <a:effectLst/>
                <a:latin typeface="Calibri" panose="020F0502020204030204" pitchFamily="34" charset="0"/>
              </a:rPr>
              <a:t> allows doctors to attend to patients remotely via the internet, improving the accessibility of healthcare services to people in remote locations</a:t>
            </a:r>
            <a:endParaRPr lang="en-US" sz="3200" b="0" i="0" u="none" strike="noStrike" dirty="0">
              <a:solidFill>
                <a:schemeClr val="bg1"/>
              </a:solidFill>
              <a:effectLst/>
              <a:latin typeface="Arial" panose="020B0604020202020204" pitchFamily="34" charset="0"/>
            </a:endParaRPr>
          </a:p>
          <a:p>
            <a:endParaRPr lang="en-US" dirty="0"/>
          </a:p>
        </p:txBody>
      </p:sp>
      <p:sp>
        <p:nvSpPr>
          <p:cNvPr id="4" name="ZoneTexte 3">
            <a:extLst>
              <a:ext uri="{FF2B5EF4-FFF2-40B4-BE49-F238E27FC236}">
                <a16:creationId xmlns:a16="http://schemas.microsoft.com/office/drawing/2014/main" id="{6A4271C0-D6F2-D007-FF8F-1782A440EF6C}"/>
              </a:ext>
            </a:extLst>
          </p:cNvPr>
          <p:cNvSpPr txBox="1"/>
          <p:nvPr/>
        </p:nvSpPr>
        <p:spPr>
          <a:xfrm>
            <a:off x="17462810" y="3008435"/>
            <a:ext cx="6713034" cy="9879628"/>
          </a:xfrm>
          <a:prstGeom prst="rect">
            <a:avLst/>
          </a:prstGeom>
          <a:noFill/>
        </p:spPr>
        <p:txBody>
          <a:bodyPr wrap="square" rtlCol="0">
            <a:spAutoFit/>
          </a:bodyPr>
          <a:lstStyle/>
          <a:p>
            <a:pPr marL="0" algn="ctr" rtl="0" eaLnBrk="1" fontAlgn="t" latinLnBrk="0" hangingPunct="1">
              <a:spcBef>
                <a:spcPts val="0"/>
              </a:spcBef>
              <a:spcAft>
                <a:spcPts val="0"/>
              </a:spcAft>
            </a:pPr>
            <a:r>
              <a:rPr lang="en-US" sz="6000" b="1" i="0" u="none" strike="noStrike" kern="1200" dirty="0">
                <a:solidFill>
                  <a:srgbClr val="FFFFFF"/>
                </a:solidFill>
                <a:effectLst/>
                <a:latin typeface="Poppins Black" panose="00000A00000000000000" pitchFamily="2" charset="0"/>
                <a:cs typeface="Poppins Black" panose="00000A00000000000000" pitchFamily="2" charset="0"/>
              </a:rPr>
              <a:t>Education</a:t>
            </a:r>
          </a:p>
          <a:p>
            <a:pPr marL="0" algn="ctr" rtl="0" eaLnBrk="1" fontAlgn="t" latinLnBrk="0" hangingPunct="1">
              <a:spcBef>
                <a:spcPts val="0"/>
              </a:spcBef>
              <a:spcAft>
                <a:spcPts val="0"/>
              </a:spcAft>
            </a:pPr>
            <a:endParaRPr lang="en-US" sz="6000" b="0" i="0" u="none" strike="noStrike" dirty="0">
              <a:solidFill>
                <a:schemeClr val="bg1"/>
              </a:solidFill>
              <a:effectLst/>
              <a:latin typeface="Poppins Black" panose="00000A00000000000000" pitchFamily="2" charset="0"/>
              <a:cs typeface="Poppins Black" panose="00000A00000000000000" pitchFamily="2" charset="0"/>
            </a:endParaRPr>
          </a:p>
          <a:p>
            <a:pPr marL="0" algn="just" rtl="0" eaLnBrk="1" fontAlgn="t" latinLnBrk="0" hangingPunct="1">
              <a:spcBef>
                <a:spcPts val="0"/>
              </a:spcBef>
              <a:spcAft>
                <a:spcPts val="0"/>
              </a:spcAft>
            </a:pPr>
            <a:r>
              <a:rPr lang="en-US" sz="3200" b="0" i="0" u="none" strike="noStrike" kern="1200" dirty="0">
                <a:solidFill>
                  <a:schemeClr val="bg1"/>
                </a:solidFill>
                <a:effectLst/>
                <a:latin typeface="Calibri" panose="020F0502020204030204" pitchFamily="34" charset="0"/>
              </a:rPr>
              <a:t>Technology has revolutionized the process of teaching and learning, making it more interactive, engaging, and convenient. New technologies have enhanced the flexibility and opportunity for </a:t>
            </a:r>
            <a:r>
              <a:rPr lang="en-US" sz="3200" b="0" i="0" u="none" strike="noStrike" kern="1200" dirty="0" err="1">
                <a:solidFill>
                  <a:schemeClr val="bg1"/>
                </a:solidFill>
                <a:effectLst/>
                <a:latin typeface="Calibri" panose="020F0502020204030204" pitchFamily="34" charset="0"/>
              </a:rPr>
              <a:t>learning.E</a:t>
            </a:r>
            <a:r>
              <a:rPr lang="en-US" sz="3200" b="0" i="0" u="none" strike="noStrike" kern="1200" dirty="0">
                <a:solidFill>
                  <a:schemeClr val="bg1"/>
                </a:solidFill>
                <a:effectLst/>
                <a:latin typeface="Calibri" panose="020F0502020204030204" pitchFamily="34" charset="0"/>
              </a:rPr>
              <a:t>-Learning management systems provide personalized learning experiences, including online courses, tutorials, and digital text books Virtual reality and augmented reality technologies enable students to simulate scenarios and engage in interactive activities that enhance understanding and retention of information</a:t>
            </a:r>
            <a:endParaRPr lang="en-US" sz="3200" b="0" i="0" u="none" strike="noStrike" dirty="0">
              <a:solidFill>
                <a:schemeClr val="bg1"/>
              </a:solidFill>
              <a:effectLst/>
              <a:latin typeface="Arial" panose="020B0604020202020204" pitchFamily="34" charset="0"/>
            </a:endParaRPr>
          </a:p>
          <a:p>
            <a:endParaRPr lang="en-US" dirty="0"/>
          </a:p>
        </p:txBody>
      </p:sp>
      <p:sp>
        <p:nvSpPr>
          <p:cNvPr id="5" name="ZoneTexte 4">
            <a:extLst>
              <a:ext uri="{FF2B5EF4-FFF2-40B4-BE49-F238E27FC236}">
                <a16:creationId xmlns:a16="http://schemas.microsoft.com/office/drawing/2014/main" id="{DA753400-B792-A610-7CD1-7CA4D9CE825C}"/>
              </a:ext>
            </a:extLst>
          </p:cNvPr>
          <p:cNvSpPr txBox="1"/>
          <p:nvPr/>
        </p:nvSpPr>
        <p:spPr>
          <a:xfrm>
            <a:off x="4460488" y="970135"/>
            <a:ext cx="17418207" cy="1938992"/>
          </a:xfrm>
          <a:prstGeom prst="rect">
            <a:avLst/>
          </a:prstGeom>
          <a:noFill/>
        </p:spPr>
        <p:txBody>
          <a:bodyPr wrap="square" rtlCol="0">
            <a:spAutoFit/>
          </a:bodyPr>
          <a:lstStyle/>
          <a:p>
            <a:r>
              <a:rPr lang="en-US" sz="6600" b="1" dirty="0">
                <a:latin typeface="Poppins Black" panose="00000A00000000000000" pitchFamily="2" charset="0"/>
                <a:cs typeface="Poppins Black" panose="00000A00000000000000" pitchFamily="2" charset="0"/>
              </a:rPr>
              <a:t>Examples of Using ICT Technologies</a:t>
            </a:r>
          </a:p>
          <a:p>
            <a:endParaRPr lang="en-US" sz="5400" dirty="0">
              <a:solidFill>
                <a:schemeClr val="bg1"/>
              </a:solidFill>
              <a:latin typeface="Poppins Black" panose="00000A00000000000000" pitchFamily="2" charset="0"/>
              <a:cs typeface="Poppins Black" panose="00000A00000000000000" pitchFamily="2" charset="0"/>
            </a:endParaRPr>
          </a:p>
        </p:txBody>
      </p:sp>
      <p:sp>
        <p:nvSpPr>
          <p:cNvPr id="7" name="ZoneTexte 6">
            <a:extLst>
              <a:ext uri="{FF2B5EF4-FFF2-40B4-BE49-F238E27FC236}">
                <a16:creationId xmlns:a16="http://schemas.microsoft.com/office/drawing/2014/main" id="{8535B9C9-AD6E-0049-1EA6-D79D02D0D513}"/>
              </a:ext>
            </a:extLst>
          </p:cNvPr>
          <p:cNvSpPr txBox="1"/>
          <p:nvPr/>
        </p:nvSpPr>
        <p:spPr>
          <a:xfrm>
            <a:off x="23032309" y="12506632"/>
            <a:ext cx="1345341" cy="1015663"/>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11</a:t>
            </a:r>
          </a:p>
        </p:txBody>
      </p:sp>
    </p:spTree>
    <p:extLst>
      <p:ext uri="{BB962C8B-B14F-4D97-AF65-F5344CB8AC3E}">
        <p14:creationId xmlns:p14="http://schemas.microsoft.com/office/powerpoint/2010/main" val="25021300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1000"/>
                                        <p:tgtEl>
                                          <p:spTgt spid="4">
                                            <p:txEl>
                                              <p:pRg st="0" end="0"/>
                                            </p:txEl>
                                          </p:spTgt>
                                        </p:tgtEl>
                                      </p:cBhvr>
                                    </p:animEffect>
                                    <p:anim calcmode="lin" valueType="num">
                                      <p:cBhvr>
                                        <p:cTn id="2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1000"/>
                                        <p:tgtEl>
                                          <p:spTgt spid="4">
                                            <p:txEl>
                                              <p:pRg st="2" end="2"/>
                                            </p:txEl>
                                          </p:spTgt>
                                        </p:tgtEl>
                                      </p:cBhvr>
                                    </p:animEffect>
                                    <p:anim calcmode="lin" valueType="num">
                                      <p:cBhvr>
                                        <p:cTn id="3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sans-titre-realisee-avec-clipchamp_tJpodM1T">
            <a:hlinkClick r:id="" action="ppaction://media"/>
            <a:extLst>
              <a:ext uri="{FF2B5EF4-FFF2-40B4-BE49-F238E27FC236}">
                <a16:creationId xmlns:a16="http://schemas.microsoft.com/office/drawing/2014/main" id="{F1874182-D0DB-A8FE-5523-D5EB53EFC6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10034583" y="-14611341"/>
            <a:ext cx="18612466" cy="41876800"/>
          </a:xfrm>
          <a:prstGeom prst="rect">
            <a:avLst/>
          </a:prstGeom>
        </p:spPr>
      </p:pic>
      <p:sp>
        <p:nvSpPr>
          <p:cNvPr id="4" name="Forme libre : forme 3">
            <a:extLst>
              <a:ext uri="{FF2B5EF4-FFF2-40B4-BE49-F238E27FC236}">
                <a16:creationId xmlns:a16="http://schemas.microsoft.com/office/drawing/2014/main" id="{D12908F7-A289-C46D-2FCB-414611E39B0B}"/>
              </a:ext>
            </a:extLst>
          </p:cNvPr>
          <p:cNvSpPr/>
          <p:nvPr/>
        </p:nvSpPr>
        <p:spPr>
          <a:xfrm>
            <a:off x="0" y="0"/>
            <a:ext cx="24377650" cy="13712428"/>
          </a:xfrm>
          <a:custGeom>
            <a:avLst/>
            <a:gdLst/>
            <a:ahLst/>
            <a:cxnLst/>
            <a:rect l="l" t="t" r="r" b="b"/>
            <a:pathLst>
              <a:path w="12192000" h="6858000">
                <a:moveTo>
                  <a:pt x="8215670" y="4143256"/>
                </a:moveTo>
                <a:lnTo>
                  <a:pt x="8272820" y="4143256"/>
                </a:lnTo>
                <a:lnTo>
                  <a:pt x="8272820" y="4233743"/>
                </a:lnTo>
                <a:cubicBezTo>
                  <a:pt x="8254563" y="4254381"/>
                  <a:pt x="8236605" y="4270058"/>
                  <a:pt x="8218944" y="4280773"/>
                </a:cubicBezTo>
                <a:cubicBezTo>
                  <a:pt x="8201283" y="4291489"/>
                  <a:pt x="8181935" y="4296847"/>
                  <a:pt x="8160901" y="4296847"/>
                </a:cubicBezTo>
                <a:cubicBezTo>
                  <a:pt x="8135898" y="4296847"/>
                  <a:pt x="8116352" y="4290497"/>
                  <a:pt x="8102263" y="4277797"/>
                </a:cubicBezTo>
                <a:cubicBezTo>
                  <a:pt x="8088173" y="4265097"/>
                  <a:pt x="8081129" y="4247634"/>
                  <a:pt x="8081129" y="4225409"/>
                </a:cubicBezTo>
                <a:cubicBezTo>
                  <a:pt x="8081129" y="4212312"/>
                  <a:pt x="8083610" y="4200704"/>
                  <a:pt x="8088570" y="4190583"/>
                </a:cubicBezTo>
                <a:cubicBezTo>
                  <a:pt x="8093531" y="4180463"/>
                  <a:pt x="8101370" y="4171831"/>
                  <a:pt x="8112085" y="4164687"/>
                </a:cubicBezTo>
                <a:cubicBezTo>
                  <a:pt x="8122801" y="4157544"/>
                  <a:pt x="8136691" y="4152186"/>
                  <a:pt x="8153757" y="4148614"/>
                </a:cubicBezTo>
                <a:cubicBezTo>
                  <a:pt x="8170823" y="4145042"/>
                  <a:pt x="8191460" y="4143256"/>
                  <a:pt x="8215670" y="4143256"/>
                </a:cubicBezTo>
                <a:close/>
                <a:moveTo>
                  <a:pt x="6729770" y="4143256"/>
                </a:moveTo>
                <a:lnTo>
                  <a:pt x="6786920" y="4143256"/>
                </a:lnTo>
                <a:lnTo>
                  <a:pt x="6786920" y="4233743"/>
                </a:lnTo>
                <a:cubicBezTo>
                  <a:pt x="6768664" y="4254381"/>
                  <a:pt x="6750705" y="4270058"/>
                  <a:pt x="6733044" y="4280773"/>
                </a:cubicBezTo>
                <a:cubicBezTo>
                  <a:pt x="6715383" y="4291489"/>
                  <a:pt x="6696036" y="4296847"/>
                  <a:pt x="6675001" y="4296847"/>
                </a:cubicBezTo>
                <a:cubicBezTo>
                  <a:pt x="6649998" y="4296847"/>
                  <a:pt x="6630452" y="4290497"/>
                  <a:pt x="6616363" y="4277797"/>
                </a:cubicBezTo>
                <a:cubicBezTo>
                  <a:pt x="6602274" y="4265097"/>
                  <a:pt x="6595229" y="4247634"/>
                  <a:pt x="6595229" y="4225409"/>
                </a:cubicBezTo>
                <a:cubicBezTo>
                  <a:pt x="6595229" y="4212312"/>
                  <a:pt x="6597710" y="4200704"/>
                  <a:pt x="6602671" y="4190583"/>
                </a:cubicBezTo>
                <a:cubicBezTo>
                  <a:pt x="6607632" y="4180463"/>
                  <a:pt x="6615470" y="4171831"/>
                  <a:pt x="6626186" y="4164687"/>
                </a:cubicBezTo>
                <a:cubicBezTo>
                  <a:pt x="6636901" y="4157544"/>
                  <a:pt x="6650792" y="4152186"/>
                  <a:pt x="6667857" y="4148614"/>
                </a:cubicBezTo>
                <a:cubicBezTo>
                  <a:pt x="6684923" y="4145042"/>
                  <a:pt x="6705561" y="4143256"/>
                  <a:pt x="6729770" y="4143256"/>
                </a:cubicBezTo>
                <a:close/>
                <a:moveTo>
                  <a:pt x="4967645" y="4143256"/>
                </a:moveTo>
                <a:lnTo>
                  <a:pt x="5024795" y="4143256"/>
                </a:lnTo>
                <a:lnTo>
                  <a:pt x="5024795" y="4233743"/>
                </a:lnTo>
                <a:cubicBezTo>
                  <a:pt x="5006539" y="4254381"/>
                  <a:pt x="4988580" y="4270058"/>
                  <a:pt x="4970919" y="4280773"/>
                </a:cubicBezTo>
                <a:cubicBezTo>
                  <a:pt x="4953258" y="4291489"/>
                  <a:pt x="4933911" y="4296847"/>
                  <a:pt x="4912876" y="4296847"/>
                </a:cubicBezTo>
                <a:cubicBezTo>
                  <a:pt x="4887873" y="4296847"/>
                  <a:pt x="4868327" y="4290497"/>
                  <a:pt x="4854238" y="4277797"/>
                </a:cubicBezTo>
                <a:cubicBezTo>
                  <a:pt x="4840149" y="4265097"/>
                  <a:pt x="4833105" y="4247634"/>
                  <a:pt x="4833105" y="4225409"/>
                </a:cubicBezTo>
                <a:cubicBezTo>
                  <a:pt x="4833105" y="4212312"/>
                  <a:pt x="4835585" y="4200704"/>
                  <a:pt x="4840546" y="4190583"/>
                </a:cubicBezTo>
                <a:cubicBezTo>
                  <a:pt x="4845507" y="4180463"/>
                  <a:pt x="4853345" y="4171831"/>
                  <a:pt x="4864060" y="4164687"/>
                </a:cubicBezTo>
                <a:cubicBezTo>
                  <a:pt x="4874776" y="4157544"/>
                  <a:pt x="4888668" y="4152186"/>
                  <a:pt x="4905733" y="4148614"/>
                </a:cubicBezTo>
                <a:cubicBezTo>
                  <a:pt x="4922798" y="4145042"/>
                  <a:pt x="4943436" y="4143256"/>
                  <a:pt x="4967645" y="4143256"/>
                </a:cubicBezTo>
                <a:close/>
                <a:moveTo>
                  <a:pt x="6108264" y="3909894"/>
                </a:moveTo>
                <a:cubicBezTo>
                  <a:pt x="6145967" y="3909894"/>
                  <a:pt x="6173847" y="3921899"/>
                  <a:pt x="6191905" y="3945910"/>
                </a:cubicBezTo>
                <a:cubicBezTo>
                  <a:pt x="6209963" y="3969921"/>
                  <a:pt x="6218397" y="4002961"/>
                  <a:pt x="6217206" y="4045030"/>
                </a:cubicBezTo>
                <a:lnTo>
                  <a:pt x="5993368" y="4045030"/>
                </a:lnTo>
                <a:cubicBezTo>
                  <a:pt x="5994162" y="4026376"/>
                  <a:pt x="5997039" y="4008815"/>
                  <a:pt x="6002000" y="3992344"/>
                </a:cubicBezTo>
                <a:cubicBezTo>
                  <a:pt x="6006961" y="3975874"/>
                  <a:pt x="6014105" y="3961587"/>
                  <a:pt x="6023432" y="3949482"/>
                </a:cubicBezTo>
                <a:cubicBezTo>
                  <a:pt x="6032758" y="3937377"/>
                  <a:pt x="6044467" y="3927753"/>
                  <a:pt x="6058555" y="3920609"/>
                </a:cubicBezTo>
                <a:cubicBezTo>
                  <a:pt x="6072644" y="3913465"/>
                  <a:pt x="6089214" y="3909894"/>
                  <a:pt x="6108264" y="3909894"/>
                </a:cubicBezTo>
                <a:close/>
                <a:moveTo>
                  <a:pt x="2993589" y="3909894"/>
                </a:moveTo>
                <a:cubicBezTo>
                  <a:pt x="3031292" y="3909894"/>
                  <a:pt x="3059172" y="3921899"/>
                  <a:pt x="3077231" y="3945910"/>
                </a:cubicBezTo>
                <a:cubicBezTo>
                  <a:pt x="3095288" y="3969921"/>
                  <a:pt x="3103721" y="4002961"/>
                  <a:pt x="3102531" y="4045030"/>
                </a:cubicBezTo>
                <a:lnTo>
                  <a:pt x="2878694" y="4045030"/>
                </a:lnTo>
                <a:cubicBezTo>
                  <a:pt x="2879487" y="4026376"/>
                  <a:pt x="2882365" y="4008815"/>
                  <a:pt x="2887326" y="3992344"/>
                </a:cubicBezTo>
                <a:cubicBezTo>
                  <a:pt x="2892287" y="3975874"/>
                  <a:pt x="2899431" y="3961587"/>
                  <a:pt x="2908757" y="3949482"/>
                </a:cubicBezTo>
                <a:cubicBezTo>
                  <a:pt x="2918083" y="3937377"/>
                  <a:pt x="2929791" y="3927753"/>
                  <a:pt x="2943880" y="3920609"/>
                </a:cubicBezTo>
                <a:cubicBezTo>
                  <a:pt x="2957969" y="3913465"/>
                  <a:pt x="2974539" y="3909894"/>
                  <a:pt x="2993589" y="3909894"/>
                </a:cubicBezTo>
                <a:close/>
                <a:moveTo>
                  <a:pt x="8562736" y="3814048"/>
                </a:moveTo>
                <a:cubicBezTo>
                  <a:pt x="8544084" y="3814048"/>
                  <a:pt x="8529102" y="3814842"/>
                  <a:pt x="8517790" y="3816430"/>
                </a:cubicBezTo>
                <a:cubicBezTo>
                  <a:pt x="8506480" y="3818017"/>
                  <a:pt x="8498443" y="3820894"/>
                  <a:pt x="8493680" y="3825062"/>
                </a:cubicBezTo>
                <a:cubicBezTo>
                  <a:pt x="8488918" y="3829229"/>
                  <a:pt x="8486536" y="3834984"/>
                  <a:pt x="8486536" y="3842326"/>
                </a:cubicBezTo>
                <a:cubicBezTo>
                  <a:pt x="8486536" y="3849668"/>
                  <a:pt x="8489116" y="3860284"/>
                  <a:pt x="8494276" y="3874175"/>
                </a:cubicBezTo>
                <a:lnTo>
                  <a:pt x="8677036" y="4362331"/>
                </a:lnTo>
                <a:cubicBezTo>
                  <a:pt x="8679021" y="4367887"/>
                  <a:pt x="8682097" y="4373146"/>
                  <a:pt x="8686264" y="4378107"/>
                </a:cubicBezTo>
                <a:cubicBezTo>
                  <a:pt x="8690431" y="4383068"/>
                  <a:pt x="8695094" y="4386739"/>
                  <a:pt x="8700254" y="4389120"/>
                </a:cubicBezTo>
                <a:lnTo>
                  <a:pt x="8629412" y="4567118"/>
                </a:lnTo>
                <a:cubicBezTo>
                  <a:pt x="8626634" y="4573865"/>
                  <a:pt x="8625442" y="4579620"/>
                  <a:pt x="8625840" y="4584383"/>
                </a:cubicBezTo>
                <a:cubicBezTo>
                  <a:pt x="8626237" y="4589145"/>
                  <a:pt x="8628816" y="4593114"/>
                  <a:pt x="8633579" y="4596289"/>
                </a:cubicBezTo>
                <a:cubicBezTo>
                  <a:pt x="8638342" y="4599464"/>
                  <a:pt x="8645485" y="4601746"/>
                  <a:pt x="8655010" y="4603135"/>
                </a:cubicBezTo>
                <a:cubicBezTo>
                  <a:pt x="8664535" y="4604524"/>
                  <a:pt x="8677235" y="4605218"/>
                  <a:pt x="8693110" y="4605218"/>
                </a:cubicBezTo>
                <a:cubicBezTo>
                  <a:pt x="8723670" y="4605218"/>
                  <a:pt x="8746886" y="4603036"/>
                  <a:pt x="8762762" y="4598670"/>
                </a:cubicBezTo>
                <a:cubicBezTo>
                  <a:pt x="8778637" y="4594305"/>
                  <a:pt x="8788360" y="4587161"/>
                  <a:pt x="8791932" y="4577239"/>
                </a:cubicBezTo>
                <a:lnTo>
                  <a:pt x="8856226" y="4389120"/>
                </a:lnTo>
                <a:lnTo>
                  <a:pt x="9033034" y="3868817"/>
                </a:lnTo>
                <a:cubicBezTo>
                  <a:pt x="9036208" y="3858895"/>
                  <a:pt x="9037796" y="3850263"/>
                  <a:pt x="9037796" y="3842921"/>
                </a:cubicBezTo>
                <a:cubicBezTo>
                  <a:pt x="9037796" y="3835579"/>
                  <a:pt x="9035117" y="3829725"/>
                  <a:pt x="9029760" y="3825359"/>
                </a:cubicBezTo>
                <a:cubicBezTo>
                  <a:pt x="9024402" y="3820994"/>
                  <a:pt x="9016067" y="3818017"/>
                  <a:pt x="9004756" y="3816430"/>
                </a:cubicBezTo>
                <a:cubicBezTo>
                  <a:pt x="8993445" y="3814842"/>
                  <a:pt x="8979257" y="3814048"/>
                  <a:pt x="8962192" y="3814048"/>
                </a:cubicBezTo>
                <a:cubicBezTo>
                  <a:pt x="8940363" y="3814048"/>
                  <a:pt x="8925084" y="3814842"/>
                  <a:pt x="8916352" y="3816430"/>
                </a:cubicBezTo>
                <a:cubicBezTo>
                  <a:pt x="8907621" y="3818017"/>
                  <a:pt x="8901370" y="3820498"/>
                  <a:pt x="8897600" y="3823871"/>
                </a:cubicBezTo>
                <a:cubicBezTo>
                  <a:pt x="8893830" y="3827244"/>
                  <a:pt x="8890754" y="3834091"/>
                  <a:pt x="8888372" y="3844409"/>
                </a:cubicBezTo>
                <a:lnTo>
                  <a:pt x="8774072" y="4206954"/>
                </a:lnTo>
                <a:lnTo>
                  <a:pt x="8772286" y="4206954"/>
                </a:lnTo>
                <a:lnTo>
                  <a:pt x="8647271" y="3851553"/>
                </a:lnTo>
                <a:cubicBezTo>
                  <a:pt x="8644492" y="3842425"/>
                  <a:pt x="8641715" y="3835380"/>
                  <a:pt x="8638936" y="3830419"/>
                </a:cubicBezTo>
                <a:cubicBezTo>
                  <a:pt x="8636158" y="3825459"/>
                  <a:pt x="8631991" y="3821787"/>
                  <a:pt x="8626435" y="3819406"/>
                </a:cubicBezTo>
                <a:cubicBezTo>
                  <a:pt x="8620879" y="3817025"/>
                  <a:pt x="8613140" y="3815537"/>
                  <a:pt x="8603218" y="3814941"/>
                </a:cubicBezTo>
                <a:cubicBezTo>
                  <a:pt x="8593296" y="3814346"/>
                  <a:pt x="8579802" y="3814048"/>
                  <a:pt x="8562736" y="3814048"/>
                </a:cubicBezTo>
                <a:close/>
                <a:moveTo>
                  <a:pt x="7092910" y="3814048"/>
                </a:moveTo>
                <a:cubicBezTo>
                  <a:pt x="7078226" y="3814048"/>
                  <a:pt x="7066022" y="3814445"/>
                  <a:pt x="7056299" y="3815239"/>
                </a:cubicBezTo>
                <a:cubicBezTo>
                  <a:pt x="7046575" y="3816033"/>
                  <a:pt x="7038836" y="3817323"/>
                  <a:pt x="7033081" y="3819108"/>
                </a:cubicBezTo>
                <a:cubicBezTo>
                  <a:pt x="7027327" y="3820894"/>
                  <a:pt x="7023358" y="3823276"/>
                  <a:pt x="7021175" y="3826252"/>
                </a:cubicBezTo>
                <a:cubicBezTo>
                  <a:pt x="7018992" y="3829229"/>
                  <a:pt x="7017901" y="3832701"/>
                  <a:pt x="7017901" y="3836670"/>
                </a:cubicBezTo>
                <a:cubicBezTo>
                  <a:pt x="7017901" y="3841036"/>
                  <a:pt x="7018397" y="3846493"/>
                  <a:pt x="7019389" y="3853041"/>
                </a:cubicBezTo>
                <a:cubicBezTo>
                  <a:pt x="7020382" y="3859590"/>
                  <a:pt x="7022663" y="3868619"/>
                  <a:pt x="7026235" y="3880128"/>
                </a:cubicBezTo>
                <a:lnTo>
                  <a:pt x="7166729" y="4360545"/>
                </a:lnTo>
                <a:cubicBezTo>
                  <a:pt x="7168317" y="4366895"/>
                  <a:pt x="7170698" y="4372154"/>
                  <a:pt x="7173873" y="4376321"/>
                </a:cubicBezTo>
                <a:cubicBezTo>
                  <a:pt x="7177048" y="4380488"/>
                  <a:pt x="7182108" y="4383762"/>
                  <a:pt x="7189053" y="4386143"/>
                </a:cubicBezTo>
                <a:cubicBezTo>
                  <a:pt x="7195999" y="4388525"/>
                  <a:pt x="7205524" y="4390212"/>
                  <a:pt x="7217628" y="4391204"/>
                </a:cubicBezTo>
                <a:cubicBezTo>
                  <a:pt x="7229733" y="4392196"/>
                  <a:pt x="7245707" y="4392692"/>
                  <a:pt x="7265551" y="4392692"/>
                </a:cubicBezTo>
                <a:cubicBezTo>
                  <a:pt x="7284998" y="4392692"/>
                  <a:pt x="7300873" y="4392295"/>
                  <a:pt x="7313176" y="4391501"/>
                </a:cubicBezTo>
                <a:cubicBezTo>
                  <a:pt x="7325479" y="4390708"/>
                  <a:pt x="7335203" y="4389120"/>
                  <a:pt x="7342346" y="4386739"/>
                </a:cubicBezTo>
                <a:cubicBezTo>
                  <a:pt x="7349490" y="4384358"/>
                  <a:pt x="7354550" y="4381083"/>
                  <a:pt x="7357527" y="4376916"/>
                </a:cubicBezTo>
                <a:cubicBezTo>
                  <a:pt x="7360503" y="4372749"/>
                  <a:pt x="7362785" y="4367292"/>
                  <a:pt x="7364373" y="4360545"/>
                </a:cubicBezTo>
                <a:lnTo>
                  <a:pt x="7446526" y="4037886"/>
                </a:lnTo>
                <a:lnTo>
                  <a:pt x="7447717" y="4032528"/>
                </a:lnTo>
                <a:lnTo>
                  <a:pt x="7448907" y="4037886"/>
                </a:lnTo>
                <a:lnTo>
                  <a:pt x="7538204" y="4360545"/>
                </a:lnTo>
                <a:cubicBezTo>
                  <a:pt x="7539792" y="4366895"/>
                  <a:pt x="7542173" y="4372154"/>
                  <a:pt x="7545348" y="4376321"/>
                </a:cubicBezTo>
                <a:cubicBezTo>
                  <a:pt x="7548523" y="4380488"/>
                  <a:pt x="7553583" y="4383762"/>
                  <a:pt x="7560528" y="4386143"/>
                </a:cubicBezTo>
                <a:cubicBezTo>
                  <a:pt x="7567474" y="4388525"/>
                  <a:pt x="7577098" y="4390212"/>
                  <a:pt x="7589401" y="4391204"/>
                </a:cubicBezTo>
                <a:cubicBezTo>
                  <a:pt x="7601704" y="4392196"/>
                  <a:pt x="7617579" y="4392692"/>
                  <a:pt x="7637026" y="4392692"/>
                </a:cubicBezTo>
                <a:cubicBezTo>
                  <a:pt x="7656473" y="4392692"/>
                  <a:pt x="7672249" y="4392295"/>
                  <a:pt x="7684353" y="4391501"/>
                </a:cubicBezTo>
                <a:cubicBezTo>
                  <a:pt x="7696458" y="4390708"/>
                  <a:pt x="7705785" y="4389120"/>
                  <a:pt x="7712333" y="4386739"/>
                </a:cubicBezTo>
                <a:cubicBezTo>
                  <a:pt x="7718881" y="4384358"/>
                  <a:pt x="7723743" y="4381083"/>
                  <a:pt x="7726918" y="4376916"/>
                </a:cubicBezTo>
                <a:cubicBezTo>
                  <a:pt x="7730093" y="4372749"/>
                  <a:pt x="7732673" y="4367292"/>
                  <a:pt x="7734657" y="4360545"/>
                </a:cubicBezTo>
                <a:lnTo>
                  <a:pt x="7876342" y="3880128"/>
                </a:lnTo>
                <a:cubicBezTo>
                  <a:pt x="7879516" y="3868222"/>
                  <a:pt x="7881699" y="3859094"/>
                  <a:pt x="7882890" y="3852744"/>
                </a:cubicBezTo>
                <a:cubicBezTo>
                  <a:pt x="7884081" y="3846394"/>
                  <a:pt x="7884676" y="3841036"/>
                  <a:pt x="7884676" y="3836670"/>
                </a:cubicBezTo>
                <a:cubicBezTo>
                  <a:pt x="7884676" y="3832701"/>
                  <a:pt x="7883684" y="3829229"/>
                  <a:pt x="7881699" y="3826252"/>
                </a:cubicBezTo>
                <a:cubicBezTo>
                  <a:pt x="7879715" y="3823276"/>
                  <a:pt x="7876044" y="3820894"/>
                  <a:pt x="7870686" y="3819108"/>
                </a:cubicBezTo>
                <a:cubicBezTo>
                  <a:pt x="7865328" y="3817323"/>
                  <a:pt x="7857986" y="3816033"/>
                  <a:pt x="7848660" y="3815239"/>
                </a:cubicBezTo>
                <a:cubicBezTo>
                  <a:pt x="7839333" y="3814445"/>
                  <a:pt x="7827328" y="3814048"/>
                  <a:pt x="7812643" y="3814048"/>
                </a:cubicBezTo>
                <a:cubicBezTo>
                  <a:pt x="7797959" y="3814048"/>
                  <a:pt x="7785854" y="3814445"/>
                  <a:pt x="7776329" y="3815239"/>
                </a:cubicBezTo>
                <a:cubicBezTo>
                  <a:pt x="7766804" y="3816033"/>
                  <a:pt x="7759263" y="3817422"/>
                  <a:pt x="7753707" y="3819406"/>
                </a:cubicBezTo>
                <a:cubicBezTo>
                  <a:pt x="7748151" y="3821390"/>
                  <a:pt x="7744182" y="3824069"/>
                  <a:pt x="7741801" y="3827443"/>
                </a:cubicBezTo>
                <a:cubicBezTo>
                  <a:pt x="7739420" y="3830816"/>
                  <a:pt x="7737832" y="3834884"/>
                  <a:pt x="7737038" y="3839647"/>
                </a:cubicBezTo>
                <a:lnTo>
                  <a:pt x="7635835" y="4229576"/>
                </a:lnTo>
                <a:lnTo>
                  <a:pt x="7634645" y="4236720"/>
                </a:lnTo>
                <a:lnTo>
                  <a:pt x="7632859" y="4230172"/>
                </a:lnTo>
                <a:lnTo>
                  <a:pt x="7526893" y="3837266"/>
                </a:lnTo>
                <a:cubicBezTo>
                  <a:pt x="7525703" y="3833297"/>
                  <a:pt x="7524016" y="3829824"/>
                  <a:pt x="7521833" y="3826848"/>
                </a:cubicBezTo>
                <a:cubicBezTo>
                  <a:pt x="7519650" y="3823871"/>
                  <a:pt x="7515880" y="3821490"/>
                  <a:pt x="7510522" y="3819704"/>
                </a:cubicBezTo>
                <a:cubicBezTo>
                  <a:pt x="7505164" y="3817918"/>
                  <a:pt x="7497921" y="3816529"/>
                  <a:pt x="7488793" y="3815537"/>
                </a:cubicBezTo>
                <a:cubicBezTo>
                  <a:pt x="7479665" y="3814544"/>
                  <a:pt x="7467759" y="3814048"/>
                  <a:pt x="7453074" y="3814048"/>
                </a:cubicBezTo>
                <a:cubicBezTo>
                  <a:pt x="7438390" y="3814048"/>
                  <a:pt x="7426385" y="3814445"/>
                  <a:pt x="7417058" y="3815239"/>
                </a:cubicBezTo>
                <a:cubicBezTo>
                  <a:pt x="7407731" y="3816033"/>
                  <a:pt x="7400489" y="3817422"/>
                  <a:pt x="7395329" y="3819406"/>
                </a:cubicBezTo>
                <a:cubicBezTo>
                  <a:pt x="7390170" y="3821390"/>
                  <a:pt x="7386300" y="3824069"/>
                  <a:pt x="7383720" y="3827443"/>
                </a:cubicBezTo>
                <a:cubicBezTo>
                  <a:pt x="7381141" y="3830816"/>
                  <a:pt x="7379256" y="3834884"/>
                  <a:pt x="7378065" y="3839647"/>
                </a:cubicBezTo>
                <a:lnTo>
                  <a:pt x="7279243" y="4229576"/>
                </a:lnTo>
                <a:lnTo>
                  <a:pt x="7278053" y="4236720"/>
                </a:lnTo>
                <a:lnTo>
                  <a:pt x="7276862" y="4229576"/>
                </a:lnTo>
                <a:lnTo>
                  <a:pt x="7171492" y="3839647"/>
                </a:lnTo>
                <a:cubicBezTo>
                  <a:pt x="7170301" y="3834884"/>
                  <a:pt x="7168614" y="3830816"/>
                  <a:pt x="7166431" y="3827443"/>
                </a:cubicBezTo>
                <a:cubicBezTo>
                  <a:pt x="7164248" y="3824069"/>
                  <a:pt x="7160379" y="3821390"/>
                  <a:pt x="7154823" y="3819406"/>
                </a:cubicBezTo>
                <a:cubicBezTo>
                  <a:pt x="7149267" y="3817422"/>
                  <a:pt x="7141528" y="3816033"/>
                  <a:pt x="7131606" y="3815239"/>
                </a:cubicBezTo>
                <a:cubicBezTo>
                  <a:pt x="7121684" y="3814445"/>
                  <a:pt x="7108786" y="3814048"/>
                  <a:pt x="7092910" y="3814048"/>
                </a:cubicBezTo>
                <a:close/>
                <a:moveTo>
                  <a:pt x="3371613" y="3814048"/>
                </a:moveTo>
                <a:cubicBezTo>
                  <a:pt x="3352959" y="3814048"/>
                  <a:pt x="3337977" y="3814842"/>
                  <a:pt x="3326666" y="3816430"/>
                </a:cubicBezTo>
                <a:cubicBezTo>
                  <a:pt x="3315356" y="3818017"/>
                  <a:pt x="3307319" y="3820894"/>
                  <a:pt x="3302557" y="3825062"/>
                </a:cubicBezTo>
                <a:cubicBezTo>
                  <a:pt x="3297794" y="3829229"/>
                  <a:pt x="3295413" y="3834984"/>
                  <a:pt x="3295413" y="3842326"/>
                </a:cubicBezTo>
                <a:cubicBezTo>
                  <a:pt x="3295413" y="3849668"/>
                  <a:pt x="3297992" y="3860284"/>
                  <a:pt x="3303151" y="3874175"/>
                </a:cubicBezTo>
                <a:lnTo>
                  <a:pt x="3485912" y="4362331"/>
                </a:lnTo>
                <a:cubicBezTo>
                  <a:pt x="3487897" y="4367887"/>
                  <a:pt x="3490973" y="4373146"/>
                  <a:pt x="3495140" y="4378107"/>
                </a:cubicBezTo>
                <a:cubicBezTo>
                  <a:pt x="3499307" y="4383068"/>
                  <a:pt x="3503970" y="4386739"/>
                  <a:pt x="3509129" y="4389120"/>
                </a:cubicBezTo>
                <a:lnTo>
                  <a:pt x="3438287" y="4567118"/>
                </a:lnTo>
                <a:cubicBezTo>
                  <a:pt x="3435510" y="4573865"/>
                  <a:pt x="3434318" y="4579620"/>
                  <a:pt x="3434716" y="4584383"/>
                </a:cubicBezTo>
                <a:cubicBezTo>
                  <a:pt x="3435113" y="4589145"/>
                  <a:pt x="3437692" y="4593114"/>
                  <a:pt x="3442455" y="4596289"/>
                </a:cubicBezTo>
                <a:cubicBezTo>
                  <a:pt x="3447217" y="4599464"/>
                  <a:pt x="3454361" y="4601746"/>
                  <a:pt x="3463886" y="4603135"/>
                </a:cubicBezTo>
                <a:cubicBezTo>
                  <a:pt x="3473411" y="4604524"/>
                  <a:pt x="3486111" y="4605218"/>
                  <a:pt x="3501986" y="4605218"/>
                </a:cubicBezTo>
                <a:cubicBezTo>
                  <a:pt x="3532545" y="4605218"/>
                  <a:pt x="3555762" y="4603036"/>
                  <a:pt x="3571637" y="4598670"/>
                </a:cubicBezTo>
                <a:cubicBezTo>
                  <a:pt x="3587513" y="4594305"/>
                  <a:pt x="3597236" y="4587161"/>
                  <a:pt x="3600808" y="4577239"/>
                </a:cubicBezTo>
                <a:lnTo>
                  <a:pt x="3665102" y="4389120"/>
                </a:lnTo>
                <a:lnTo>
                  <a:pt x="3841909" y="3868817"/>
                </a:lnTo>
                <a:cubicBezTo>
                  <a:pt x="3845084" y="3858895"/>
                  <a:pt x="3846672" y="3850263"/>
                  <a:pt x="3846672" y="3842921"/>
                </a:cubicBezTo>
                <a:cubicBezTo>
                  <a:pt x="3846672" y="3835579"/>
                  <a:pt x="3843993" y="3829725"/>
                  <a:pt x="3838635" y="3825359"/>
                </a:cubicBezTo>
                <a:cubicBezTo>
                  <a:pt x="3833278" y="3820994"/>
                  <a:pt x="3824943" y="3818017"/>
                  <a:pt x="3813632" y="3816430"/>
                </a:cubicBezTo>
                <a:cubicBezTo>
                  <a:pt x="3802321" y="3814842"/>
                  <a:pt x="3788133" y="3814048"/>
                  <a:pt x="3771067" y="3814048"/>
                </a:cubicBezTo>
                <a:cubicBezTo>
                  <a:pt x="3749239" y="3814048"/>
                  <a:pt x="3733960" y="3814842"/>
                  <a:pt x="3725228" y="3816430"/>
                </a:cubicBezTo>
                <a:cubicBezTo>
                  <a:pt x="3716497" y="3818017"/>
                  <a:pt x="3710246" y="3820498"/>
                  <a:pt x="3706476" y="3823871"/>
                </a:cubicBezTo>
                <a:cubicBezTo>
                  <a:pt x="3702705" y="3827244"/>
                  <a:pt x="3699630" y="3834091"/>
                  <a:pt x="3697248" y="3844409"/>
                </a:cubicBezTo>
                <a:lnTo>
                  <a:pt x="3582948" y="4206954"/>
                </a:lnTo>
                <a:lnTo>
                  <a:pt x="3581162" y="4206954"/>
                </a:lnTo>
                <a:lnTo>
                  <a:pt x="3456147" y="3851553"/>
                </a:lnTo>
                <a:cubicBezTo>
                  <a:pt x="3453369" y="3842425"/>
                  <a:pt x="3450591" y="3835380"/>
                  <a:pt x="3447813" y="3830419"/>
                </a:cubicBezTo>
                <a:cubicBezTo>
                  <a:pt x="3445034" y="3825459"/>
                  <a:pt x="3440867" y="3821787"/>
                  <a:pt x="3435311" y="3819406"/>
                </a:cubicBezTo>
                <a:cubicBezTo>
                  <a:pt x="3429754" y="3817025"/>
                  <a:pt x="3422016" y="3815537"/>
                  <a:pt x="3412094" y="3814941"/>
                </a:cubicBezTo>
                <a:cubicBezTo>
                  <a:pt x="3402172" y="3814346"/>
                  <a:pt x="3388678" y="3814048"/>
                  <a:pt x="3371613" y="3814048"/>
                </a:cubicBezTo>
                <a:close/>
                <a:moveTo>
                  <a:pt x="9307472" y="3803928"/>
                </a:moveTo>
                <a:cubicBezTo>
                  <a:pt x="9274135" y="3803928"/>
                  <a:pt x="9244072" y="3808095"/>
                  <a:pt x="9217282" y="3816430"/>
                </a:cubicBezTo>
                <a:cubicBezTo>
                  <a:pt x="9190494" y="3824764"/>
                  <a:pt x="9167772" y="3836472"/>
                  <a:pt x="9149120" y="3851553"/>
                </a:cubicBezTo>
                <a:cubicBezTo>
                  <a:pt x="9130466" y="3866634"/>
                  <a:pt x="9116179" y="3884791"/>
                  <a:pt x="9106257" y="3906024"/>
                </a:cubicBezTo>
                <a:cubicBezTo>
                  <a:pt x="9096335" y="3927257"/>
                  <a:pt x="9091374" y="3950573"/>
                  <a:pt x="9091374" y="3975973"/>
                </a:cubicBezTo>
                <a:cubicBezTo>
                  <a:pt x="9091374" y="4000976"/>
                  <a:pt x="9095046" y="4022408"/>
                  <a:pt x="9102388" y="4040267"/>
                </a:cubicBezTo>
                <a:cubicBezTo>
                  <a:pt x="9109730" y="4058126"/>
                  <a:pt x="9119453" y="4073406"/>
                  <a:pt x="9131558" y="4086106"/>
                </a:cubicBezTo>
                <a:cubicBezTo>
                  <a:pt x="9143662" y="4098806"/>
                  <a:pt x="9157354" y="4109522"/>
                  <a:pt x="9172634" y="4118253"/>
                </a:cubicBezTo>
                <a:cubicBezTo>
                  <a:pt x="9187914" y="4126984"/>
                  <a:pt x="9203590" y="4134723"/>
                  <a:pt x="9219664" y="4141470"/>
                </a:cubicBezTo>
                <a:cubicBezTo>
                  <a:pt x="9235738" y="4148217"/>
                  <a:pt x="9251414" y="4154368"/>
                  <a:pt x="9266694" y="4159925"/>
                </a:cubicBezTo>
                <a:cubicBezTo>
                  <a:pt x="9281974" y="4165481"/>
                  <a:pt x="9295666" y="4171434"/>
                  <a:pt x="9307770" y="4177784"/>
                </a:cubicBezTo>
                <a:cubicBezTo>
                  <a:pt x="9319874" y="4184134"/>
                  <a:pt x="9329598" y="4191576"/>
                  <a:pt x="9336940" y="4200108"/>
                </a:cubicBezTo>
                <a:cubicBezTo>
                  <a:pt x="9344282" y="4208641"/>
                  <a:pt x="9347954" y="4218861"/>
                  <a:pt x="9347954" y="4230767"/>
                </a:cubicBezTo>
                <a:cubicBezTo>
                  <a:pt x="9347954" y="4241086"/>
                  <a:pt x="9345970" y="4250214"/>
                  <a:pt x="9342000" y="4258151"/>
                </a:cubicBezTo>
                <a:cubicBezTo>
                  <a:pt x="9338032" y="4266089"/>
                  <a:pt x="9332178" y="4272637"/>
                  <a:pt x="9324439" y="4277797"/>
                </a:cubicBezTo>
                <a:cubicBezTo>
                  <a:pt x="9316700" y="4282956"/>
                  <a:pt x="9307572" y="4286925"/>
                  <a:pt x="9297054" y="4289703"/>
                </a:cubicBezTo>
                <a:cubicBezTo>
                  <a:pt x="9286537" y="4292481"/>
                  <a:pt x="9274532" y="4293870"/>
                  <a:pt x="9261038" y="4293870"/>
                </a:cubicBezTo>
                <a:cubicBezTo>
                  <a:pt x="9239607" y="4293870"/>
                  <a:pt x="9220458" y="4291291"/>
                  <a:pt x="9203590" y="4286131"/>
                </a:cubicBezTo>
                <a:cubicBezTo>
                  <a:pt x="9186724" y="4280972"/>
                  <a:pt x="9171940" y="4275415"/>
                  <a:pt x="9159240" y="4269462"/>
                </a:cubicBezTo>
                <a:cubicBezTo>
                  <a:pt x="9146540" y="4263509"/>
                  <a:pt x="9135923" y="4258052"/>
                  <a:pt x="9127390" y="4253091"/>
                </a:cubicBezTo>
                <a:cubicBezTo>
                  <a:pt x="9118858" y="4248130"/>
                  <a:pt x="9112408" y="4245650"/>
                  <a:pt x="9108043" y="4245650"/>
                </a:cubicBezTo>
                <a:cubicBezTo>
                  <a:pt x="9104471" y="4245650"/>
                  <a:pt x="9101494" y="4246344"/>
                  <a:pt x="9099113" y="4247733"/>
                </a:cubicBezTo>
                <a:cubicBezTo>
                  <a:pt x="9096732" y="4249122"/>
                  <a:pt x="9094748" y="4251900"/>
                  <a:pt x="9093160" y="4256068"/>
                </a:cubicBezTo>
                <a:cubicBezTo>
                  <a:pt x="9091572" y="4260235"/>
                  <a:pt x="9090382" y="4265791"/>
                  <a:pt x="9089588" y="4272736"/>
                </a:cubicBezTo>
                <a:cubicBezTo>
                  <a:pt x="9088794" y="4279682"/>
                  <a:pt x="9088398" y="4288909"/>
                  <a:pt x="9088398" y="4300418"/>
                </a:cubicBezTo>
                <a:cubicBezTo>
                  <a:pt x="9088398" y="4317881"/>
                  <a:pt x="9089588" y="4331077"/>
                  <a:pt x="9091970" y="4340007"/>
                </a:cubicBezTo>
                <a:cubicBezTo>
                  <a:pt x="9094350" y="4348936"/>
                  <a:pt x="9097724" y="4355485"/>
                  <a:pt x="9102090" y="4359652"/>
                </a:cubicBezTo>
                <a:cubicBezTo>
                  <a:pt x="9106455" y="4363819"/>
                  <a:pt x="9113400" y="4368284"/>
                  <a:pt x="9122926" y="4373047"/>
                </a:cubicBezTo>
                <a:cubicBezTo>
                  <a:pt x="9132450" y="4377809"/>
                  <a:pt x="9144357" y="4382472"/>
                  <a:pt x="9158644" y="4387036"/>
                </a:cubicBezTo>
                <a:cubicBezTo>
                  <a:pt x="9172932" y="4391601"/>
                  <a:pt x="9189105" y="4395371"/>
                  <a:pt x="9207162" y="4398347"/>
                </a:cubicBezTo>
                <a:cubicBezTo>
                  <a:pt x="9225220" y="4401324"/>
                  <a:pt x="9244171" y="4402812"/>
                  <a:pt x="9264015" y="4402812"/>
                </a:cubicBezTo>
                <a:cubicBezTo>
                  <a:pt x="9296955" y="4402812"/>
                  <a:pt x="9327515" y="4398943"/>
                  <a:pt x="9355693" y="4391204"/>
                </a:cubicBezTo>
                <a:cubicBezTo>
                  <a:pt x="9383871" y="4383465"/>
                  <a:pt x="9408278" y="4371856"/>
                  <a:pt x="9428916" y="4356378"/>
                </a:cubicBezTo>
                <a:cubicBezTo>
                  <a:pt x="9449554" y="4340900"/>
                  <a:pt x="9465528" y="4321651"/>
                  <a:pt x="9476839" y="4298633"/>
                </a:cubicBezTo>
                <a:cubicBezTo>
                  <a:pt x="9488150" y="4275614"/>
                  <a:pt x="9493806" y="4249023"/>
                  <a:pt x="9493806" y="4218861"/>
                </a:cubicBezTo>
                <a:cubicBezTo>
                  <a:pt x="9493806" y="4194651"/>
                  <a:pt x="9490036" y="4173716"/>
                  <a:pt x="9482494" y="4156055"/>
                </a:cubicBezTo>
                <a:cubicBezTo>
                  <a:pt x="9474954" y="4138394"/>
                  <a:pt x="9465032" y="4123214"/>
                  <a:pt x="9452729" y="4110514"/>
                </a:cubicBezTo>
                <a:cubicBezTo>
                  <a:pt x="9440426" y="4097814"/>
                  <a:pt x="9426436" y="4087098"/>
                  <a:pt x="9410760" y="4078367"/>
                </a:cubicBezTo>
                <a:cubicBezTo>
                  <a:pt x="9395083" y="4069636"/>
                  <a:pt x="9379208" y="4061996"/>
                  <a:pt x="9363134" y="4055447"/>
                </a:cubicBezTo>
                <a:cubicBezTo>
                  <a:pt x="9347061" y="4048899"/>
                  <a:pt x="9331186" y="4042847"/>
                  <a:pt x="9315510" y="4037290"/>
                </a:cubicBezTo>
                <a:cubicBezTo>
                  <a:pt x="9299833" y="4031734"/>
                  <a:pt x="9285843" y="4025781"/>
                  <a:pt x="9273540" y="4019431"/>
                </a:cubicBezTo>
                <a:cubicBezTo>
                  <a:pt x="9261236" y="4013081"/>
                  <a:pt x="9251315" y="4005739"/>
                  <a:pt x="9243774" y="3997405"/>
                </a:cubicBezTo>
                <a:cubicBezTo>
                  <a:pt x="9236234" y="3989070"/>
                  <a:pt x="9232463" y="3978751"/>
                  <a:pt x="9232463" y="3966448"/>
                </a:cubicBezTo>
                <a:cubicBezTo>
                  <a:pt x="9232463" y="3958511"/>
                  <a:pt x="9234051" y="3951069"/>
                  <a:pt x="9237226" y="3944124"/>
                </a:cubicBezTo>
                <a:cubicBezTo>
                  <a:pt x="9240400" y="3937179"/>
                  <a:pt x="9245163" y="3931126"/>
                  <a:pt x="9251513" y="3925967"/>
                </a:cubicBezTo>
                <a:cubicBezTo>
                  <a:pt x="9257864" y="3920808"/>
                  <a:pt x="9265999" y="3916839"/>
                  <a:pt x="9275921" y="3914061"/>
                </a:cubicBezTo>
                <a:cubicBezTo>
                  <a:pt x="9285843" y="3911283"/>
                  <a:pt x="9297550" y="3909894"/>
                  <a:pt x="9311044" y="3909894"/>
                </a:cubicBezTo>
                <a:cubicBezTo>
                  <a:pt x="9330094" y="3909894"/>
                  <a:pt x="9347061" y="3911977"/>
                  <a:pt x="9361944" y="3916144"/>
                </a:cubicBezTo>
                <a:cubicBezTo>
                  <a:pt x="9376826" y="3920312"/>
                  <a:pt x="9389924" y="3924776"/>
                  <a:pt x="9401234" y="3929539"/>
                </a:cubicBezTo>
                <a:cubicBezTo>
                  <a:pt x="9412545" y="3934301"/>
                  <a:pt x="9421971" y="3938766"/>
                  <a:pt x="9429512" y="3942933"/>
                </a:cubicBezTo>
                <a:cubicBezTo>
                  <a:pt x="9437052" y="3947101"/>
                  <a:pt x="9442608" y="3949184"/>
                  <a:pt x="9446180" y="3949184"/>
                </a:cubicBezTo>
                <a:cubicBezTo>
                  <a:pt x="9449355" y="3949184"/>
                  <a:pt x="9452134" y="3948490"/>
                  <a:pt x="9454515" y="3947101"/>
                </a:cubicBezTo>
                <a:cubicBezTo>
                  <a:pt x="9456896" y="3945712"/>
                  <a:pt x="9458782" y="3943033"/>
                  <a:pt x="9460170" y="3939064"/>
                </a:cubicBezTo>
                <a:cubicBezTo>
                  <a:pt x="9461559" y="3935095"/>
                  <a:pt x="9462552" y="3929737"/>
                  <a:pt x="9463147" y="3922990"/>
                </a:cubicBezTo>
                <a:cubicBezTo>
                  <a:pt x="9463742" y="3916244"/>
                  <a:pt x="9464040" y="3907512"/>
                  <a:pt x="9464040" y="3896797"/>
                </a:cubicBezTo>
                <a:cubicBezTo>
                  <a:pt x="9464040" y="3887669"/>
                  <a:pt x="9463742" y="3880029"/>
                  <a:pt x="9463147" y="3873877"/>
                </a:cubicBezTo>
                <a:cubicBezTo>
                  <a:pt x="9462552" y="3867726"/>
                  <a:pt x="9461857" y="3862566"/>
                  <a:pt x="9461063" y="3858399"/>
                </a:cubicBezTo>
                <a:cubicBezTo>
                  <a:pt x="9460270" y="3854232"/>
                  <a:pt x="9459079" y="3850660"/>
                  <a:pt x="9457492" y="3847683"/>
                </a:cubicBezTo>
                <a:cubicBezTo>
                  <a:pt x="9455904" y="3844707"/>
                  <a:pt x="9453224" y="3841730"/>
                  <a:pt x="9449454" y="3838754"/>
                </a:cubicBezTo>
                <a:cubicBezTo>
                  <a:pt x="9445684" y="3835777"/>
                  <a:pt x="9439434" y="3832205"/>
                  <a:pt x="9430702" y="3828038"/>
                </a:cubicBezTo>
                <a:cubicBezTo>
                  <a:pt x="9421971" y="3823871"/>
                  <a:pt x="9411255" y="3820001"/>
                  <a:pt x="9398556" y="3816430"/>
                </a:cubicBezTo>
                <a:cubicBezTo>
                  <a:pt x="9385856" y="3812858"/>
                  <a:pt x="9371667" y="3809881"/>
                  <a:pt x="9355990" y="3807500"/>
                </a:cubicBezTo>
                <a:cubicBezTo>
                  <a:pt x="9340314" y="3805119"/>
                  <a:pt x="9324142" y="3803928"/>
                  <a:pt x="9307472" y="3803928"/>
                </a:cubicBezTo>
                <a:close/>
                <a:moveTo>
                  <a:pt x="8185309" y="3803928"/>
                </a:moveTo>
                <a:cubicBezTo>
                  <a:pt x="8161893" y="3803928"/>
                  <a:pt x="8139172" y="3805813"/>
                  <a:pt x="8117145" y="3809583"/>
                </a:cubicBezTo>
                <a:cubicBezTo>
                  <a:pt x="8095119" y="3813354"/>
                  <a:pt x="8074779" y="3818216"/>
                  <a:pt x="8056126" y="3824169"/>
                </a:cubicBezTo>
                <a:cubicBezTo>
                  <a:pt x="8037473" y="3830122"/>
                  <a:pt x="8021201" y="3836571"/>
                  <a:pt x="8007310" y="3843516"/>
                </a:cubicBezTo>
                <a:cubicBezTo>
                  <a:pt x="7993420" y="3850462"/>
                  <a:pt x="7983696" y="3856812"/>
                  <a:pt x="7978140" y="3862566"/>
                </a:cubicBezTo>
                <a:cubicBezTo>
                  <a:pt x="7972584" y="3868321"/>
                  <a:pt x="7968813" y="3874770"/>
                  <a:pt x="7966829" y="3881914"/>
                </a:cubicBezTo>
                <a:cubicBezTo>
                  <a:pt x="7964845" y="3889058"/>
                  <a:pt x="7963853" y="3898781"/>
                  <a:pt x="7963853" y="3911084"/>
                </a:cubicBezTo>
                <a:cubicBezTo>
                  <a:pt x="7963853" y="3920212"/>
                  <a:pt x="7964448" y="3928547"/>
                  <a:pt x="7965638" y="3936087"/>
                </a:cubicBezTo>
                <a:cubicBezTo>
                  <a:pt x="7966829" y="3943628"/>
                  <a:pt x="7968516" y="3949978"/>
                  <a:pt x="7970699" y="3955137"/>
                </a:cubicBezTo>
                <a:cubicBezTo>
                  <a:pt x="7972882" y="3960297"/>
                  <a:pt x="7975659" y="3964265"/>
                  <a:pt x="7979033" y="3967044"/>
                </a:cubicBezTo>
                <a:cubicBezTo>
                  <a:pt x="7982407" y="3969822"/>
                  <a:pt x="7986276" y="3971211"/>
                  <a:pt x="7990642" y="3971211"/>
                </a:cubicBezTo>
                <a:cubicBezTo>
                  <a:pt x="7996992" y="3971211"/>
                  <a:pt x="8005227" y="3968433"/>
                  <a:pt x="8015347" y="3962876"/>
                </a:cubicBezTo>
                <a:cubicBezTo>
                  <a:pt x="8025467" y="3957320"/>
                  <a:pt x="8038068" y="3951169"/>
                  <a:pt x="8053149" y="3944422"/>
                </a:cubicBezTo>
                <a:cubicBezTo>
                  <a:pt x="8068230" y="3937675"/>
                  <a:pt x="8085594" y="3931523"/>
                  <a:pt x="8105239" y="3925967"/>
                </a:cubicBezTo>
                <a:cubicBezTo>
                  <a:pt x="8124885" y="3920411"/>
                  <a:pt x="8147209" y="3917633"/>
                  <a:pt x="8172212" y="3917633"/>
                </a:cubicBezTo>
                <a:cubicBezTo>
                  <a:pt x="8191262" y="3917633"/>
                  <a:pt x="8207236" y="3919617"/>
                  <a:pt x="8220135" y="3923586"/>
                </a:cubicBezTo>
                <a:cubicBezTo>
                  <a:pt x="8233033" y="3927555"/>
                  <a:pt x="8243352" y="3933706"/>
                  <a:pt x="8251091" y="3942040"/>
                </a:cubicBezTo>
                <a:cubicBezTo>
                  <a:pt x="8258830" y="3950375"/>
                  <a:pt x="8264386" y="3960793"/>
                  <a:pt x="8267760" y="3973294"/>
                </a:cubicBezTo>
                <a:cubicBezTo>
                  <a:pt x="8271133" y="3985796"/>
                  <a:pt x="8272820" y="4000381"/>
                  <a:pt x="8272820" y="4017050"/>
                </a:cubicBezTo>
                <a:lnTo>
                  <a:pt x="8272820" y="4049197"/>
                </a:lnTo>
                <a:lnTo>
                  <a:pt x="8221028" y="4049197"/>
                </a:lnTo>
                <a:cubicBezTo>
                  <a:pt x="8173800" y="4049197"/>
                  <a:pt x="8132326" y="4052769"/>
                  <a:pt x="8096607" y="4059912"/>
                </a:cubicBezTo>
                <a:cubicBezTo>
                  <a:pt x="8060888" y="4067056"/>
                  <a:pt x="8031023" y="4078069"/>
                  <a:pt x="8007013" y="4092952"/>
                </a:cubicBezTo>
                <a:cubicBezTo>
                  <a:pt x="7983002" y="4107835"/>
                  <a:pt x="7964944" y="4126686"/>
                  <a:pt x="7952839" y="4149507"/>
                </a:cubicBezTo>
                <a:cubicBezTo>
                  <a:pt x="7940735" y="4172327"/>
                  <a:pt x="7934682" y="4199215"/>
                  <a:pt x="7934682" y="4230172"/>
                </a:cubicBezTo>
                <a:cubicBezTo>
                  <a:pt x="7934682" y="4258747"/>
                  <a:pt x="7939445" y="4283750"/>
                  <a:pt x="7948970" y="4305181"/>
                </a:cubicBezTo>
                <a:cubicBezTo>
                  <a:pt x="7958495" y="4326612"/>
                  <a:pt x="7971889" y="4344571"/>
                  <a:pt x="7989153" y="4359057"/>
                </a:cubicBezTo>
                <a:cubicBezTo>
                  <a:pt x="8006417" y="4373543"/>
                  <a:pt x="8026856" y="4384457"/>
                  <a:pt x="8050470" y="4391799"/>
                </a:cubicBezTo>
                <a:cubicBezTo>
                  <a:pt x="8074085" y="4399141"/>
                  <a:pt x="8099981" y="4402812"/>
                  <a:pt x="8128159" y="4402812"/>
                </a:cubicBezTo>
                <a:cubicBezTo>
                  <a:pt x="8162290" y="4402812"/>
                  <a:pt x="8193345" y="4396264"/>
                  <a:pt x="8221325" y="4383167"/>
                </a:cubicBezTo>
                <a:cubicBezTo>
                  <a:pt x="8249305" y="4370070"/>
                  <a:pt x="8274209" y="4351814"/>
                  <a:pt x="8296037" y="4328398"/>
                </a:cubicBezTo>
                <a:lnTo>
                  <a:pt x="8296037" y="4370665"/>
                </a:lnTo>
                <a:cubicBezTo>
                  <a:pt x="8296037" y="4376222"/>
                  <a:pt x="8297723" y="4380587"/>
                  <a:pt x="8301097" y="4383762"/>
                </a:cubicBezTo>
                <a:cubicBezTo>
                  <a:pt x="8304471" y="4386937"/>
                  <a:pt x="8310225" y="4389219"/>
                  <a:pt x="8318361" y="4390608"/>
                </a:cubicBezTo>
                <a:cubicBezTo>
                  <a:pt x="8326497" y="4391997"/>
                  <a:pt x="8339495" y="4392692"/>
                  <a:pt x="8357354" y="4392692"/>
                </a:cubicBezTo>
                <a:cubicBezTo>
                  <a:pt x="8374023" y="4392692"/>
                  <a:pt x="8386624" y="4391997"/>
                  <a:pt x="8395156" y="4390608"/>
                </a:cubicBezTo>
                <a:cubicBezTo>
                  <a:pt x="8403689" y="4389219"/>
                  <a:pt x="8409940" y="4386937"/>
                  <a:pt x="8413908" y="4383762"/>
                </a:cubicBezTo>
                <a:cubicBezTo>
                  <a:pt x="8417878" y="4380587"/>
                  <a:pt x="8419862" y="4376222"/>
                  <a:pt x="8419862" y="4370665"/>
                </a:cubicBezTo>
                <a:lnTo>
                  <a:pt x="8419862" y="4013478"/>
                </a:lnTo>
                <a:cubicBezTo>
                  <a:pt x="8419862" y="3976966"/>
                  <a:pt x="8415496" y="3945414"/>
                  <a:pt x="8406765" y="3918823"/>
                </a:cubicBezTo>
                <a:cubicBezTo>
                  <a:pt x="8398034" y="3892233"/>
                  <a:pt x="8384143" y="3870504"/>
                  <a:pt x="8365093" y="3853637"/>
                </a:cubicBezTo>
                <a:cubicBezTo>
                  <a:pt x="8346043" y="3836769"/>
                  <a:pt x="8321735" y="3824268"/>
                  <a:pt x="8292167" y="3816132"/>
                </a:cubicBezTo>
                <a:cubicBezTo>
                  <a:pt x="8262600" y="3807996"/>
                  <a:pt x="8226981" y="3803928"/>
                  <a:pt x="8185309" y="3803928"/>
                </a:cubicBezTo>
                <a:close/>
                <a:moveTo>
                  <a:pt x="6699409" y="3803928"/>
                </a:moveTo>
                <a:cubicBezTo>
                  <a:pt x="6675993" y="3803928"/>
                  <a:pt x="6653272" y="3805813"/>
                  <a:pt x="6631246" y="3809583"/>
                </a:cubicBezTo>
                <a:cubicBezTo>
                  <a:pt x="6609219" y="3813354"/>
                  <a:pt x="6588879" y="3818216"/>
                  <a:pt x="6570226" y="3824169"/>
                </a:cubicBezTo>
                <a:cubicBezTo>
                  <a:pt x="6551573" y="3830122"/>
                  <a:pt x="6535301" y="3836571"/>
                  <a:pt x="6521411" y="3843516"/>
                </a:cubicBezTo>
                <a:cubicBezTo>
                  <a:pt x="6507520" y="3850462"/>
                  <a:pt x="6497797" y="3856812"/>
                  <a:pt x="6492240" y="3862566"/>
                </a:cubicBezTo>
                <a:cubicBezTo>
                  <a:pt x="6486684" y="3868321"/>
                  <a:pt x="6482914" y="3874770"/>
                  <a:pt x="6480929" y="3881914"/>
                </a:cubicBezTo>
                <a:cubicBezTo>
                  <a:pt x="6478945" y="3889058"/>
                  <a:pt x="6477953" y="3898781"/>
                  <a:pt x="6477953" y="3911084"/>
                </a:cubicBezTo>
                <a:cubicBezTo>
                  <a:pt x="6477953" y="3920212"/>
                  <a:pt x="6478548" y="3928547"/>
                  <a:pt x="6479739" y="3936087"/>
                </a:cubicBezTo>
                <a:cubicBezTo>
                  <a:pt x="6480929" y="3943628"/>
                  <a:pt x="6482616" y="3949978"/>
                  <a:pt x="6484799" y="3955137"/>
                </a:cubicBezTo>
                <a:cubicBezTo>
                  <a:pt x="6486982" y="3960297"/>
                  <a:pt x="6489760" y="3964265"/>
                  <a:pt x="6493133" y="3967044"/>
                </a:cubicBezTo>
                <a:cubicBezTo>
                  <a:pt x="6496507" y="3969822"/>
                  <a:pt x="6500376" y="3971211"/>
                  <a:pt x="6504742" y="3971211"/>
                </a:cubicBezTo>
                <a:cubicBezTo>
                  <a:pt x="6511092" y="3971211"/>
                  <a:pt x="6519327" y="3968433"/>
                  <a:pt x="6529447" y="3962876"/>
                </a:cubicBezTo>
                <a:cubicBezTo>
                  <a:pt x="6539568" y="3957320"/>
                  <a:pt x="6552168" y="3951169"/>
                  <a:pt x="6567250" y="3944422"/>
                </a:cubicBezTo>
                <a:cubicBezTo>
                  <a:pt x="6582331" y="3937675"/>
                  <a:pt x="6599694" y="3931523"/>
                  <a:pt x="6619340" y="3925967"/>
                </a:cubicBezTo>
                <a:cubicBezTo>
                  <a:pt x="6638985" y="3920411"/>
                  <a:pt x="6661309" y="3917633"/>
                  <a:pt x="6686312" y="3917633"/>
                </a:cubicBezTo>
                <a:cubicBezTo>
                  <a:pt x="6705362" y="3917633"/>
                  <a:pt x="6721336" y="3919617"/>
                  <a:pt x="6734235" y="3923586"/>
                </a:cubicBezTo>
                <a:cubicBezTo>
                  <a:pt x="6747133" y="3927555"/>
                  <a:pt x="6757452" y="3933706"/>
                  <a:pt x="6765191" y="3942040"/>
                </a:cubicBezTo>
                <a:cubicBezTo>
                  <a:pt x="6772930" y="3950375"/>
                  <a:pt x="6778486" y="3960793"/>
                  <a:pt x="6781860" y="3973294"/>
                </a:cubicBezTo>
                <a:cubicBezTo>
                  <a:pt x="6785233" y="3985796"/>
                  <a:pt x="6786920" y="4000381"/>
                  <a:pt x="6786920" y="4017050"/>
                </a:cubicBezTo>
                <a:lnTo>
                  <a:pt x="6786920" y="4049197"/>
                </a:lnTo>
                <a:lnTo>
                  <a:pt x="6735128" y="4049197"/>
                </a:lnTo>
                <a:cubicBezTo>
                  <a:pt x="6687900" y="4049197"/>
                  <a:pt x="6646426" y="4052769"/>
                  <a:pt x="6610707" y="4059912"/>
                </a:cubicBezTo>
                <a:cubicBezTo>
                  <a:pt x="6574989" y="4067056"/>
                  <a:pt x="6545124" y="4078069"/>
                  <a:pt x="6521113" y="4092952"/>
                </a:cubicBezTo>
                <a:cubicBezTo>
                  <a:pt x="6497102" y="4107835"/>
                  <a:pt x="6479044" y="4126686"/>
                  <a:pt x="6466940" y="4149507"/>
                </a:cubicBezTo>
                <a:cubicBezTo>
                  <a:pt x="6454835" y="4172327"/>
                  <a:pt x="6448782" y="4199215"/>
                  <a:pt x="6448782" y="4230172"/>
                </a:cubicBezTo>
                <a:cubicBezTo>
                  <a:pt x="6448782" y="4258747"/>
                  <a:pt x="6453545" y="4283750"/>
                  <a:pt x="6463070" y="4305181"/>
                </a:cubicBezTo>
                <a:cubicBezTo>
                  <a:pt x="6472595" y="4326612"/>
                  <a:pt x="6485990" y="4344571"/>
                  <a:pt x="6503254" y="4359057"/>
                </a:cubicBezTo>
                <a:cubicBezTo>
                  <a:pt x="6520518" y="4373543"/>
                  <a:pt x="6540957" y="4384457"/>
                  <a:pt x="6564571" y="4391799"/>
                </a:cubicBezTo>
                <a:cubicBezTo>
                  <a:pt x="6588185" y="4399141"/>
                  <a:pt x="6614081" y="4402812"/>
                  <a:pt x="6642259" y="4402812"/>
                </a:cubicBezTo>
                <a:cubicBezTo>
                  <a:pt x="6676390" y="4402812"/>
                  <a:pt x="6707446" y="4396264"/>
                  <a:pt x="6735425" y="4383167"/>
                </a:cubicBezTo>
                <a:cubicBezTo>
                  <a:pt x="6763405" y="4370070"/>
                  <a:pt x="6788309" y="4351814"/>
                  <a:pt x="6810137" y="4328398"/>
                </a:cubicBezTo>
                <a:lnTo>
                  <a:pt x="6810137" y="4370665"/>
                </a:lnTo>
                <a:cubicBezTo>
                  <a:pt x="6810137" y="4376222"/>
                  <a:pt x="6811824" y="4380587"/>
                  <a:pt x="6815197" y="4383762"/>
                </a:cubicBezTo>
                <a:cubicBezTo>
                  <a:pt x="6818571" y="4386937"/>
                  <a:pt x="6824326" y="4389219"/>
                  <a:pt x="6832461" y="4390608"/>
                </a:cubicBezTo>
                <a:cubicBezTo>
                  <a:pt x="6840597" y="4391997"/>
                  <a:pt x="6853595" y="4392692"/>
                  <a:pt x="6871454" y="4392692"/>
                </a:cubicBezTo>
                <a:cubicBezTo>
                  <a:pt x="6888123" y="4392692"/>
                  <a:pt x="6900724" y="4391997"/>
                  <a:pt x="6909256" y="4390608"/>
                </a:cubicBezTo>
                <a:cubicBezTo>
                  <a:pt x="6917789" y="4389219"/>
                  <a:pt x="6924040" y="4386937"/>
                  <a:pt x="6928009" y="4383762"/>
                </a:cubicBezTo>
                <a:cubicBezTo>
                  <a:pt x="6931978" y="4380587"/>
                  <a:pt x="6933962" y="4376222"/>
                  <a:pt x="6933962" y="4370665"/>
                </a:cubicBezTo>
                <a:lnTo>
                  <a:pt x="6933962" y="4013478"/>
                </a:lnTo>
                <a:cubicBezTo>
                  <a:pt x="6933962" y="3976966"/>
                  <a:pt x="6929596" y="3945414"/>
                  <a:pt x="6920865" y="3918823"/>
                </a:cubicBezTo>
                <a:cubicBezTo>
                  <a:pt x="6912134" y="3892233"/>
                  <a:pt x="6898243" y="3870504"/>
                  <a:pt x="6879193" y="3853637"/>
                </a:cubicBezTo>
                <a:cubicBezTo>
                  <a:pt x="6860143" y="3836769"/>
                  <a:pt x="6835835" y="3824268"/>
                  <a:pt x="6806268" y="3816132"/>
                </a:cubicBezTo>
                <a:cubicBezTo>
                  <a:pt x="6776701" y="3807996"/>
                  <a:pt x="6741081" y="3803928"/>
                  <a:pt x="6699409" y="3803928"/>
                </a:cubicBezTo>
                <a:close/>
                <a:moveTo>
                  <a:pt x="6111835" y="3803928"/>
                </a:moveTo>
                <a:cubicBezTo>
                  <a:pt x="6069767" y="3803928"/>
                  <a:pt x="6031964" y="3810873"/>
                  <a:pt x="5998428" y="3824764"/>
                </a:cubicBezTo>
                <a:cubicBezTo>
                  <a:pt x="5964893" y="3838655"/>
                  <a:pt x="5936418" y="3858796"/>
                  <a:pt x="5913001" y="3885188"/>
                </a:cubicBezTo>
                <a:cubicBezTo>
                  <a:pt x="5889585" y="3911580"/>
                  <a:pt x="5871727" y="3943727"/>
                  <a:pt x="5859423" y="3981629"/>
                </a:cubicBezTo>
                <a:cubicBezTo>
                  <a:pt x="5847120" y="4019530"/>
                  <a:pt x="5840968" y="4062095"/>
                  <a:pt x="5840968" y="4109323"/>
                </a:cubicBezTo>
                <a:cubicBezTo>
                  <a:pt x="5840968" y="4158933"/>
                  <a:pt x="5846823" y="4202192"/>
                  <a:pt x="5858530" y="4239101"/>
                </a:cubicBezTo>
                <a:cubicBezTo>
                  <a:pt x="5870238" y="4276011"/>
                  <a:pt x="5887998" y="4306570"/>
                  <a:pt x="5911810" y="4330779"/>
                </a:cubicBezTo>
                <a:cubicBezTo>
                  <a:pt x="5935623" y="4354989"/>
                  <a:pt x="5965289" y="4373047"/>
                  <a:pt x="6000810" y="4384953"/>
                </a:cubicBezTo>
                <a:cubicBezTo>
                  <a:pt x="6036330" y="4396859"/>
                  <a:pt x="6077704" y="4402812"/>
                  <a:pt x="6124932" y="4402812"/>
                </a:cubicBezTo>
                <a:cubicBezTo>
                  <a:pt x="6151126" y="4402812"/>
                  <a:pt x="6175733" y="4401126"/>
                  <a:pt x="6198751" y="4397752"/>
                </a:cubicBezTo>
                <a:cubicBezTo>
                  <a:pt x="6221770" y="4394379"/>
                  <a:pt x="6242209" y="4390410"/>
                  <a:pt x="6260068" y="4385846"/>
                </a:cubicBezTo>
                <a:cubicBezTo>
                  <a:pt x="6277928" y="4381282"/>
                  <a:pt x="6292612" y="4376618"/>
                  <a:pt x="6304122" y="4371856"/>
                </a:cubicBezTo>
                <a:cubicBezTo>
                  <a:pt x="6315631" y="4367093"/>
                  <a:pt x="6322675" y="4363323"/>
                  <a:pt x="6325255" y="4360545"/>
                </a:cubicBezTo>
                <a:cubicBezTo>
                  <a:pt x="6327835" y="4357767"/>
                  <a:pt x="6329919" y="4354890"/>
                  <a:pt x="6331506" y="4351913"/>
                </a:cubicBezTo>
                <a:cubicBezTo>
                  <a:pt x="6333093" y="4348936"/>
                  <a:pt x="6334284" y="4345265"/>
                  <a:pt x="6335078" y="4340900"/>
                </a:cubicBezTo>
                <a:cubicBezTo>
                  <a:pt x="6335872" y="4336534"/>
                  <a:pt x="6336467" y="4331276"/>
                  <a:pt x="6336864" y="4325124"/>
                </a:cubicBezTo>
                <a:cubicBezTo>
                  <a:pt x="6337261" y="4318973"/>
                  <a:pt x="6337459" y="4311531"/>
                  <a:pt x="6337459" y="4302800"/>
                </a:cubicBezTo>
                <a:cubicBezTo>
                  <a:pt x="6337459" y="4292878"/>
                  <a:pt x="6337161" y="4284643"/>
                  <a:pt x="6336566" y="4278094"/>
                </a:cubicBezTo>
                <a:cubicBezTo>
                  <a:pt x="6335971" y="4271546"/>
                  <a:pt x="6334879" y="4266486"/>
                  <a:pt x="6333292" y="4262914"/>
                </a:cubicBezTo>
                <a:cubicBezTo>
                  <a:pt x="6331704" y="4259342"/>
                  <a:pt x="6329720" y="4256862"/>
                  <a:pt x="6327339" y="4255472"/>
                </a:cubicBezTo>
                <a:cubicBezTo>
                  <a:pt x="6324957" y="4254083"/>
                  <a:pt x="6321981" y="4253389"/>
                  <a:pt x="6318409" y="4253389"/>
                </a:cubicBezTo>
                <a:cubicBezTo>
                  <a:pt x="6312456" y="4253389"/>
                  <a:pt x="6304717" y="4255274"/>
                  <a:pt x="6295192" y="4259044"/>
                </a:cubicBezTo>
                <a:cubicBezTo>
                  <a:pt x="6285667" y="4262815"/>
                  <a:pt x="6273661" y="4266982"/>
                  <a:pt x="6259175" y="4271546"/>
                </a:cubicBezTo>
                <a:cubicBezTo>
                  <a:pt x="6244689" y="4276110"/>
                  <a:pt x="6227525" y="4280277"/>
                  <a:pt x="6207681" y="4284047"/>
                </a:cubicBezTo>
                <a:cubicBezTo>
                  <a:pt x="6187837" y="4287818"/>
                  <a:pt x="6164818" y="4289703"/>
                  <a:pt x="6138625" y="4289703"/>
                </a:cubicBezTo>
                <a:cubicBezTo>
                  <a:pt x="6112828" y="4289703"/>
                  <a:pt x="6090702" y="4286329"/>
                  <a:pt x="6072248" y="4279583"/>
                </a:cubicBezTo>
                <a:cubicBezTo>
                  <a:pt x="6053793" y="4272836"/>
                  <a:pt x="6038711" y="4263013"/>
                  <a:pt x="6027003" y="4250115"/>
                </a:cubicBezTo>
                <a:cubicBezTo>
                  <a:pt x="6015296" y="4237216"/>
                  <a:pt x="6006764" y="4221540"/>
                  <a:pt x="6001405" y="4203085"/>
                </a:cubicBezTo>
                <a:cubicBezTo>
                  <a:pt x="5996047" y="4184630"/>
                  <a:pt x="5993368" y="4164092"/>
                  <a:pt x="5993368" y="4141470"/>
                </a:cubicBezTo>
                <a:lnTo>
                  <a:pt x="6316623" y="4141470"/>
                </a:lnTo>
                <a:cubicBezTo>
                  <a:pt x="6330911" y="4141470"/>
                  <a:pt x="6342122" y="4137104"/>
                  <a:pt x="6350258" y="4128373"/>
                </a:cubicBezTo>
                <a:cubicBezTo>
                  <a:pt x="6358394" y="4119642"/>
                  <a:pt x="6362462" y="4106148"/>
                  <a:pt x="6362462" y="4087892"/>
                </a:cubicBezTo>
                <a:lnTo>
                  <a:pt x="6362462" y="4064080"/>
                </a:lnTo>
                <a:cubicBezTo>
                  <a:pt x="6362462" y="4026773"/>
                  <a:pt x="6357700" y="3992245"/>
                  <a:pt x="6348175" y="3960495"/>
                </a:cubicBezTo>
                <a:cubicBezTo>
                  <a:pt x="6338650" y="3928745"/>
                  <a:pt x="6323767" y="3901262"/>
                  <a:pt x="6303526" y="3878044"/>
                </a:cubicBezTo>
                <a:cubicBezTo>
                  <a:pt x="6283286" y="3854827"/>
                  <a:pt x="6257390" y="3836670"/>
                  <a:pt x="6225838" y="3823573"/>
                </a:cubicBezTo>
                <a:cubicBezTo>
                  <a:pt x="6194286" y="3810476"/>
                  <a:pt x="6156286" y="3803928"/>
                  <a:pt x="6111835" y="3803928"/>
                </a:cubicBezTo>
                <a:close/>
                <a:moveTo>
                  <a:pt x="4937284" y="3803928"/>
                </a:moveTo>
                <a:cubicBezTo>
                  <a:pt x="4913868" y="3803928"/>
                  <a:pt x="4891147" y="3805813"/>
                  <a:pt x="4869121" y="3809583"/>
                </a:cubicBezTo>
                <a:cubicBezTo>
                  <a:pt x="4847094" y="3813354"/>
                  <a:pt x="4826755" y="3818216"/>
                  <a:pt x="4808101" y="3824169"/>
                </a:cubicBezTo>
                <a:cubicBezTo>
                  <a:pt x="4789448" y="3830122"/>
                  <a:pt x="4773176" y="3836571"/>
                  <a:pt x="4759286" y="3843516"/>
                </a:cubicBezTo>
                <a:cubicBezTo>
                  <a:pt x="4745395" y="3850462"/>
                  <a:pt x="4735672" y="3856812"/>
                  <a:pt x="4730115" y="3862566"/>
                </a:cubicBezTo>
                <a:cubicBezTo>
                  <a:pt x="4724559" y="3868321"/>
                  <a:pt x="4720789" y="3874770"/>
                  <a:pt x="4718805" y="3881914"/>
                </a:cubicBezTo>
                <a:cubicBezTo>
                  <a:pt x="4716820" y="3889058"/>
                  <a:pt x="4715828" y="3898781"/>
                  <a:pt x="4715828" y="3911084"/>
                </a:cubicBezTo>
                <a:cubicBezTo>
                  <a:pt x="4715828" y="3920212"/>
                  <a:pt x="4716423" y="3928547"/>
                  <a:pt x="4717614" y="3936087"/>
                </a:cubicBezTo>
                <a:cubicBezTo>
                  <a:pt x="4718805" y="3943628"/>
                  <a:pt x="4720491" y="3949978"/>
                  <a:pt x="4722674" y="3955137"/>
                </a:cubicBezTo>
                <a:cubicBezTo>
                  <a:pt x="4724856" y="3960297"/>
                  <a:pt x="4727635" y="3964265"/>
                  <a:pt x="4731008" y="3967044"/>
                </a:cubicBezTo>
                <a:cubicBezTo>
                  <a:pt x="4734382" y="3969822"/>
                  <a:pt x="4738251" y="3971211"/>
                  <a:pt x="4742617" y="3971211"/>
                </a:cubicBezTo>
                <a:cubicBezTo>
                  <a:pt x="4748967" y="3971211"/>
                  <a:pt x="4757202" y="3968433"/>
                  <a:pt x="4767322" y="3962876"/>
                </a:cubicBezTo>
                <a:cubicBezTo>
                  <a:pt x="4777443" y="3957320"/>
                  <a:pt x="4790043" y="3951169"/>
                  <a:pt x="4805125" y="3944422"/>
                </a:cubicBezTo>
                <a:cubicBezTo>
                  <a:pt x="4820206" y="3937675"/>
                  <a:pt x="4837569" y="3931523"/>
                  <a:pt x="4857214" y="3925967"/>
                </a:cubicBezTo>
                <a:cubicBezTo>
                  <a:pt x="4876860" y="3920411"/>
                  <a:pt x="4899184" y="3917633"/>
                  <a:pt x="4924188" y="3917633"/>
                </a:cubicBezTo>
                <a:cubicBezTo>
                  <a:pt x="4943237" y="3917633"/>
                  <a:pt x="4959212" y="3919617"/>
                  <a:pt x="4972110" y="3923586"/>
                </a:cubicBezTo>
                <a:cubicBezTo>
                  <a:pt x="4985008" y="3927555"/>
                  <a:pt x="4995327" y="3933706"/>
                  <a:pt x="5003066" y="3942040"/>
                </a:cubicBezTo>
                <a:cubicBezTo>
                  <a:pt x="5010805" y="3950375"/>
                  <a:pt x="5016361" y="3960793"/>
                  <a:pt x="5019735" y="3973294"/>
                </a:cubicBezTo>
                <a:cubicBezTo>
                  <a:pt x="5023108" y="3985796"/>
                  <a:pt x="5024795" y="4000381"/>
                  <a:pt x="5024795" y="4017050"/>
                </a:cubicBezTo>
                <a:lnTo>
                  <a:pt x="5024795" y="4049197"/>
                </a:lnTo>
                <a:lnTo>
                  <a:pt x="4973003" y="4049197"/>
                </a:lnTo>
                <a:cubicBezTo>
                  <a:pt x="4925775" y="4049197"/>
                  <a:pt x="4884301" y="4052769"/>
                  <a:pt x="4848582" y="4059912"/>
                </a:cubicBezTo>
                <a:cubicBezTo>
                  <a:pt x="4812864" y="4067056"/>
                  <a:pt x="4782999" y="4078069"/>
                  <a:pt x="4758988" y="4092952"/>
                </a:cubicBezTo>
                <a:cubicBezTo>
                  <a:pt x="4734977" y="4107835"/>
                  <a:pt x="4716919" y="4126686"/>
                  <a:pt x="4704814" y="4149507"/>
                </a:cubicBezTo>
                <a:cubicBezTo>
                  <a:pt x="4692710" y="4172327"/>
                  <a:pt x="4686657" y="4199215"/>
                  <a:pt x="4686657" y="4230172"/>
                </a:cubicBezTo>
                <a:cubicBezTo>
                  <a:pt x="4686657" y="4258747"/>
                  <a:pt x="4691420" y="4283750"/>
                  <a:pt x="4700946" y="4305181"/>
                </a:cubicBezTo>
                <a:cubicBezTo>
                  <a:pt x="4710470" y="4326612"/>
                  <a:pt x="4723864" y="4344571"/>
                  <a:pt x="4741128" y="4359057"/>
                </a:cubicBezTo>
                <a:cubicBezTo>
                  <a:pt x="4758393" y="4373543"/>
                  <a:pt x="4778832" y="4384457"/>
                  <a:pt x="4802446" y="4391799"/>
                </a:cubicBezTo>
                <a:cubicBezTo>
                  <a:pt x="4826060" y="4399141"/>
                  <a:pt x="4851956" y="4402812"/>
                  <a:pt x="4880134" y="4402812"/>
                </a:cubicBezTo>
                <a:cubicBezTo>
                  <a:pt x="4914266" y="4402812"/>
                  <a:pt x="4945321" y="4396264"/>
                  <a:pt x="4973301" y="4383167"/>
                </a:cubicBezTo>
                <a:cubicBezTo>
                  <a:pt x="5001280" y="4370070"/>
                  <a:pt x="5026184" y="4351814"/>
                  <a:pt x="5048012" y="4328398"/>
                </a:cubicBezTo>
                <a:lnTo>
                  <a:pt x="5048012" y="4370665"/>
                </a:lnTo>
                <a:cubicBezTo>
                  <a:pt x="5048012" y="4376222"/>
                  <a:pt x="5049699" y="4380587"/>
                  <a:pt x="5053072" y="4383762"/>
                </a:cubicBezTo>
                <a:cubicBezTo>
                  <a:pt x="5056446" y="4386937"/>
                  <a:pt x="5062200" y="4389219"/>
                  <a:pt x="5070337" y="4390608"/>
                </a:cubicBezTo>
                <a:cubicBezTo>
                  <a:pt x="5078472" y="4391997"/>
                  <a:pt x="5091470" y="4392692"/>
                  <a:pt x="5109329" y="4392692"/>
                </a:cubicBezTo>
                <a:cubicBezTo>
                  <a:pt x="5125998" y="4392692"/>
                  <a:pt x="5138599" y="4391997"/>
                  <a:pt x="5147132" y="4390608"/>
                </a:cubicBezTo>
                <a:cubicBezTo>
                  <a:pt x="5155664" y="4389219"/>
                  <a:pt x="5161915" y="4386937"/>
                  <a:pt x="5165884" y="4383762"/>
                </a:cubicBezTo>
                <a:cubicBezTo>
                  <a:pt x="5169853" y="4380587"/>
                  <a:pt x="5171837" y="4376222"/>
                  <a:pt x="5171837" y="4370665"/>
                </a:cubicBezTo>
                <a:lnTo>
                  <a:pt x="5171837" y="4013478"/>
                </a:lnTo>
                <a:cubicBezTo>
                  <a:pt x="5171837" y="3976966"/>
                  <a:pt x="5167472" y="3945414"/>
                  <a:pt x="5158740" y="3918823"/>
                </a:cubicBezTo>
                <a:cubicBezTo>
                  <a:pt x="5150009" y="3892233"/>
                  <a:pt x="5136118" y="3870504"/>
                  <a:pt x="5117068" y="3853637"/>
                </a:cubicBezTo>
                <a:cubicBezTo>
                  <a:pt x="5098018" y="3836769"/>
                  <a:pt x="5073710" y="3824268"/>
                  <a:pt x="5044143" y="3816132"/>
                </a:cubicBezTo>
                <a:cubicBezTo>
                  <a:pt x="5014575" y="3807996"/>
                  <a:pt x="4978957" y="3803928"/>
                  <a:pt x="4937284" y="3803928"/>
                </a:cubicBezTo>
                <a:close/>
                <a:moveTo>
                  <a:pt x="2997161" y="3803928"/>
                </a:moveTo>
                <a:cubicBezTo>
                  <a:pt x="2955092" y="3803928"/>
                  <a:pt x="2917290" y="3810873"/>
                  <a:pt x="2883754" y="3824764"/>
                </a:cubicBezTo>
                <a:cubicBezTo>
                  <a:pt x="2850218" y="3838655"/>
                  <a:pt x="2821742" y="3858796"/>
                  <a:pt x="2798326" y="3885188"/>
                </a:cubicBezTo>
                <a:cubicBezTo>
                  <a:pt x="2774911" y="3911580"/>
                  <a:pt x="2757051" y="3943727"/>
                  <a:pt x="2744748" y="3981629"/>
                </a:cubicBezTo>
                <a:cubicBezTo>
                  <a:pt x="2732445" y="4019530"/>
                  <a:pt x="2726294" y="4062095"/>
                  <a:pt x="2726294" y="4109323"/>
                </a:cubicBezTo>
                <a:cubicBezTo>
                  <a:pt x="2726294" y="4158933"/>
                  <a:pt x="2732147" y="4202192"/>
                  <a:pt x="2743855" y="4239101"/>
                </a:cubicBezTo>
                <a:cubicBezTo>
                  <a:pt x="2755563" y="4276011"/>
                  <a:pt x="2773323" y="4306570"/>
                  <a:pt x="2797136" y="4330779"/>
                </a:cubicBezTo>
                <a:cubicBezTo>
                  <a:pt x="2820949" y="4354989"/>
                  <a:pt x="2850615" y="4373047"/>
                  <a:pt x="2886135" y="4384953"/>
                </a:cubicBezTo>
                <a:cubicBezTo>
                  <a:pt x="2921655" y="4396859"/>
                  <a:pt x="2963029" y="4402812"/>
                  <a:pt x="3010258" y="4402812"/>
                </a:cubicBezTo>
                <a:cubicBezTo>
                  <a:pt x="3036451" y="4402812"/>
                  <a:pt x="3061058" y="4401126"/>
                  <a:pt x="3084076" y="4397752"/>
                </a:cubicBezTo>
                <a:cubicBezTo>
                  <a:pt x="3107095" y="4394379"/>
                  <a:pt x="3127534" y="4390410"/>
                  <a:pt x="3145394" y="4385846"/>
                </a:cubicBezTo>
                <a:cubicBezTo>
                  <a:pt x="3163253" y="4381282"/>
                  <a:pt x="3177937" y="4376618"/>
                  <a:pt x="3189447" y="4371856"/>
                </a:cubicBezTo>
                <a:cubicBezTo>
                  <a:pt x="3200956" y="4367093"/>
                  <a:pt x="3208001" y="4363323"/>
                  <a:pt x="3210580" y="4360545"/>
                </a:cubicBezTo>
                <a:cubicBezTo>
                  <a:pt x="3213160" y="4357767"/>
                  <a:pt x="3215244" y="4354890"/>
                  <a:pt x="3216831" y="4351913"/>
                </a:cubicBezTo>
                <a:cubicBezTo>
                  <a:pt x="3218419" y="4348936"/>
                  <a:pt x="3219610" y="4345265"/>
                  <a:pt x="3220403" y="4340900"/>
                </a:cubicBezTo>
                <a:cubicBezTo>
                  <a:pt x="3221197" y="4336534"/>
                  <a:pt x="3221792" y="4331276"/>
                  <a:pt x="3222189" y="4325124"/>
                </a:cubicBezTo>
                <a:cubicBezTo>
                  <a:pt x="3222586" y="4318973"/>
                  <a:pt x="3222784" y="4311531"/>
                  <a:pt x="3222784" y="4302800"/>
                </a:cubicBezTo>
                <a:cubicBezTo>
                  <a:pt x="3222784" y="4292878"/>
                  <a:pt x="3222487" y="4284643"/>
                  <a:pt x="3221891" y="4278094"/>
                </a:cubicBezTo>
                <a:cubicBezTo>
                  <a:pt x="3221296" y="4271546"/>
                  <a:pt x="3220204" y="4266486"/>
                  <a:pt x="3218617" y="4262914"/>
                </a:cubicBezTo>
                <a:cubicBezTo>
                  <a:pt x="3217030" y="4259342"/>
                  <a:pt x="3215045" y="4256862"/>
                  <a:pt x="3212664" y="4255472"/>
                </a:cubicBezTo>
                <a:cubicBezTo>
                  <a:pt x="3210283" y="4254083"/>
                  <a:pt x="3207306" y="4253389"/>
                  <a:pt x="3203734" y="4253389"/>
                </a:cubicBezTo>
                <a:cubicBezTo>
                  <a:pt x="3197781" y="4253389"/>
                  <a:pt x="3190042" y="4255274"/>
                  <a:pt x="3180517" y="4259044"/>
                </a:cubicBezTo>
                <a:cubicBezTo>
                  <a:pt x="3170992" y="4262815"/>
                  <a:pt x="3158986" y="4266982"/>
                  <a:pt x="3144501" y="4271546"/>
                </a:cubicBezTo>
                <a:cubicBezTo>
                  <a:pt x="3130015" y="4276110"/>
                  <a:pt x="3112850" y="4280277"/>
                  <a:pt x="3093006" y="4284047"/>
                </a:cubicBezTo>
                <a:cubicBezTo>
                  <a:pt x="3073162" y="4287818"/>
                  <a:pt x="3050144" y="4289703"/>
                  <a:pt x="3023950" y="4289703"/>
                </a:cubicBezTo>
                <a:cubicBezTo>
                  <a:pt x="2998153" y="4289703"/>
                  <a:pt x="2976027" y="4286329"/>
                  <a:pt x="2957573" y="4279583"/>
                </a:cubicBezTo>
                <a:cubicBezTo>
                  <a:pt x="2939118" y="4272836"/>
                  <a:pt x="2924037" y="4263013"/>
                  <a:pt x="2912329" y="4250115"/>
                </a:cubicBezTo>
                <a:cubicBezTo>
                  <a:pt x="2900621" y="4237216"/>
                  <a:pt x="2892088" y="4221540"/>
                  <a:pt x="2886730" y="4203085"/>
                </a:cubicBezTo>
                <a:cubicBezTo>
                  <a:pt x="2881373" y="4184630"/>
                  <a:pt x="2878694" y="4164092"/>
                  <a:pt x="2878694" y="4141470"/>
                </a:cubicBezTo>
                <a:lnTo>
                  <a:pt x="3201948" y="4141470"/>
                </a:lnTo>
                <a:cubicBezTo>
                  <a:pt x="3216236" y="4141470"/>
                  <a:pt x="3227448" y="4137104"/>
                  <a:pt x="3235583" y="4128373"/>
                </a:cubicBezTo>
                <a:cubicBezTo>
                  <a:pt x="3243719" y="4119642"/>
                  <a:pt x="3247787" y="4106148"/>
                  <a:pt x="3247787" y="4087892"/>
                </a:cubicBezTo>
                <a:lnTo>
                  <a:pt x="3247787" y="4064080"/>
                </a:lnTo>
                <a:cubicBezTo>
                  <a:pt x="3247787" y="4026773"/>
                  <a:pt x="3243025" y="3992245"/>
                  <a:pt x="3233500" y="3960495"/>
                </a:cubicBezTo>
                <a:cubicBezTo>
                  <a:pt x="3223975" y="3928745"/>
                  <a:pt x="3209092" y="3901262"/>
                  <a:pt x="3188852" y="3878044"/>
                </a:cubicBezTo>
                <a:cubicBezTo>
                  <a:pt x="3168611" y="3854827"/>
                  <a:pt x="3142715" y="3836670"/>
                  <a:pt x="3111163" y="3823573"/>
                </a:cubicBezTo>
                <a:cubicBezTo>
                  <a:pt x="3079612" y="3810476"/>
                  <a:pt x="3041611" y="3803928"/>
                  <a:pt x="2997161" y="3803928"/>
                </a:cubicBezTo>
                <a:close/>
                <a:moveTo>
                  <a:pt x="4169927" y="3618786"/>
                </a:moveTo>
                <a:cubicBezTo>
                  <a:pt x="4165958" y="3618786"/>
                  <a:pt x="4162584" y="3619877"/>
                  <a:pt x="4159806" y="3622060"/>
                </a:cubicBezTo>
                <a:cubicBezTo>
                  <a:pt x="4157028" y="3624243"/>
                  <a:pt x="4154647" y="3627815"/>
                  <a:pt x="4152662" y="3632776"/>
                </a:cubicBezTo>
                <a:cubicBezTo>
                  <a:pt x="4150678" y="3637737"/>
                  <a:pt x="4149190" y="3644384"/>
                  <a:pt x="4148198" y="3652719"/>
                </a:cubicBezTo>
                <a:cubicBezTo>
                  <a:pt x="4147206" y="3661053"/>
                  <a:pt x="4146709" y="3671173"/>
                  <a:pt x="4146709" y="3683080"/>
                </a:cubicBezTo>
                <a:cubicBezTo>
                  <a:pt x="4146709" y="3694589"/>
                  <a:pt x="4147206" y="3704412"/>
                  <a:pt x="4148198" y="3712548"/>
                </a:cubicBezTo>
                <a:cubicBezTo>
                  <a:pt x="4149190" y="3720683"/>
                  <a:pt x="4150678" y="3727232"/>
                  <a:pt x="4152662" y="3732193"/>
                </a:cubicBezTo>
                <a:cubicBezTo>
                  <a:pt x="4154647" y="3737154"/>
                  <a:pt x="4157028" y="3740825"/>
                  <a:pt x="4159806" y="3743206"/>
                </a:cubicBezTo>
                <a:cubicBezTo>
                  <a:pt x="4162584" y="3745587"/>
                  <a:pt x="4165958" y="3746778"/>
                  <a:pt x="4169927" y="3746778"/>
                </a:cubicBezTo>
                <a:lnTo>
                  <a:pt x="4362807" y="3746778"/>
                </a:lnTo>
                <a:lnTo>
                  <a:pt x="4362807" y="4367689"/>
                </a:lnTo>
                <a:cubicBezTo>
                  <a:pt x="4362807" y="4371658"/>
                  <a:pt x="4364097" y="4375230"/>
                  <a:pt x="4366677" y="4378404"/>
                </a:cubicBezTo>
                <a:cubicBezTo>
                  <a:pt x="4369257" y="4381579"/>
                  <a:pt x="4373523" y="4384159"/>
                  <a:pt x="4379476" y="4386143"/>
                </a:cubicBezTo>
                <a:cubicBezTo>
                  <a:pt x="4385430" y="4388128"/>
                  <a:pt x="4393466" y="4389715"/>
                  <a:pt x="4403586" y="4390906"/>
                </a:cubicBezTo>
                <a:cubicBezTo>
                  <a:pt x="4413707" y="4392097"/>
                  <a:pt x="4426308" y="4392692"/>
                  <a:pt x="4441389" y="4392692"/>
                </a:cubicBezTo>
                <a:cubicBezTo>
                  <a:pt x="4456470" y="4392692"/>
                  <a:pt x="4469071" y="4392097"/>
                  <a:pt x="4479191" y="4390906"/>
                </a:cubicBezTo>
                <a:cubicBezTo>
                  <a:pt x="4489312" y="4389715"/>
                  <a:pt x="4497348" y="4388128"/>
                  <a:pt x="4503301" y="4386143"/>
                </a:cubicBezTo>
                <a:cubicBezTo>
                  <a:pt x="4509254" y="4384159"/>
                  <a:pt x="4513521" y="4381579"/>
                  <a:pt x="4516101" y="4378404"/>
                </a:cubicBezTo>
                <a:cubicBezTo>
                  <a:pt x="4518680" y="4375230"/>
                  <a:pt x="4519970" y="4371658"/>
                  <a:pt x="4519970" y="4367689"/>
                </a:cubicBezTo>
                <a:lnTo>
                  <a:pt x="4519970" y="3746778"/>
                </a:lnTo>
                <a:lnTo>
                  <a:pt x="4712851" y="3746778"/>
                </a:lnTo>
                <a:cubicBezTo>
                  <a:pt x="4716423" y="3746778"/>
                  <a:pt x="4719697" y="3745587"/>
                  <a:pt x="4722674" y="3743206"/>
                </a:cubicBezTo>
                <a:cubicBezTo>
                  <a:pt x="4725650" y="3740825"/>
                  <a:pt x="4728131" y="3737154"/>
                  <a:pt x="4730115" y="3732193"/>
                </a:cubicBezTo>
                <a:cubicBezTo>
                  <a:pt x="4732100" y="3727232"/>
                  <a:pt x="4733588" y="3720683"/>
                  <a:pt x="4734580" y="3712548"/>
                </a:cubicBezTo>
                <a:cubicBezTo>
                  <a:pt x="4735572" y="3704412"/>
                  <a:pt x="4736069" y="3694589"/>
                  <a:pt x="4736069" y="3683080"/>
                </a:cubicBezTo>
                <a:cubicBezTo>
                  <a:pt x="4736069" y="3671173"/>
                  <a:pt x="4735572" y="3661053"/>
                  <a:pt x="4734580" y="3652719"/>
                </a:cubicBezTo>
                <a:cubicBezTo>
                  <a:pt x="4733588" y="3644384"/>
                  <a:pt x="4732100" y="3637737"/>
                  <a:pt x="4730115" y="3632776"/>
                </a:cubicBezTo>
                <a:cubicBezTo>
                  <a:pt x="4728131" y="3627815"/>
                  <a:pt x="4725650" y="3624243"/>
                  <a:pt x="4722674" y="3622060"/>
                </a:cubicBezTo>
                <a:cubicBezTo>
                  <a:pt x="4719697" y="3619877"/>
                  <a:pt x="4716423" y="3618786"/>
                  <a:pt x="4712851" y="3618786"/>
                </a:cubicBezTo>
                <a:close/>
                <a:moveTo>
                  <a:pt x="2197061" y="3615214"/>
                </a:moveTo>
                <a:cubicBezTo>
                  <a:pt x="2181979" y="3615214"/>
                  <a:pt x="2169379" y="3615809"/>
                  <a:pt x="2159259" y="3617000"/>
                </a:cubicBezTo>
                <a:cubicBezTo>
                  <a:pt x="2149138" y="3618191"/>
                  <a:pt x="2141102" y="3619778"/>
                  <a:pt x="2135148" y="3621762"/>
                </a:cubicBezTo>
                <a:cubicBezTo>
                  <a:pt x="2129195" y="3623747"/>
                  <a:pt x="2124929" y="3626326"/>
                  <a:pt x="2122349" y="3629501"/>
                </a:cubicBezTo>
                <a:cubicBezTo>
                  <a:pt x="2119770" y="3632676"/>
                  <a:pt x="2118480" y="3636447"/>
                  <a:pt x="2118480" y="3640812"/>
                </a:cubicBezTo>
                <a:lnTo>
                  <a:pt x="2118480" y="4366498"/>
                </a:lnTo>
                <a:cubicBezTo>
                  <a:pt x="2118480" y="4370864"/>
                  <a:pt x="2119770" y="4374634"/>
                  <a:pt x="2122349" y="4377809"/>
                </a:cubicBezTo>
                <a:cubicBezTo>
                  <a:pt x="2124929" y="4380984"/>
                  <a:pt x="2129195" y="4383663"/>
                  <a:pt x="2135148" y="4385846"/>
                </a:cubicBezTo>
                <a:cubicBezTo>
                  <a:pt x="2141102" y="4388029"/>
                  <a:pt x="2149138" y="4389715"/>
                  <a:pt x="2159259" y="4390906"/>
                </a:cubicBezTo>
                <a:cubicBezTo>
                  <a:pt x="2169379" y="4392097"/>
                  <a:pt x="2181979" y="4392692"/>
                  <a:pt x="2197061" y="4392692"/>
                </a:cubicBezTo>
                <a:cubicBezTo>
                  <a:pt x="2212539" y="4392692"/>
                  <a:pt x="2225239" y="4392097"/>
                  <a:pt x="2235161" y="4390906"/>
                </a:cubicBezTo>
                <a:cubicBezTo>
                  <a:pt x="2245083" y="4389715"/>
                  <a:pt x="2253020" y="4388029"/>
                  <a:pt x="2258974" y="4385846"/>
                </a:cubicBezTo>
                <a:cubicBezTo>
                  <a:pt x="2264926" y="4383663"/>
                  <a:pt x="2269094" y="4380984"/>
                  <a:pt x="2271475" y="4377809"/>
                </a:cubicBezTo>
                <a:cubicBezTo>
                  <a:pt x="2273856" y="4374634"/>
                  <a:pt x="2275047" y="4370864"/>
                  <a:pt x="2275047" y="4366498"/>
                </a:cubicBezTo>
                <a:lnTo>
                  <a:pt x="2275047" y="4000976"/>
                </a:lnTo>
                <a:lnTo>
                  <a:pt x="2507814" y="4366498"/>
                </a:lnTo>
                <a:cubicBezTo>
                  <a:pt x="2510592" y="4372054"/>
                  <a:pt x="2514461" y="4376817"/>
                  <a:pt x="2519422" y="4380786"/>
                </a:cubicBezTo>
                <a:cubicBezTo>
                  <a:pt x="2524383" y="4384755"/>
                  <a:pt x="2532520" y="4387731"/>
                  <a:pt x="2543830" y="4389715"/>
                </a:cubicBezTo>
                <a:cubicBezTo>
                  <a:pt x="2555141" y="4391700"/>
                  <a:pt x="2573695" y="4392692"/>
                  <a:pt x="2599492" y="4392692"/>
                </a:cubicBezTo>
                <a:cubicBezTo>
                  <a:pt x="2615764" y="4392692"/>
                  <a:pt x="2629258" y="4392097"/>
                  <a:pt x="2639974" y="4390906"/>
                </a:cubicBezTo>
                <a:cubicBezTo>
                  <a:pt x="2650689" y="4389715"/>
                  <a:pt x="2659122" y="4388029"/>
                  <a:pt x="2665274" y="4385846"/>
                </a:cubicBezTo>
                <a:cubicBezTo>
                  <a:pt x="2671426" y="4383663"/>
                  <a:pt x="2675593" y="4380885"/>
                  <a:pt x="2677776" y="4377511"/>
                </a:cubicBezTo>
                <a:cubicBezTo>
                  <a:pt x="2679958" y="4374138"/>
                  <a:pt x="2681050" y="4370269"/>
                  <a:pt x="2681050" y="4365903"/>
                </a:cubicBezTo>
                <a:cubicBezTo>
                  <a:pt x="2681050" y="4362728"/>
                  <a:pt x="2680157" y="4358461"/>
                  <a:pt x="2678371" y="4353104"/>
                </a:cubicBezTo>
                <a:cubicBezTo>
                  <a:pt x="2676585" y="4347746"/>
                  <a:pt x="2671327" y="4336931"/>
                  <a:pt x="2662595" y="4320659"/>
                </a:cubicBezTo>
                <a:lnTo>
                  <a:pt x="2432209" y="3972401"/>
                </a:lnTo>
                <a:lnTo>
                  <a:pt x="2643545" y="3695581"/>
                </a:lnTo>
                <a:cubicBezTo>
                  <a:pt x="2653467" y="3680103"/>
                  <a:pt x="2660214" y="3668792"/>
                  <a:pt x="2663786" y="3661648"/>
                </a:cubicBezTo>
                <a:cubicBezTo>
                  <a:pt x="2667357" y="3654505"/>
                  <a:pt x="2669144" y="3647559"/>
                  <a:pt x="2669144" y="3640812"/>
                </a:cubicBezTo>
                <a:cubicBezTo>
                  <a:pt x="2669144" y="3636844"/>
                  <a:pt x="2667953" y="3633272"/>
                  <a:pt x="2665572" y="3630097"/>
                </a:cubicBezTo>
                <a:cubicBezTo>
                  <a:pt x="2663190" y="3626922"/>
                  <a:pt x="2658924" y="3624243"/>
                  <a:pt x="2652773" y="3622060"/>
                </a:cubicBezTo>
                <a:cubicBezTo>
                  <a:pt x="2646621" y="3619877"/>
                  <a:pt x="2638386" y="3618191"/>
                  <a:pt x="2628067" y="3617000"/>
                </a:cubicBezTo>
                <a:cubicBezTo>
                  <a:pt x="2617749" y="3615809"/>
                  <a:pt x="2604651" y="3615214"/>
                  <a:pt x="2588776" y="3615214"/>
                </a:cubicBezTo>
                <a:cubicBezTo>
                  <a:pt x="2573298" y="3615214"/>
                  <a:pt x="2560599" y="3615611"/>
                  <a:pt x="2550676" y="3616405"/>
                </a:cubicBezTo>
                <a:cubicBezTo>
                  <a:pt x="2540754" y="3617198"/>
                  <a:pt x="2532619" y="3618587"/>
                  <a:pt x="2526269" y="3620572"/>
                </a:cubicBezTo>
                <a:cubicBezTo>
                  <a:pt x="2519919" y="3622556"/>
                  <a:pt x="2514759" y="3625235"/>
                  <a:pt x="2510791" y="3628608"/>
                </a:cubicBezTo>
                <a:cubicBezTo>
                  <a:pt x="2506821" y="3631982"/>
                  <a:pt x="2503449" y="3636248"/>
                  <a:pt x="2500670" y="3641408"/>
                </a:cubicBezTo>
                <a:lnTo>
                  <a:pt x="2275047" y="3968830"/>
                </a:lnTo>
                <a:lnTo>
                  <a:pt x="2275047" y="3640812"/>
                </a:lnTo>
                <a:cubicBezTo>
                  <a:pt x="2275047" y="3636447"/>
                  <a:pt x="2273856" y="3632676"/>
                  <a:pt x="2271475" y="3629501"/>
                </a:cubicBezTo>
                <a:cubicBezTo>
                  <a:pt x="2269094" y="3626326"/>
                  <a:pt x="2264926" y="3623747"/>
                  <a:pt x="2258974" y="3621762"/>
                </a:cubicBezTo>
                <a:cubicBezTo>
                  <a:pt x="2253020" y="3619778"/>
                  <a:pt x="2245083" y="3618191"/>
                  <a:pt x="2235161" y="3617000"/>
                </a:cubicBezTo>
                <a:cubicBezTo>
                  <a:pt x="2225239" y="3615809"/>
                  <a:pt x="2212539" y="3615214"/>
                  <a:pt x="2197061" y="3615214"/>
                </a:cubicBezTo>
                <a:close/>
                <a:moveTo>
                  <a:pt x="5394484" y="3560445"/>
                </a:moveTo>
                <a:cubicBezTo>
                  <a:pt x="5379800" y="3560445"/>
                  <a:pt x="5367696" y="3561041"/>
                  <a:pt x="5358170" y="3562231"/>
                </a:cubicBezTo>
                <a:cubicBezTo>
                  <a:pt x="5348645" y="3563422"/>
                  <a:pt x="5341005" y="3565108"/>
                  <a:pt x="5335250" y="3567291"/>
                </a:cubicBezTo>
                <a:cubicBezTo>
                  <a:pt x="5329496" y="3569474"/>
                  <a:pt x="5325428" y="3572153"/>
                  <a:pt x="5323047" y="3575328"/>
                </a:cubicBezTo>
                <a:cubicBezTo>
                  <a:pt x="5320665" y="3578503"/>
                  <a:pt x="5319475" y="3582075"/>
                  <a:pt x="5319475" y="3586044"/>
                </a:cubicBezTo>
                <a:lnTo>
                  <a:pt x="5319475" y="4368879"/>
                </a:lnTo>
                <a:cubicBezTo>
                  <a:pt x="5319475" y="4372848"/>
                  <a:pt x="5320665" y="4376321"/>
                  <a:pt x="5323047" y="4379297"/>
                </a:cubicBezTo>
                <a:cubicBezTo>
                  <a:pt x="5325428" y="4382274"/>
                  <a:pt x="5329496" y="4384755"/>
                  <a:pt x="5335250" y="4386739"/>
                </a:cubicBezTo>
                <a:cubicBezTo>
                  <a:pt x="5341005" y="4388723"/>
                  <a:pt x="5348645" y="4390212"/>
                  <a:pt x="5358170" y="4391204"/>
                </a:cubicBezTo>
                <a:cubicBezTo>
                  <a:pt x="5367696" y="4392196"/>
                  <a:pt x="5379800" y="4392692"/>
                  <a:pt x="5394484" y="4392692"/>
                </a:cubicBezTo>
                <a:cubicBezTo>
                  <a:pt x="5409169" y="4392692"/>
                  <a:pt x="5421273" y="4392196"/>
                  <a:pt x="5430798" y="4391204"/>
                </a:cubicBezTo>
                <a:cubicBezTo>
                  <a:pt x="5440324" y="4390212"/>
                  <a:pt x="5447963" y="4388723"/>
                  <a:pt x="5453718" y="4386739"/>
                </a:cubicBezTo>
                <a:cubicBezTo>
                  <a:pt x="5459472" y="4384755"/>
                  <a:pt x="5463540" y="4382274"/>
                  <a:pt x="5465922" y="4379297"/>
                </a:cubicBezTo>
                <a:cubicBezTo>
                  <a:pt x="5468303" y="4376321"/>
                  <a:pt x="5469493" y="4372848"/>
                  <a:pt x="5469493" y="4368879"/>
                </a:cubicBezTo>
                <a:lnTo>
                  <a:pt x="5469493" y="4087892"/>
                </a:lnTo>
                <a:lnTo>
                  <a:pt x="5646301" y="4367689"/>
                </a:lnTo>
                <a:cubicBezTo>
                  <a:pt x="5649079" y="4372848"/>
                  <a:pt x="5652254" y="4377016"/>
                  <a:pt x="5655826" y="4380190"/>
                </a:cubicBezTo>
                <a:cubicBezTo>
                  <a:pt x="5659398" y="4383365"/>
                  <a:pt x="5664458" y="4385846"/>
                  <a:pt x="5671007" y="4387632"/>
                </a:cubicBezTo>
                <a:cubicBezTo>
                  <a:pt x="5677555" y="4389418"/>
                  <a:pt x="5685890" y="4390708"/>
                  <a:pt x="5696010" y="4391501"/>
                </a:cubicBezTo>
                <a:cubicBezTo>
                  <a:pt x="5706131" y="4392295"/>
                  <a:pt x="5719326" y="4392692"/>
                  <a:pt x="5735598" y="4392692"/>
                </a:cubicBezTo>
                <a:cubicBezTo>
                  <a:pt x="5751473" y="4392692"/>
                  <a:pt x="5764372" y="4392196"/>
                  <a:pt x="5774294" y="4391204"/>
                </a:cubicBezTo>
                <a:cubicBezTo>
                  <a:pt x="5784216" y="4390212"/>
                  <a:pt x="5792054" y="4388822"/>
                  <a:pt x="5797808" y="4387036"/>
                </a:cubicBezTo>
                <a:cubicBezTo>
                  <a:pt x="5803564" y="4385250"/>
                  <a:pt x="5807532" y="4382869"/>
                  <a:pt x="5809714" y="4379893"/>
                </a:cubicBezTo>
                <a:cubicBezTo>
                  <a:pt x="5811897" y="4376916"/>
                  <a:pt x="5812989" y="4373444"/>
                  <a:pt x="5812989" y="4369475"/>
                </a:cubicBezTo>
                <a:cubicBezTo>
                  <a:pt x="5812989" y="4364712"/>
                  <a:pt x="5811897" y="4359454"/>
                  <a:pt x="5809714" y="4353699"/>
                </a:cubicBezTo>
                <a:cubicBezTo>
                  <a:pt x="5807532" y="4347944"/>
                  <a:pt x="5804059" y="4341098"/>
                  <a:pt x="5799297" y="4333161"/>
                </a:cubicBezTo>
                <a:lnTo>
                  <a:pt x="5619512" y="4055150"/>
                </a:lnTo>
                <a:lnTo>
                  <a:pt x="5774889" y="3878937"/>
                </a:lnTo>
                <a:cubicBezTo>
                  <a:pt x="5780842" y="3871397"/>
                  <a:pt x="5785307" y="3864253"/>
                  <a:pt x="5788283" y="3857506"/>
                </a:cubicBezTo>
                <a:cubicBezTo>
                  <a:pt x="5791260" y="3850759"/>
                  <a:pt x="5792748" y="3844409"/>
                  <a:pt x="5792748" y="3838456"/>
                </a:cubicBezTo>
                <a:cubicBezTo>
                  <a:pt x="5792748" y="3834091"/>
                  <a:pt x="5791557" y="3830419"/>
                  <a:pt x="5789176" y="3827443"/>
                </a:cubicBezTo>
                <a:cubicBezTo>
                  <a:pt x="5786795" y="3824466"/>
                  <a:pt x="5782529" y="3821986"/>
                  <a:pt x="5776377" y="3820001"/>
                </a:cubicBezTo>
                <a:cubicBezTo>
                  <a:pt x="5770225" y="3818017"/>
                  <a:pt x="5762089" y="3816529"/>
                  <a:pt x="5751969" y="3815537"/>
                </a:cubicBezTo>
                <a:cubicBezTo>
                  <a:pt x="5741849" y="3814544"/>
                  <a:pt x="5729447" y="3814048"/>
                  <a:pt x="5714762" y="3814048"/>
                </a:cubicBezTo>
                <a:cubicBezTo>
                  <a:pt x="5699681" y="3814048"/>
                  <a:pt x="5687279" y="3814544"/>
                  <a:pt x="5677555" y="3815537"/>
                </a:cubicBezTo>
                <a:cubicBezTo>
                  <a:pt x="5667831" y="3816529"/>
                  <a:pt x="5659696" y="3818017"/>
                  <a:pt x="5653147" y="3820001"/>
                </a:cubicBezTo>
                <a:cubicBezTo>
                  <a:pt x="5646599" y="3821986"/>
                  <a:pt x="5641341" y="3824764"/>
                  <a:pt x="5637372" y="3828336"/>
                </a:cubicBezTo>
                <a:cubicBezTo>
                  <a:pt x="5633403" y="3831908"/>
                  <a:pt x="5629831" y="3836075"/>
                  <a:pt x="5626656" y="3840837"/>
                </a:cubicBezTo>
                <a:lnTo>
                  <a:pt x="5469493" y="4052173"/>
                </a:lnTo>
                <a:lnTo>
                  <a:pt x="5469493" y="3586044"/>
                </a:lnTo>
                <a:cubicBezTo>
                  <a:pt x="5469493" y="3582075"/>
                  <a:pt x="5468303" y="3578503"/>
                  <a:pt x="5465922" y="3575328"/>
                </a:cubicBezTo>
                <a:cubicBezTo>
                  <a:pt x="5463540" y="3572153"/>
                  <a:pt x="5459472" y="3569474"/>
                  <a:pt x="5453718" y="3567291"/>
                </a:cubicBezTo>
                <a:cubicBezTo>
                  <a:pt x="5447963" y="3565108"/>
                  <a:pt x="5440324" y="3563422"/>
                  <a:pt x="5430798" y="3562231"/>
                </a:cubicBezTo>
                <a:cubicBezTo>
                  <a:pt x="5421273" y="3561041"/>
                  <a:pt x="5409169" y="3560445"/>
                  <a:pt x="5394484" y="3560445"/>
                </a:cubicBezTo>
                <a:close/>
                <a:moveTo>
                  <a:pt x="8148995" y="2685931"/>
                </a:moveTo>
                <a:lnTo>
                  <a:pt x="8206145" y="2685931"/>
                </a:lnTo>
                <a:lnTo>
                  <a:pt x="8206145" y="2776419"/>
                </a:lnTo>
                <a:cubicBezTo>
                  <a:pt x="8187888" y="2797056"/>
                  <a:pt x="8169930" y="2812733"/>
                  <a:pt x="8152269" y="2823448"/>
                </a:cubicBezTo>
                <a:cubicBezTo>
                  <a:pt x="8134608" y="2834164"/>
                  <a:pt x="8115260" y="2839522"/>
                  <a:pt x="8094226" y="2839522"/>
                </a:cubicBezTo>
                <a:cubicBezTo>
                  <a:pt x="8069223" y="2839522"/>
                  <a:pt x="8049677" y="2833172"/>
                  <a:pt x="8035588" y="2820472"/>
                </a:cubicBezTo>
                <a:cubicBezTo>
                  <a:pt x="8021498" y="2807772"/>
                  <a:pt x="8014454" y="2790309"/>
                  <a:pt x="8014454" y="2768084"/>
                </a:cubicBezTo>
                <a:cubicBezTo>
                  <a:pt x="8014454" y="2754988"/>
                  <a:pt x="8016935" y="2743379"/>
                  <a:pt x="8021895" y="2733259"/>
                </a:cubicBezTo>
                <a:cubicBezTo>
                  <a:pt x="8026856" y="2723138"/>
                  <a:pt x="8034695" y="2714506"/>
                  <a:pt x="8045410" y="2707362"/>
                </a:cubicBezTo>
                <a:cubicBezTo>
                  <a:pt x="8056126" y="2700219"/>
                  <a:pt x="8070016" y="2694861"/>
                  <a:pt x="8087082" y="2691289"/>
                </a:cubicBezTo>
                <a:cubicBezTo>
                  <a:pt x="8104148" y="2687717"/>
                  <a:pt x="8124785" y="2685931"/>
                  <a:pt x="8148995" y="2685931"/>
                </a:cubicBezTo>
                <a:close/>
                <a:moveTo>
                  <a:pt x="9389626" y="2473405"/>
                </a:moveTo>
                <a:cubicBezTo>
                  <a:pt x="9411057" y="2473405"/>
                  <a:pt x="9431595" y="2480548"/>
                  <a:pt x="9451240" y="2494836"/>
                </a:cubicBezTo>
                <a:cubicBezTo>
                  <a:pt x="9470886" y="2509123"/>
                  <a:pt x="9491424" y="2529761"/>
                  <a:pt x="9512856" y="2556748"/>
                </a:cubicBezTo>
                <a:lnTo>
                  <a:pt x="9512856" y="2732961"/>
                </a:lnTo>
                <a:cubicBezTo>
                  <a:pt x="9500156" y="2748836"/>
                  <a:pt x="9488448" y="2762230"/>
                  <a:pt x="9477732" y="2773145"/>
                </a:cubicBezTo>
                <a:cubicBezTo>
                  <a:pt x="9467016" y="2784058"/>
                  <a:pt x="9456598" y="2792889"/>
                  <a:pt x="9446478" y="2799636"/>
                </a:cubicBezTo>
                <a:cubicBezTo>
                  <a:pt x="9436358" y="2806383"/>
                  <a:pt x="9426436" y="2811245"/>
                  <a:pt x="9416712" y="2814221"/>
                </a:cubicBezTo>
                <a:cubicBezTo>
                  <a:pt x="9406989" y="2817198"/>
                  <a:pt x="9396968" y="2818686"/>
                  <a:pt x="9386649" y="2818686"/>
                </a:cubicBezTo>
                <a:cubicBezTo>
                  <a:pt x="9366012" y="2818686"/>
                  <a:pt x="9348946" y="2813725"/>
                  <a:pt x="9335452" y="2803803"/>
                </a:cubicBezTo>
                <a:cubicBezTo>
                  <a:pt x="9321958" y="2793881"/>
                  <a:pt x="9311144" y="2780685"/>
                  <a:pt x="9303008" y="2764215"/>
                </a:cubicBezTo>
                <a:cubicBezTo>
                  <a:pt x="9294872" y="2747744"/>
                  <a:pt x="9289018" y="2728992"/>
                  <a:pt x="9285446" y="2707958"/>
                </a:cubicBezTo>
                <a:cubicBezTo>
                  <a:pt x="9281874" y="2686923"/>
                  <a:pt x="9280088" y="2665294"/>
                  <a:pt x="9280088" y="2643069"/>
                </a:cubicBezTo>
                <a:cubicBezTo>
                  <a:pt x="9280088" y="2622034"/>
                  <a:pt x="9282172" y="2601496"/>
                  <a:pt x="9286339" y="2581454"/>
                </a:cubicBezTo>
                <a:cubicBezTo>
                  <a:pt x="9290506" y="2561412"/>
                  <a:pt x="9296856" y="2543255"/>
                  <a:pt x="9305389" y="2526983"/>
                </a:cubicBezTo>
                <a:cubicBezTo>
                  <a:pt x="9313922" y="2510711"/>
                  <a:pt x="9325232" y="2497713"/>
                  <a:pt x="9339322" y="2487990"/>
                </a:cubicBezTo>
                <a:cubicBezTo>
                  <a:pt x="9353411" y="2478266"/>
                  <a:pt x="9370178" y="2473405"/>
                  <a:pt x="9389626" y="2473405"/>
                </a:cubicBezTo>
                <a:close/>
                <a:moveTo>
                  <a:pt x="6573203" y="2465070"/>
                </a:moveTo>
                <a:cubicBezTo>
                  <a:pt x="6598206" y="2465070"/>
                  <a:pt x="6618943" y="2469634"/>
                  <a:pt x="6635413" y="2478763"/>
                </a:cubicBezTo>
                <a:cubicBezTo>
                  <a:pt x="6651883" y="2487891"/>
                  <a:pt x="6665079" y="2500591"/>
                  <a:pt x="6675001" y="2516863"/>
                </a:cubicBezTo>
                <a:cubicBezTo>
                  <a:pt x="6684923" y="2533134"/>
                  <a:pt x="6691968" y="2552283"/>
                  <a:pt x="6696135" y="2574310"/>
                </a:cubicBezTo>
                <a:cubicBezTo>
                  <a:pt x="6700302" y="2596337"/>
                  <a:pt x="6702386" y="2620447"/>
                  <a:pt x="6702386" y="2646641"/>
                </a:cubicBezTo>
                <a:cubicBezTo>
                  <a:pt x="6702386" y="2674819"/>
                  <a:pt x="6699806" y="2699921"/>
                  <a:pt x="6694647" y="2721948"/>
                </a:cubicBezTo>
                <a:cubicBezTo>
                  <a:pt x="6689487" y="2743974"/>
                  <a:pt x="6681550" y="2762726"/>
                  <a:pt x="6670834" y="2778205"/>
                </a:cubicBezTo>
                <a:cubicBezTo>
                  <a:pt x="6660118" y="2793683"/>
                  <a:pt x="6646426" y="2805490"/>
                  <a:pt x="6629757" y="2813626"/>
                </a:cubicBezTo>
                <a:cubicBezTo>
                  <a:pt x="6613089" y="2821762"/>
                  <a:pt x="6593443" y="2825830"/>
                  <a:pt x="6570822" y="2825830"/>
                </a:cubicBezTo>
                <a:cubicBezTo>
                  <a:pt x="6546215" y="2825830"/>
                  <a:pt x="6525578" y="2821365"/>
                  <a:pt x="6508909" y="2812435"/>
                </a:cubicBezTo>
                <a:cubicBezTo>
                  <a:pt x="6492240" y="2803505"/>
                  <a:pt x="6479044" y="2790905"/>
                  <a:pt x="6469321" y="2774633"/>
                </a:cubicBezTo>
                <a:cubicBezTo>
                  <a:pt x="6459597" y="2758361"/>
                  <a:pt x="6452553" y="2739212"/>
                  <a:pt x="6448187" y="2717185"/>
                </a:cubicBezTo>
                <a:cubicBezTo>
                  <a:pt x="6443821" y="2695159"/>
                  <a:pt x="6441639" y="2671048"/>
                  <a:pt x="6441639" y="2644855"/>
                </a:cubicBezTo>
                <a:cubicBezTo>
                  <a:pt x="6441639" y="2616676"/>
                  <a:pt x="6444318" y="2591574"/>
                  <a:pt x="6449675" y="2569548"/>
                </a:cubicBezTo>
                <a:cubicBezTo>
                  <a:pt x="6455033" y="2547521"/>
                  <a:pt x="6463070" y="2528669"/>
                  <a:pt x="6473786" y="2512993"/>
                </a:cubicBezTo>
                <a:cubicBezTo>
                  <a:pt x="6484501" y="2497316"/>
                  <a:pt x="6498193" y="2485410"/>
                  <a:pt x="6514862" y="2477274"/>
                </a:cubicBezTo>
                <a:cubicBezTo>
                  <a:pt x="6531531" y="2469138"/>
                  <a:pt x="6550978" y="2465070"/>
                  <a:pt x="6573203" y="2465070"/>
                </a:cubicBezTo>
                <a:close/>
                <a:moveTo>
                  <a:pt x="3010853" y="2465070"/>
                </a:moveTo>
                <a:cubicBezTo>
                  <a:pt x="3035856" y="2465070"/>
                  <a:pt x="3056593" y="2469634"/>
                  <a:pt x="3073063" y="2478763"/>
                </a:cubicBezTo>
                <a:cubicBezTo>
                  <a:pt x="3089534" y="2487891"/>
                  <a:pt x="3102730" y="2500591"/>
                  <a:pt x="3112652" y="2516863"/>
                </a:cubicBezTo>
                <a:cubicBezTo>
                  <a:pt x="3122573" y="2533134"/>
                  <a:pt x="3129618" y="2552283"/>
                  <a:pt x="3133785" y="2574310"/>
                </a:cubicBezTo>
                <a:cubicBezTo>
                  <a:pt x="3137952" y="2596337"/>
                  <a:pt x="3140036" y="2620447"/>
                  <a:pt x="3140036" y="2646641"/>
                </a:cubicBezTo>
                <a:cubicBezTo>
                  <a:pt x="3140036" y="2674819"/>
                  <a:pt x="3137456" y="2699921"/>
                  <a:pt x="3132297" y="2721948"/>
                </a:cubicBezTo>
                <a:cubicBezTo>
                  <a:pt x="3127137" y="2743974"/>
                  <a:pt x="3119200" y="2762726"/>
                  <a:pt x="3108484" y="2778205"/>
                </a:cubicBezTo>
                <a:cubicBezTo>
                  <a:pt x="3097768" y="2793683"/>
                  <a:pt x="3084076" y="2805490"/>
                  <a:pt x="3067408" y="2813626"/>
                </a:cubicBezTo>
                <a:cubicBezTo>
                  <a:pt x="3050739" y="2821762"/>
                  <a:pt x="3031094" y="2825830"/>
                  <a:pt x="3008472" y="2825830"/>
                </a:cubicBezTo>
                <a:cubicBezTo>
                  <a:pt x="2983865" y="2825830"/>
                  <a:pt x="2963228" y="2821365"/>
                  <a:pt x="2946559" y="2812435"/>
                </a:cubicBezTo>
                <a:cubicBezTo>
                  <a:pt x="2929891" y="2803505"/>
                  <a:pt x="2916695" y="2790905"/>
                  <a:pt x="2906971" y="2774633"/>
                </a:cubicBezTo>
                <a:cubicBezTo>
                  <a:pt x="2897247" y="2758361"/>
                  <a:pt x="2890203" y="2739212"/>
                  <a:pt x="2885837" y="2717185"/>
                </a:cubicBezTo>
                <a:cubicBezTo>
                  <a:pt x="2881472" y="2695159"/>
                  <a:pt x="2879289" y="2671048"/>
                  <a:pt x="2879289" y="2644855"/>
                </a:cubicBezTo>
                <a:cubicBezTo>
                  <a:pt x="2879289" y="2616676"/>
                  <a:pt x="2881968" y="2591574"/>
                  <a:pt x="2887326" y="2569548"/>
                </a:cubicBezTo>
                <a:cubicBezTo>
                  <a:pt x="2892683" y="2547521"/>
                  <a:pt x="2900720" y="2528669"/>
                  <a:pt x="2911436" y="2512993"/>
                </a:cubicBezTo>
                <a:cubicBezTo>
                  <a:pt x="2922151" y="2497316"/>
                  <a:pt x="2935844" y="2485410"/>
                  <a:pt x="2952512" y="2477274"/>
                </a:cubicBezTo>
                <a:cubicBezTo>
                  <a:pt x="2969181" y="2469138"/>
                  <a:pt x="2988628" y="2465070"/>
                  <a:pt x="3010853" y="2465070"/>
                </a:cubicBezTo>
                <a:close/>
                <a:moveTo>
                  <a:pt x="6099334" y="2356723"/>
                </a:moveTo>
                <a:cubicBezTo>
                  <a:pt x="6084650" y="2356723"/>
                  <a:pt x="6072545" y="2357319"/>
                  <a:pt x="6063020" y="2358509"/>
                </a:cubicBezTo>
                <a:cubicBezTo>
                  <a:pt x="6053495" y="2359700"/>
                  <a:pt x="6045855" y="2361387"/>
                  <a:pt x="6040101" y="2363569"/>
                </a:cubicBezTo>
                <a:cubicBezTo>
                  <a:pt x="6034346" y="2365752"/>
                  <a:pt x="6030278" y="2368332"/>
                  <a:pt x="6027896" y="2371308"/>
                </a:cubicBezTo>
                <a:cubicBezTo>
                  <a:pt x="6025515" y="2374285"/>
                  <a:pt x="6024325" y="2377758"/>
                  <a:pt x="6024325" y="2381726"/>
                </a:cubicBezTo>
                <a:lnTo>
                  <a:pt x="6024325" y="2911555"/>
                </a:lnTo>
                <a:cubicBezTo>
                  <a:pt x="6024325" y="2915523"/>
                  <a:pt x="6025515" y="2918996"/>
                  <a:pt x="6027896" y="2921973"/>
                </a:cubicBezTo>
                <a:cubicBezTo>
                  <a:pt x="6030278" y="2924949"/>
                  <a:pt x="6034346" y="2927430"/>
                  <a:pt x="6040101" y="2929414"/>
                </a:cubicBezTo>
                <a:cubicBezTo>
                  <a:pt x="6045855" y="2931398"/>
                  <a:pt x="6053495" y="2932887"/>
                  <a:pt x="6063020" y="2933879"/>
                </a:cubicBezTo>
                <a:cubicBezTo>
                  <a:pt x="6072545" y="2934871"/>
                  <a:pt x="6084650" y="2935367"/>
                  <a:pt x="6099334" y="2935367"/>
                </a:cubicBezTo>
                <a:cubicBezTo>
                  <a:pt x="6114018" y="2935367"/>
                  <a:pt x="6126123" y="2934871"/>
                  <a:pt x="6135648" y="2933879"/>
                </a:cubicBezTo>
                <a:cubicBezTo>
                  <a:pt x="6145173" y="2932887"/>
                  <a:pt x="6152813" y="2931398"/>
                  <a:pt x="6158568" y="2929414"/>
                </a:cubicBezTo>
                <a:cubicBezTo>
                  <a:pt x="6164322" y="2927430"/>
                  <a:pt x="6168390" y="2924949"/>
                  <a:pt x="6170772" y="2921973"/>
                </a:cubicBezTo>
                <a:cubicBezTo>
                  <a:pt x="6173153" y="2918996"/>
                  <a:pt x="6174343" y="2915523"/>
                  <a:pt x="6174343" y="2911555"/>
                </a:cubicBezTo>
                <a:lnTo>
                  <a:pt x="6174343" y="2381726"/>
                </a:lnTo>
                <a:cubicBezTo>
                  <a:pt x="6174343" y="2377758"/>
                  <a:pt x="6173153" y="2374285"/>
                  <a:pt x="6170772" y="2371308"/>
                </a:cubicBezTo>
                <a:cubicBezTo>
                  <a:pt x="6168390" y="2368332"/>
                  <a:pt x="6164322" y="2365752"/>
                  <a:pt x="6158568" y="2363569"/>
                </a:cubicBezTo>
                <a:cubicBezTo>
                  <a:pt x="6152813" y="2361387"/>
                  <a:pt x="6145173" y="2359700"/>
                  <a:pt x="6135648" y="2358509"/>
                </a:cubicBezTo>
                <a:cubicBezTo>
                  <a:pt x="6126123" y="2357319"/>
                  <a:pt x="6114018" y="2356723"/>
                  <a:pt x="6099334" y="2356723"/>
                </a:cubicBezTo>
                <a:close/>
                <a:moveTo>
                  <a:pt x="4952762" y="2356723"/>
                </a:moveTo>
                <a:cubicBezTo>
                  <a:pt x="4938475" y="2356723"/>
                  <a:pt x="4926469" y="2357219"/>
                  <a:pt x="4916746" y="2358212"/>
                </a:cubicBezTo>
                <a:cubicBezTo>
                  <a:pt x="4907022" y="2359204"/>
                  <a:pt x="4899284" y="2360692"/>
                  <a:pt x="4893529" y="2362677"/>
                </a:cubicBezTo>
                <a:cubicBezTo>
                  <a:pt x="4887774" y="2364661"/>
                  <a:pt x="4883805" y="2367141"/>
                  <a:pt x="4881623" y="2370118"/>
                </a:cubicBezTo>
                <a:cubicBezTo>
                  <a:pt x="4879440" y="2373094"/>
                  <a:pt x="4878348" y="2376567"/>
                  <a:pt x="4878348" y="2380536"/>
                </a:cubicBezTo>
                <a:lnTo>
                  <a:pt x="4878348" y="2705576"/>
                </a:lnTo>
                <a:cubicBezTo>
                  <a:pt x="4878348" y="2746058"/>
                  <a:pt x="4881623" y="2779891"/>
                  <a:pt x="4888171" y="2807077"/>
                </a:cubicBezTo>
                <a:cubicBezTo>
                  <a:pt x="4894719" y="2834263"/>
                  <a:pt x="4905634" y="2858175"/>
                  <a:pt x="4920913" y="2878812"/>
                </a:cubicBezTo>
                <a:cubicBezTo>
                  <a:pt x="4936193" y="2899450"/>
                  <a:pt x="4956236" y="2915722"/>
                  <a:pt x="4981039" y="2927628"/>
                </a:cubicBezTo>
                <a:cubicBezTo>
                  <a:pt x="5005844" y="2939534"/>
                  <a:pt x="5036503" y="2945488"/>
                  <a:pt x="5073015" y="2945488"/>
                </a:cubicBezTo>
                <a:cubicBezTo>
                  <a:pt x="5105559" y="2945488"/>
                  <a:pt x="5137011" y="2937550"/>
                  <a:pt x="5167373" y="2921675"/>
                </a:cubicBezTo>
                <a:cubicBezTo>
                  <a:pt x="5197733" y="2905800"/>
                  <a:pt x="5227598" y="2881987"/>
                  <a:pt x="5256967" y="2850237"/>
                </a:cubicBezTo>
                <a:lnTo>
                  <a:pt x="5256967" y="2911555"/>
                </a:lnTo>
                <a:cubicBezTo>
                  <a:pt x="5256967" y="2915523"/>
                  <a:pt x="5257959" y="2918996"/>
                  <a:pt x="5259943" y="2921973"/>
                </a:cubicBezTo>
                <a:cubicBezTo>
                  <a:pt x="5261928" y="2924949"/>
                  <a:pt x="5265301" y="2927430"/>
                  <a:pt x="5270064" y="2929414"/>
                </a:cubicBezTo>
                <a:cubicBezTo>
                  <a:pt x="5274826" y="2931398"/>
                  <a:pt x="5281275" y="2932887"/>
                  <a:pt x="5289412" y="2933879"/>
                </a:cubicBezTo>
                <a:cubicBezTo>
                  <a:pt x="5297547" y="2934871"/>
                  <a:pt x="5308164" y="2935367"/>
                  <a:pt x="5321261" y="2935367"/>
                </a:cubicBezTo>
                <a:cubicBezTo>
                  <a:pt x="5333564" y="2935367"/>
                  <a:pt x="5343783" y="2934871"/>
                  <a:pt x="5351919" y="2933879"/>
                </a:cubicBezTo>
                <a:cubicBezTo>
                  <a:pt x="5360055" y="2932887"/>
                  <a:pt x="5366603" y="2931398"/>
                  <a:pt x="5371564" y="2929414"/>
                </a:cubicBezTo>
                <a:cubicBezTo>
                  <a:pt x="5376526" y="2927430"/>
                  <a:pt x="5379998" y="2924949"/>
                  <a:pt x="5381982" y="2921973"/>
                </a:cubicBezTo>
                <a:cubicBezTo>
                  <a:pt x="5383967" y="2918996"/>
                  <a:pt x="5384959" y="2915523"/>
                  <a:pt x="5384959" y="2911555"/>
                </a:cubicBezTo>
                <a:lnTo>
                  <a:pt x="5384959" y="2380536"/>
                </a:lnTo>
                <a:cubicBezTo>
                  <a:pt x="5384959" y="2376567"/>
                  <a:pt x="5383768" y="2373094"/>
                  <a:pt x="5381387" y="2370118"/>
                </a:cubicBezTo>
                <a:cubicBezTo>
                  <a:pt x="5379006" y="2367141"/>
                  <a:pt x="5375037" y="2364661"/>
                  <a:pt x="5369481" y="2362677"/>
                </a:cubicBezTo>
                <a:cubicBezTo>
                  <a:pt x="5363925" y="2360692"/>
                  <a:pt x="5356384" y="2359204"/>
                  <a:pt x="5346859" y="2358212"/>
                </a:cubicBezTo>
                <a:cubicBezTo>
                  <a:pt x="5337334" y="2357219"/>
                  <a:pt x="5325229" y="2356723"/>
                  <a:pt x="5310545" y="2356723"/>
                </a:cubicBezTo>
                <a:cubicBezTo>
                  <a:pt x="5295861" y="2356723"/>
                  <a:pt x="5283756" y="2357219"/>
                  <a:pt x="5274231" y="2358212"/>
                </a:cubicBezTo>
                <a:cubicBezTo>
                  <a:pt x="5264707" y="2359204"/>
                  <a:pt x="5257066" y="2360692"/>
                  <a:pt x="5251312" y="2362677"/>
                </a:cubicBezTo>
                <a:cubicBezTo>
                  <a:pt x="5245557" y="2364661"/>
                  <a:pt x="5241588" y="2367141"/>
                  <a:pt x="5239405" y="2370118"/>
                </a:cubicBezTo>
                <a:cubicBezTo>
                  <a:pt x="5237222" y="2373094"/>
                  <a:pt x="5236131" y="2376567"/>
                  <a:pt x="5236131" y="2380536"/>
                </a:cubicBezTo>
                <a:lnTo>
                  <a:pt x="5236131" y="2733556"/>
                </a:lnTo>
                <a:cubicBezTo>
                  <a:pt x="5214303" y="2760147"/>
                  <a:pt x="5193764" y="2780387"/>
                  <a:pt x="5174516" y="2794278"/>
                </a:cubicBezTo>
                <a:cubicBezTo>
                  <a:pt x="5155268" y="2808169"/>
                  <a:pt x="5136118" y="2815114"/>
                  <a:pt x="5117068" y="2815114"/>
                </a:cubicBezTo>
                <a:cubicBezTo>
                  <a:pt x="5101988" y="2815114"/>
                  <a:pt x="5088791" y="2812237"/>
                  <a:pt x="5077480" y="2806482"/>
                </a:cubicBezTo>
                <a:cubicBezTo>
                  <a:pt x="5066169" y="2800727"/>
                  <a:pt x="5056843" y="2792591"/>
                  <a:pt x="5049500" y="2782074"/>
                </a:cubicBezTo>
                <a:cubicBezTo>
                  <a:pt x="5042159" y="2771557"/>
                  <a:pt x="5036701" y="2758956"/>
                  <a:pt x="5033129" y="2744272"/>
                </a:cubicBezTo>
                <a:cubicBezTo>
                  <a:pt x="5029558" y="2729587"/>
                  <a:pt x="5027771" y="2708355"/>
                  <a:pt x="5027771" y="2680573"/>
                </a:cubicBezTo>
                <a:lnTo>
                  <a:pt x="5027771" y="2380536"/>
                </a:lnTo>
                <a:cubicBezTo>
                  <a:pt x="5027771" y="2376567"/>
                  <a:pt x="5026582" y="2373094"/>
                  <a:pt x="5024200" y="2370118"/>
                </a:cubicBezTo>
                <a:cubicBezTo>
                  <a:pt x="5021818" y="2367141"/>
                  <a:pt x="5017750" y="2364661"/>
                  <a:pt x="5011996" y="2362677"/>
                </a:cubicBezTo>
                <a:cubicBezTo>
                  <a:pt x="5006241" y="2360692"/>
                  <a:pt x="4998601" y="2359204"/>
                  <a:pt x="4989076" y="2358212"/>
                </a:cubicBezTo>
                <a:cubicBezTo>
                  <a:pt x="4979551" y="2357219"/>
                  <a:pt x="4967446" y="2356723"/>
                  <a:pt x="4952762" y="2356723"/>
                </a:cubicBezTo>
                <a:close/>
                <a:moveTo>
                  <a:pt x="4306848" y="2347198"/>
                </a:moveTo>
                <a:cubicBezTo>
                  <a:pt x="4267954" y="2347198"/>
                  <a:pt x="4232236" y="2353350"/>
                  <a:pt x="4199692" y="2365653"/>
                </a:cubicBezTo>
                <a:cubicBezTo>
                  <a:pt x="4167149" y="2377956"/>
                  <a:pt x="4138970" y="2396808"/>
                  <a:pt x="4115158" y="2422208"/>
                </a:cubicBezTo>
                <a:cubicBezTo>
                  <a:pt x="4091346" y="2447608"/>
                  <a:pt x="4072791" y="2479655"/>
                  <a:pt x="4059496" y="2518351"/>
                </a:cubicBezTo>
                <a:cubicBezTo>
                  <a:pt x="4046201" y="2557046"/>
                  <a:pt x="4039553" y="2602984"/>
                  <a:pt x="4039553" y="2656165"/>
                </a:cubicBezTo>
                <a:cubicBezTo>
                  <a:pt x="4039553" y="2702203"/>
                  <a:pt x="4045010" y="2743081"/>
                  <a:pt x="4055924" y="2778800"/>
                </a:cubicBezTo>
                <a:cubicBezTo>
                  <a:pt x="4066838" y="2814519"/>
                  <a:pt x="4083011" y="2844780"/>
                  <a:pt x="4104442" y="2869585"/>
                </a:cubicBezTo>
                <a:cubicBezTo>
                  <a:pt x="4125873" y="2894390"/>
                  <a:pt x="4152365" y="2913142"/>
                  <a:pt x="4183916" y="2925842"/>
                </a:cubicBezTo>
                <a:cubicBezTo>
                  <a:pt x="4215468" y="2938542"/>
                  <a:pt x="4251682" y="2944892"/>
                  <a:pt x="4292561" y="2944892"/>
                </a:cubicBezTo>
                <a:cubicBezTo>
                  <a:pt x="4310817" y="2944892"/>
                  <a:pt x="4328577" y="2943305"/>
                  <a:pt x="4345841" y="2940130"/>
                </a:cubicBezTo>
                <a:cubicBezTo>
                  <a:pt x="4363105" y="2936955"/>
                  <a:pt x="4379079" y="2932787"/>
                  <a:pt x="4393764" y="2927628"/>
                </a:cubicBezTo>
                <a:cubicBezTo>
                  <a:pt x="4408448" y="2922469"/>
                  <a:pt x="4421545" y="2916615"/>
                  <a:pt x="4433055" y="2910066"/>
                </a:cubicBezTo>
                <a:cubicBezTo>
                  <a:pt x="4444564" y="2903518"/>
                  <a:pt x="4452700" y="2897962"/>
                  <a:pt x="4457462" y="2893398"/>
                </a:cubicBezTo>
                <a:cubicBezTo>
                  <a:pt x="4462225" y="2888834"/>
                  <a:pt x="4465301" y="2885063"/>
                  <a:pt x="4466689" y="2882087"/>
                </a:cubicBezTo>
                <a:cubicBezTo>
                  <a:pt x="4468079" y="2879110"/>
                  <a:pt x="4469269" y="2875241"/>
                  <a:pt x="4470261" y="2870478"/>
                </a:cubicBezTo>
                <a:cubicBezTo>
                  <a:pt x="4471254" y="2865716"/>
                  <a:pt x="4472047" y="2859862"/>
                  <a:pt x="4472643" y="2852916"/>
                </a:cubicBezTo>
                <a:cubicBezTo>
                  <a:pt x="4473238" y="2845971"/>
                  <a:pt x="4473536" y="2837339"/>
                  <a:pt x="4473536" y="2827020"/>
                </a:cubicBezTo>
                <a:cubicBezTo>
                  <a:pt x="4473536" y="2813923"/>
                  <a:pt x="4473139" y="2803208"/>
                  <a:pt x="4472345" y="2794873"/>
                </a:cubicBezTo>
                <a:cubicBezTo>
                  <a:pt x="4471551" y="2786539"/>
                  <a:pt x="4470460" y="2779693"/>
                  <a:pt x="4469071" y="2774335"/>
                </a:cubicBezTo>
                <a:cubicBezTo>
                  <a:pt x="4467682" y="2768977"/>
                  <a:pt x="4465797" y="2765306"/>
                  <a:pt x="4463415" y="2763322"/>
                </a:cubicBezTo>
                <a:cubicBezTo>
                  <a:pt x="4461034" y="2761337"/>
                  <a:pt x="4458057" y="2760345"/>
                  <a:pt x="4454485" y="2760345"/>
                </a:cubicBezTo>
                <a:cubicBezTo>
                  <a:pt x="4449326" y="2760345"/>
                  <a:pt x="4442977" y="2763421"/>
                  <a:pt x="4435435" y="2769573"/>
                </a:cubicBezTo>
                <a:cubicBezTo>
                  <a:pt x="4427895" y="2775724"/>
                  <a:pt x="4418568" y="2782570"/>
                  <a:pt x="4407457" y="2790111"/>
                </a:cubicBezTo>
                <a:cubicBezTo>
                  <a:pt x="4396343" y="2797652"/>
                  <a:pt x="4383346" y="2804498"/>
                  <a:pt x="4368463" y="2810649"/>
                </a:cubicBezTo>
                <a:cubicBezTo>
                  <a:pt x="4353580" y="2816801"/>
                  <a:pt x="4335820" y="2819876"/>
                  <a:pt x="4315182" y="2819876"/>
                </a:cubicBezTo>
                <a:cubicBezTo>
                  <a:pt x="4294942" y="2819876"/>
                  <a:pt x="4277182" y="2816205"/>
                  <a:pt x="4261902" y="2808863"/>
                </a:cubicBezTo>
                <a:cubicBezTo>
                  <a:pt x="4246622" y="2801521"/>
                  <a:pt x="4233922" y="2790508"/>
                  <a:pt x="4223802" y="2775823"/>
                </a:cubicBezTo>
                <a:cubicBezTo>
                  <a:pt x="4213682" y="2761139"/>
                  <a:pt x="4206042" y="2742883"/>
                  <a:pt x="4200883" y="2721055"/>
                </a:cubicBezTo>
                <a:cubicBezTo>
                  <a:pt x="4195723" y="2699226"/>
                  <a:pt x="4193144" y="2674025"/>
                  <a:pt x="4193144" y="2645450"/>
                </a:cubicBezTo>
                <a:cubicBezTo>
                  <a:pt x="4193144" y="2587506"/>
                  <a:pt x="4203462" y="2543552"/>
                  <a:pt x="4224100" y="2513588"/>
                </a:cubicBezTo>
                <a:cubicBezTo>
                  <a:pt x="4244738" y="2483624"/>
                  <a:pt x="4274504" y="2468642"/>
                  <a:pt x="4313397" y="2468642"/>
                </a:cubicBezTo>
                <a:cubicBezTo>
                  <a:pt x="4333240" y="2468642"/>
                  <a:pt x="4350306" y="2471420"/>
                  <a:pt x="4364593" y="2476976"/>
                </a:cubicBezTo>
                <a:cubicBezTo>
                  <a:pt x="4378881" y="2482533"/>
                  <a:pt x="4391184" y="2488684"/>
                  <a:pt x="4401503" y="2495431"/>
                </a:cubicBezTo>
                <a:cubicBezTo>
                  <a:pt x="4411822" y="2502178"/>
                  <a:pt x="4420751" y="2508330"/>
                  <a:pt x="4428292" y="2513886"/>
                </a:cubicBezTo>
                <a:cubicBezTo>
                  <a:pt x="4435833" y="2519442"/>
                  <a:pt x="4442977" y="2522220"/>
                  <a:pt x="4449723" y="2522220"/>
                </a:cubicBezTo>
                <a:cubicBezTo>
                  <a:pt x="4456073" y="2522220"/>
                  <a:pt x="4461232" y="2517557"/>
                  <a:pt x="4465201" y="2508230"/>
                </a:cubicBezTo>
                <a:cubicBezTo>
                  <a:pt x="4469170" y="2498904"/>
                  <a:pt x="4471154" y="2482731"/>
                  <a:pt x="4471154" y="2459712"/>
                </a:cubicBezTo>
                <a:cubicBezTo>
                  <a:pt x="4471154" y="2449791"/>
                  <a:pt x="4470857" y="2441357"/>
                  <a:pt x="4470261" y="2434412"/>
                </a:cubicBezTo>
                <a:cubicBezTo>
                  <a:pt x="4469666" y="2427466"/>
                  <a:pt x="4468872" y="2421612"/>
                  <a:pt x="4467881" y="2416850"/>
                </a:cubicBezTo>
                <a:cubicBezTo>
                  <a:pt x="4466888" y="2412087"/>
                  <a:pt x="4465499" y="2408218"/>
                  <a:pt x="4463713" y="2405241"/>
                </a:cubicBezTo>
                <a:cubicBezTo>
                  <a:pt x="4461927" y="2402265"/>
                  <a:pt x="4458851" y="2398594"/>
                  <a:pt x="4454485" y="2394228"/>
                </a:cubicBezTo>
                <a:cubicBezTo>
                  <a:pt x="4450121" y="2389862"/>
                  <a:pt x="4442679" y="2384703"/>
                  <a:pt x="4432161" y="2378750"/>
                </a:cubicBezTo>
                <a:cubicBezTo>
                  <a:pt x="4421644" y="2372797"/>
                  <a:pt x="4409738" y="2367439"/>
                  <a:pt x="4396443" y="2362677"/>
                </a:cubicBezTo>
                <a:cubicBezTo>
                  <a:pt x="4383147" y="2357914"/>
                  <a:pt x="4368860" y="2354144"/>
                  <a:pt x="4353580" y="2351365"/>
                </a:cubicBezTo>
                <a:cubicBezTo>
                  <a:pt x="4338300" y="2348587"/>
                  <a:pt x="4322723" y="2347198"/>
                  <a:pt x="4306848" y="2347198"/>
                </a:cubicBezTo>
                <a:close/>
                <a:moveTo>
                  <a:pt x="8813363" y="2346603"/>
                </a:moveTo>
                <a:cubicBezTo>
                  <a:pt x="8780423" y="2346603"/>
                  <a:pt x="8748772" y="2354540"/>
                  <a:pt x="8718411" y="2370416"/>
                </a:cubicBezTo>
                <a:cubicBezTo>
                  <a:pt x="8688050" y="2386290"/>
                  <a:pt x="8658185" y="2410103"/>
                  <a:pt x="8628816" y="2441853"/>
                </a:cubicBezTo>
                <a:lnTo>
                  <a:pt x="8628816" y="2380536"/>
                </a:lnTo>
                <a:cubicBezTo>
                  <a:pt x="8628816" y="2376567"/>
                  <a:pt x="8627824" y="2373094"/>
                  <a:pt x="8625840" y="2370118"/>
                </a:cubicBezTo>
                <a:cubicBezTo>
                  <a:pt x="8623856" y="2367141"/>
                  <a:pt x="8620582" y="2364661"/>
                  <a:pt x="8616017" y="2362677"/>
                </a:cubicBezTo>
                <a:cubicBezTo>
                  <a:pt x="8611453" y="2360692"/>
                  <a:pt x="8605004" y="2359204"/>
                  <a:pt x="8596670" y="2358212"/>
                </a:cubicBezTo>
                <a:cubicBezTo>
                  <a:pt x="8588335" y="2357219"/>
                  <a:pt x="8577818" y="2356723"/>
                  <a:pt x="8565118" y="2356723"/>
                </a:cubicBezTo>
                <a:cubicBezTo>
                  <a:pt x="8552814" y="2356723"/>
                  <a:pt x="8542596" y="2357219"/>
                  <a:pt x="8534460" y="2358212"/>
                </a:cubicBezTo>
                <a:cubicBezTo>
                  <a:pt x="8526323" y="2359204"/>
                  <a:pt x="8519676" y="2360692"/>
                  <a:pt x="8514516" y="2362677"/>
                </a:cubicBezTo>
                <a:cubicBezTo>
                  <a:pt x="8509357" y="2364661"/>
                  <a:pt x="8505785" y="2367141"/>
                  <a:pt x="8503800" y="2370118"/>
                </a:cubicBezTo>
                <a:cubicBezTo>
                  <a:pt x="8501816" y="2373094"/>
                  <a:pt x="8500824" y="2376567"/>
                  <a:pt x="8500824" y="2380536"/>
                </a:cubicBezTo>
                <a:lnTo>
                  <a:pt x="8500824" y="2911555"/>
                </a:lnTo>
                <a:cubicBezTo>
                  <a:pt x="8500824" y="2915523"/>
                  <a:pt x="8502015" y="2918996"/>
                  <a:pt x="8504396" y="2921973"/>
                </a:cubicBezTo>
                <a:cubicBezTo>
                  <a:pt x="8506778" y="2924949"/>
                  <a:pt x="8510845" y="2927430"/>
                  <a:pt x="8516600" y="2929414"/>
                </a:cubicBezTo>
                <a:cubicBezTo>
                  <a:pt x="8522355" y="2931398"/>
                  <a:pt x="8529994" y="2932887"/>
                  <a:pt x="8539520" y="2933879"/>
                </a:cubicBezTo>
                <a:cubicBezTo>
                  <a:pt x="8549044" y="2934871"/>
                  <a:pt x="8561149" y="2935367"/>
                  <a:pt x="8575834" y="2935367"/>
                </a:cubicBezTo>
                <a:cubicBezTo>
                  <a:pt x="8590518" y="2935367"/>
                  <a:pt x="8602622" y="2934871"/>
                  <a:pt x="8612148" y="2933879"/>
                </a:cubicBezTo>
                <a:cubicBezTo>
                  <a:pt x="8621672" y="2932887"/>
                  <a:pt x="8629312" y="2931398"/>
                  <a:pt x="8635067" y="2929414"/>
                </a:cubicBezTo>
                <a:cubicBezTo>
                  <a:pt x="8640822" y="2927430"/>
                  <a:pt x="8644890" y="2924949"/>
                  <a:pt x="8647271" y="2921973"/>
                </a:cubicBezTo>
                <a:cubicBezTo>
                  <a:pt x="8649652" y="2918996"/>
                  <a:pt x="8650843" y="2915523"/>
                  <a:pt x="8650843" y="2911555"/>
                </a:cubicBezTo>
                <a:lnTo>
                  <a:pt x="8650843" y="2558534"/>
                </a:lnTo>
                <a:cubicBezTo>
                  <a:pt x="8671877" y="2531944"/>
                  <a:pt x="8692118" y="2511703"/>
                  <a:pt x="8711565" y="2497812"/>
                </a:cubicBezTo>
                <a:cubicBezTo>
                  <a:pt x="8731012" y="2483922"/>
                  <a:pt x="8750260" y="2476976"/>
                  <a:pt x="8769310" y="2476976"/>
                </a:cubicBezTo>
                <a:cubicBezTo>
                  <a:pt x="8784391" y="2476976"/>
                  <a:pt x="8797588" y="2479854"/>
                  <a:pt x="8808898" y="2485608"/>
                </a:cubicBezTo>
                <a:cubicBezTo>
                  <a:pt x="8820210" y="2491363"/>
                  <a:pt x="8829436" y="2499499"/>
                  <a:pt x="8836580" y="2510016"/>
                </a:cubicBezTo>
                <a:cubicBezTo>
                  <a:pt x="8843724" y="2520533"/>
                  <a:pt x="8849182" y="2533134"/>
                  <a:pt x="8852952" y="2547819"/>
                </a:cubicBezTo>
                <a:cubicBezTo>
                  <a:pt x="8856722" y="2562503"/>
                  <a:pt x="8858607" y="2582744"/>
                  <a:pt x="8858607" y="2608540"/>
                </a:cubicBezTo>
                <a:lnTo>
                  <a:pt x="8858607" y="2911555"/>
                </a:lnTo>
                <a:cubicBezTo>
                  <a:pt x="8858607" y="2915523"/>
                  <a:pt x="8859798" y="2918996"/>
                  <a:pt x="8862179" y="2921973"/>
                </a:cubicBezTo>
                <a:cubicBezTo>
                  <a:pt x="8864560" y="2924949"/>
                  <a:pt x="8868529" y="2927430"/>
                  <a:pt x="8874085" y="2929414"/>
                </a:cubicBezTo>
                <a:cubicBezTo>
                  <a:pt x="8879641" y="2931398"/>
                  <a:pt x="8887282" y="2932887"/>
                  <a:pt x="8897004" y="2933879"/>
                </a:cubicBezTo>
                <a:cubicBezTo>
                  <a:pt x="8906728" y="2934871"/>
                  <a:pt x="8918932" y="2935367"/>
                  <a:pt x="8933616" y="2935367"/>
                </a:cubicBezTo>
                <a:cubicBezTo>
                  <a:pt x="8947904" y="2935367"/>
                  <a:pt x="8959910" y="2934871"/>
                  <a:pt x="8969632" y="2933879"/>
                </a:cubicBezTo>
                <a:cubicBezTo>
                  <a:pt x="8979356" y="2932887"/>
                  <a:pt x="8986996" y="2931398"/>
                  <a:pt x="8992552" y="2929414"/>
                </a:cubicBezTo>
                <a:cubicBezTo>
                  <a:pt x="8998108" y="2927430"/>
                  <a:pt x="9002078" y="2924949"/>
                  <a:pt x="9004458" y="2921973"/>
                </a:cubicBezTo>
                <a:cubicBezTo>
                  <a:pt x="9006840" y="2918996"/>
                  <a:pt x="9008030" y="2915523"/>
                  <a:pt x="9008030" y="2911555"/>
                </a:cubicBezTo>
                <a:lnTo>
                  <a:pt x="9008030" y="2583537"/>
                </a:lnTo>
                <a:cubicBezTo>
                  <a:pt x="9008030" y="2545040"/>
                  <a:pt x="9004657" y="2512100"/>
                  <a:pt x="8997910" y="2484716"/>
                </a:cubicBezTo>
                <a:cubicBezTo>
                  <a:pt x="8991164" y="2457331"/>
                  <a:pt x="8980150" y="2433419"/>
                  <a:pt x="8964870" y="2412980"/>
                </a:cubicBezTo>
                <a:cubicBezTo>
                  <a:pt x="8949590" y="2392541"/>
                  <a:pt x="8929548" y="2376369"/>
                  <a:pt x="8904744" y="2364463"/>
                </a:cubicBezTo>
                <a:cubicBezTo>
                  <a:pt x="8879939" y="2352556"/>
                  <a:pt x="8849479" y="2346603"/>
                  <a:pt x="8813363" y="2346603"/>
                </a:cubicBezTo>
                <a:close/>
                <a:moveTo>
                  <a:pt x="8118634" y="2346603"/>
                </a:moveTo>
                <a:cubicBezTo>
                  <a:pt x="8095218" y="2346603"/>
                  <a:pt x="8072497" y="2348488"/>
                  <a:pt x="8050470" y="2352259"/>
                </a:cubicBezTo>
                <a:cubicBezTo>
                  <a:pt x="8028444" y="2356029"/>
                  <a:pt x="8008104" y="2360890"/>
                  <a:pt x="7989451" y="2366844"/>
                </a:cubicBezTo>
                <a:cubicBezTo>
                  <a:pt x="7970798" y="2372797"/>
                  <a:pt x="7954526" y="2379246"/>
                  <a:pt x="7940635" y="2386191"/>
                </a:cubicBezTo>
                <a:cubicBezTo>
                  <a:pt x="7926745" y="2393137"/>
                  <a:pt x="7917021" y="2399487"/>
                  <a:pt x="7911465" y="2405241"/>
                </a:cubicBezTo>
                <a:cubicBezTo>
                  <a:pt x="7905909" y="2410996"/>
                  <a:pt x="7902138" y="2417445"/>
                  <a:pt x="7900154" y="2424589"/>
                </a:cubicBezTo>
                <a:cubicBezTo>
                  <a:pt x="7898170" y="2431733"/>
                  <a:pt x="7897178" y="2441456"/>
                  <a:pt x="7897178" y="2453759"/>
                </a:cubicBezTo>
                <a:cubicBezTo>
                  <a:pt x="7897178" y="2462887"/>
                  <a:pt x="7897773" y="2471222"/>
                  <a:pt x="7898963" y="2478763"/>
                </a:cubicBezTo>
                <a:cubicBezTo>
                  <a:pt x="7900154" y="2486303"/>
                  <a:pt x="7901841" y="2492653"/>
                  <a:pt x="7904024" y="2497812"/>
                </a:cubicBezTo>
                <a:cubicBezTo>
                  <a:pt x="7906207" y="2502972"/>
                  <a:pt x="7908984" y="2506940"/>
                  <a:pt x="7912358" y="2509719"/>
                </a:cubicBezTo>
                <a:cubicBezTo>
                  <a:pt x="7915732" y="2512497"/>
                  <a:pt x="7919601" y="2513886"/>
                  <a:pt x="7923967" y="2513886"/>
                </a:cubicBezTo>
                <a:cubicBezTo>
                  <a:pt x="7930317" y="2513886"/>
                  <a:pt x="7938552" y="2511108"/>
                  <a:pt x="7948672" y="2505551"/>
                </a:cubicBezTo>
                <a:cubicBezTo>
                  <a:pt x="7958792" y="2499995"/>
                  <a:pt x="7971393" y="2493844"/>
                  <a:pt x="7986474" y="2487097"/>
                </a:cubicBezTo>
                <a:cubicBezTo>
                  <a:pt x="8001555" y="2480350"/>
                  <a:pt x="8018919" y="2474198"/>
                  <a:pt x="8038564" y="2468642"/>
                </a:cubicBezTo>
                <a:cubicBezTo>
                  <a:pt x="8058210" y="2463086"/>
                  <a:pt x="8080534" y="2460308"/>
                  <a:pt x="8105537" y="2460308"/>
                </a:cubicBezTo>
                <a:cubicBezTo>
                  <a:pt x="8124587" y="2460308"/>
                  <a:pt x="8140561" y="2462292"/>
                  <a:pt x="8153460" y="2466261"/>
                </a:cubicBezTo>
                <a:cubicBezTo>
                  <a:pt x="8166358" y="2470230"/>
                  <a:pt x="8176677" y="2476381"/>
                  <a:pt x="8184416" y="2484716"/>
                </a:cubicBezTo>
                <a:cubicBezTo>
                  <a:pt x="8192155" y="2493050"/>
                  <a:pt x="8197711" y="2503468"/>
                  <a:pt x="8201085" y="2515969"/>
                </a:cubicBezTo>
                <a:cubicBezTo>
                  <a:pt x="8204458" y="2528471"/>
                  <a:pt x="8206145" y="2543056"/>
                  <a:pt x="8206145" y="2559725"/>
                </a:cubicBezTo>
                <a:lnTo>
                  <a:pt x="8206145" y="2591872"/>
                </a:lnTo>
                <a:lnTo>
                  <a:pt x="8154353" y="2591872"/>
                </a:lnTo>
                <a:cubicBezTo>
                  <a:pt x="8107125" y="2591872"/>
                  <a:pt x="8065651" y="2595444"/>
                  <a:pt x="8029932" y="2602587"/>
                </a:cubicBezTo>
                <a:cubicBezTo>
                  <a:pt x="7994213" y="2609731"/>
                  <a:pt x="7964348" y="2620745"/>
                  <a:pt x="7940338" y="2635627"/>
                </a:cubicBezTo>
                <a:cubicBezTo>
                  <a:pt x="7916327" y="2650510"/>
                  <a:pt x="7898269" y="2669362"/>
                  <a:pt x="7886164" y="2692182"/>
                </a:cubicBezTo>
                <a:cubicBezTo>
                  <a:pt x="7874060" y="2715002"/>
                  <a:pt x="7868007" y="2741890"/>
                  <a:pt x="7868007" y="2772847"/>
                </a:cubicBezTo>
                <a:cubicBezTo>
                  <a:pt x="7868007" y="2801422"/>
                  <a:pt x="7872770" y="2826425"/>
                  <a:pt x="7882295" y="2847856"/>
                </a:cubicBezTo>
                <a:cubicBezTo>
                  <a:pt x="7891820" y="2869288"/>
                  <a:pt x="7905214" y="2887246"/>
                  <a:pt x="7922478" y="2901732"/>
                </a:cubicBezTo>
                <a:cubicBezTo>
                  <a:pt x="7939742" y="2916218"/>
                  <a:pt x="7960181" y="2927132"/>
                  <a:pt x="7983795" y="2934474"/>
                </a:cubicBezTo>
                <a:cubicBezTo>
                  <a:pt x="8007410" y="2941816"/>
                  <a:pt x="8033306" y="2945488"/>
                  <a:pt x="8061484" y="2945488"/>
                </a:cubicBezTo>
                <a:cubicBezTo>
                  <a:pt x="8095615" y="2945488"/>
                  <a:pt x="8126670" y="2938939"/>
                  <a:pt x="8154650" y="2925842"/>
                </a:cubicBezTo>
                <a:cubicBezTo>
                  <a:pt x="8182630" y="2912745"/>
                  <a:pt x="8207534" y="2894489"/>
                  <a:pt x="8229362" y="2871073"/>
                </a:cubicBezTo>
                <a:lnTo>
                  <a:pt x="8229362" y="2913341"/>
                </a:lnTo>
                <a:cubicBezTo>
                  <a:pt x="8229362" y="2918897"/>
                  <a:pt x="8231048" y="2923262"/>
                  <a:pt x="8234422" y="2926437"/>
                </a:cubicBezTo>
                <a:cubicBezTo>
                  <a:pt x="8237796" y="2929612"/>
                  <a:pt x="8243550" y="2931895"/>
                  <a:pt x="8251686" y="2933284"/>
                </a:cubicBezTo>
                <a:cubicBezTo>
                  <a:pt x="8259822" y="2934673"/>
                  <a:pt x="8272820" y="2935367"/>
                  <a:pt x="8290679" y="2935367"/>
                </a:cubicBezTo>
                <a:cubicBezTo>
                  <a:pt x="8307348" y="2935367"/>
                  <a:pt x="8319949" y="2934673"/>
                  <a:pt x="8328481" y="2933284"/>
                </a:cubicBezTo>
                <a:cubicBezTo>
                  <a:pt x="8337014" y="2931895"/>
                  <a:pt x="8343265" y="2929612"/>
                  <a:pt x="8347234" y="2926437"/>
                </a:cubicBezTo>
                <a:cubicBezTo>
                  <a:pt x="8351203" y="2923262"/>
                  <a:pt x="8353187" y="2918897"/>
                  <a:pt x="8353187" y="2913341"/>
                </a:cubicBezTo>
                <a:lnTo>
                  <a:pt x="8353187" y="2556153"/>
                </a:lnTo>
                <a:cubicBezTo>
                  <a:pt x="8353187" y="2519641"/>
                  <a:pt x="8348821" y="2488089"/>
                  <a:pt x="8340090" y="2461498"/>
                </a:cubicBezTo>
                <a:cubicBezTo>
                  <a:pt x="8331359" y="2434908"/>
                  <a:pt x="8317468" y="2413179"/>
                  <a:pt x="8298418" y="2396312"/>
                </a:cubicBezTo>
                <a:cubicBezTo>
                  <a:pt x="8279368" y="2379445"/>
                  <a:pt x="8255060" y="2366943"/>
                  <a:pt x="8225492" y="2358807"/>
                </a:cubicBezTo>
                <a:cubicBezTo>
                  <a:pt x="8195925" y="2350671"/>
                  <a:pt x="8160306" y="2346603"/>
                  <a:pt x="8118634" y="2346603"/>
                </a:cubicBezTo>
                <a:close/>
                <a:moveTo>
                  <a:pt x="7289363" y="2346603"/>
                </a:moveTo>
                <a:cubicBezTo>
                  <a:pt x="7256423" y="2346603"/>
                  <a:pt x="7224772" y="2354540"/>
                  <a:pt x="7194411" y="2370416"/>
                </a:cubicBezTo>
                <a:cubicBezTo>
                  <a:pt x="7164050" y="2386290"/>
                  <a:pt x="7134185" y="2410103"/>
                  <a:pt x="7104817" y="2441853"/>
                </a:cubicBezTo>
                <a:lnTo>
                  <a:pt x="7104817" y="2380536"/>
                </a:lnTo>
                <a:cubicBezTo>
                  <a:pt x="7104817" y="2376567"/>
                  <a:pt x="7103824" y="2373094"/>
                  <a:pt x="7101840" y="2370118"/>
                </a:cubicBezTo>
                <a:cubicBezTo>
                  <a:pt x="7099856" y="2367141"/>
                  <a:pt x="7096582" y="2364661"/>
                  <a:pt x="7092017" y="2362677"/>
                </a:cubicBezTo>
                <a:cubicBezTo>
                  <a:pt x="7087453" y="2360692"/>
                  <a:pt x="7081004" y="2359204"/>
                  <a:pt x="7072670" y="2358212"/>
                </a:cubicBezTo>
                <a:cubicBezTo>
                  <a:pt x="7064335" y="2357219"/>
                  <a:pt x="7053818" y="2356723"/>
                  <a:pt x="7041118" y="2356723"/>
                </a:cubicBezTo>
                <a:cubicBezTo>
                  <a:pt x="7028815" y="2356723"/>
                  <a:pt x="7018596" y="2357219"/>
                  <a:pt x="7010460" y="2358212"/>
                </a:cubicBezTo>
                <a:cubicBezTo>
                  <a:pt x="7002323" y="2359204"/>
                  <a:pt x="6995676" y="2360692"/>
                  <a:pt x="6990517" y="2362677"/>
                </a:cubicBezTo>
                <a:cubicBezTo>
                  <a:pt x="6985357" y="2364661"/>
                  <a:pt x="6981785" y="2367141"/>
                  <a:pt x="6979801" y="2370118"/>
                </a:cubicBezTo>
                <a:cubicBezTo>
                  <a:pt x="6977817" y="2373094"/>
                  <a:pt x="6976824" y="2376567"/>
                  <a:pt x="6976824" y="2380536"/>
                </a:cubicBezTo>
                <a:lnTo>
                  <a:pt x="6976824" y="2911555"/>
                </a:lnTo>
                <a:cubicBezTo>
                  <a:pt x="6976824" y="2915523"/>
                  <a:pt x="6978015" y="2918996"/>
                  <a:pt x="6980396" y="2921973"/>
                </a:cubicBezTo>
                <a:cubicBezTo>
                  <a:pt x="6982778" y="2924949"/>
                  <a:pt x="6986845" y="2927430"/>
                  <a:pt x="6992600" y="2929414"/>
                </a:cubicBezTo>
                <a:cubicBezTo>
                  <a:pt x="6998355" y="2931398"/>
                  <a:pt x="7005995" y="2932887"/>
                  <a:pt x="7015520" y="2933879"/>
                </a:cubicBezTo>
                <a:cubicBezTo>
                  <a:pt x="7025045" y="2934871"/>
                  <a:pt x="7037149" y="2935367"/>
                  <a:pt x="7051834" y="2935367"/>
                </a:cubicBezTo>
                <a:cubicBezTo>
                  <a:pt x="7066518" y="2935367"/>
                  <a:pt x="7078623" y="2934871"/>
                  <a:pt x="7088148" y="2933879"/>
                </a:cubicBezTo>
                <a:cubicBezTo>
                  <a:pt x="7097673" y="2932887"/>
                  <a:pt x="7105312" y="2931398"/>
                  <a:pt x="7111067" y="2929414"/>
                </a:cubicBezTo>
                <a:cubicBezTo>
                  <a:pt x="7116822" y="2927430"/>
                  <a:pt x="7120890" y="2924949"/>
                  <a:pt x="7123271" y="2921973"/>
                </a:cubicBezTo>
                <a:cubicBezTo>
                  <a:pt x="7125653" y="2918996"/>
                  <a:pt x="7126843" y="2915523"/>
                  <a:pt x="7126843" y="2911555"/>
                </a:cubicBezTo>
                <a:lnTo>
                  <a:pt x="7126843" y="2558534"/>
                </a:lnTo>
                <a:cubicBezTo>
                  <a:pt x="7147877" y="2531944"/>
                  <a:pt x="7168118" y="2511703"/>
                  <a:pt x="7187565" y="2497812"/>
                </a:cubicBezTo>
                <a:cubicBezTo>
                  <a:pt x="7207012" y="2483922"/>
                  <a:pt x="7226260" y="2476976"/>
                  <a:pt x="7245310" y="2476976"/>
                </a:cubicBezTo>
                <a:cubicBezTo>
                  <a:pt x="7260391" y="2476976"/>
                  <a:pt x="7273588" y="2479854"/>
                  <a:pt x="7284899" y="2485608"/>
                </a:cubicBezTo>
                <a:cubicBezTo>
                  <a:pt x="7296210" y="2491363"/>
                  <a:pt x="7305437" y="2499499"/>
                  <a:pt x="7312581" y="2510016"/>
                </a:cubicBezTo>
                <a:cubicBezTo>
                  <a:pt x="7319724" y="2520533"/>
                  <a:pt x="7325182" y="2533134"/>
                  <a:pt x="7328952" y="2547819"/>
                </a:cubicBezTo>
                <a:cubicBezTo>
                  <a:pt x="7332722" y="2562503"/>
                  <a:pt x="7334607" y="2582744"/>
                  <a:pt x="7334607" y="2608540"/>
                </a:cubicBezTo>
                <a:lnTo>
                  <a:pt x="7334607" y="2911555"/>
                </a:lnTo>
                <a:cubicBezTo>
                  <a:pt x="7334607" y="2915523"/>
                  <a:pt x="7335798" y="2918996"/>
                  <a:pt x="7338179" y="2921973"/>
                </a:cubicBezTo>
                <a:cubicBezTo>
                  <a:pt x="7340560" y="2924949"/>
                  <a:pt x="7344529" y="2927430"/>
                  <a:pt x="7350085" y="2929414"/>
                </a:cubicBezTo>
                <a:cubicBezTo>
                  <a:pt x="7355641" y="2931398"/>
                  <a:pt x="7363282" y="2932887"/>
                  <a:pt x="7373005" y="2933879"/>
                </a:cubicBezTo>
                <a:cubicBezTo>
                  <a:pt x="7382728" y="2934871"/>
                  <a:pt x="7394932" y="2935367"/>
                  <a:pt x="7409617" y="2935367"/>
                </a:cubicBezTo>
                <a:cubicBezTo>
                  <a:pt x="7423904" y="2935367"/>
                  <a:pt x="7435910" y="2934871"/>
                  <a:pt x="7445633" y="2933879"/>
                </a:cubicBezTo>
                <a:cubicBezTo>
                  <a:pt x="7455356" y="2932887"/>
                  <a:pt x="7462996" y="2931398"/>
                  <a:pt x="7468553" y="2929414"/>
                </a:cubicBezTo>
                <a:cubicBezTo>
                  <a:pt x="7474109" y="2927430"/>
                  <a:pt x="7478078" y="2924949"/>
                  <a:pt x="7480459" y="2921973"/>
                </a:cubicBezTo>
                <a:cubicBezTo>
                  <a:pt x="7482840" y="2918996"/>
                  <a:pt x="7484031" y="2915523"/>
                  <a:pt x="7484031" y="2911555"/>
                </a:cubicBezTo>
                <a:lnTo>
                  <a:pt x="7484031" y="2583537"/>
                </a:lnTo>
                <a:cubicBezTo>
                  <a:pt x="7484031" y="2545040"/>
                  <a:pt x="7480657" y="2512100"/>
                  <a:pt x="7473910" y="2484716"/>
                </a:cubicBezTo>
                <a:cubicBezTo>
                  <a:pt x="7467164" y="2457331"/>
                  <a:pt x="7456150" y="2433419"/>
                  <a:pt x="7440870" y="2412980"/>
                </a:cubicBezTo>
                <a:cubicBezTo>
                  <a:pt x="7425591" y="2392541"/>
                  <a:pt x="7405549" y="2376369"/>
                  <a:pt x="7380744" y="2364463"/>
                </a:cubicBezTo>
                <a:cubicBezTo>
                  <a:pt x="7355939" y="2352556"/>
                  <a:pt x="7325479" y="2346603"/>
                  <a:pt x="7289363" y="2346603"/>
                </a:cubicBezTo>
                <a:close/>
                <a:moveTo>
                  <a:pt x="6578561" y="2346603"/>
                </a:moveTo>
                <a:cubicBezTo>
                  <a:pt x="6529745" y="2346603"/>
                  <a:pt x="6487180" y="2353945"/>
                  <a:pt x="6450866" y="2368630"/>
                </a:cubicBezTo>
                <a:cubicBezTo>
                  <a:pt x="6414552" y="2383314"/>
                  <a:pt x="6384290" y="2404051"/>
                  <a:pt x="6360081" y="2430840"/>
                </a:cubicBezTo>
                <a:cubicBezTo>
                  <a:pt x="6335872" y="2457629"/>
                  <a:pt x="6317715" y="2489776"/>
                  <a:pt x="6305610" y="2527280"/>
                </a:cubicBezTo>
                <a:cubicBezTo>
                  <a:pt x="6293505" y="2564785"/>
                  <a:pt x="6287453" y="2606159"/>
                  <a:pt x="6287453" y="2651403"/>
                </a:cubicBezTo>
                <a:cubicBezTo>
                  <a:pt x="6287453" y="2698234"/>
                  <a:pt x="6293009" y="2739906"/>
                  <a:pt x="6304122" y="2776419"/>
                </a:cubicBezTo>
                <a:cubicBezTo>
                  <a:pt x="6315234" y="2812931"/>
                  <a:pt x="6332300" y="2843689"/>
                  <a:pt x="6355318" y="2868692"/>
                </a:cubicBezTo>
                <a:cubicBezTo>
                  <a:pt x="6378337" y="2893695"/>
                  <a:pt x="6407309" y="2912745"/>
                  <a:pt x="6442234" y="2925842"/>
                </a:cubicBezTo>
                <a:cubicBezTo>
                  <a:pt x="6477159" y="2938939"/>
                  <a:pt x="6518236" y="2945488"/>
                  <a:pt x="6565464" y="2945488"/>
                </a:cubicBezTo>
                <a:cubicBezTo>
                  <a:pt x="6614279" y="2945488"/>
                  <a:pt x="6656943" y="2938145"/>
                  <a:pt x="6693456" y="2923461"/>
                </a:cubicBezTo>
                <a:cubicBezTo>
                  <a:pt x="6729969" y="2908777"/>
                  <a:pt x="6760329" y="2887940"/>
                  <a:pt x="6784539" y="2860953"/>
                </a:cubicBezTo>
                <a:cubicBezTo>
                  <a:pt x="6808748" y="2833966"/>
                  <a:pt x="6826806" y="2801819"/>
                  <a:pt x="6838712" y="2764512"/>
                </a:cubicBezTo>
                <a:cubicBezTo>
                  <a:pt x="6850618" y="2727206"/>
                  <a:pt x="6856571" y="2685931"/>
                  <a:pt x="6856571" y="2640688"/>
                </a:cubicBezTo>
                <a:cubicBezTo>
                  <a:pt x="6856571" y="2593459"/>
                  <a:pt x="6851015" y="2551589"/>
                  <a:pt x="6839903" y="2515076"/>
                </a:cubicBezTo>
                <a:cubicBezTo>
                  <a:pt x="6828790" y="2478564"/>
                  <a:pt x="6811824" y="2447806"/>
                  <a:pt x="6789004" y="2422803"/>
                </a:cubicBezTo>
                <a:cubicBezTo>
                  <a:pt x="6766183" y="2397800"/>
                  <a:pt x="6737311" y="2378849"/>
                  <a:pt x="6702386" y="2365951"/>
                </a:cubicBezTo>
                <a:cubicBezTo>
                  <a:pt x="6667461" y="2353052"/>
                  <a:pt x="6626186" y="2346603"/>
                  <a:pt x="6578561" y="2346603"/>
                </a:cubicBezTo>
                <a:close/>
                <a:moveTo>
                  <a:pt x="5726074" y="2346603"/>
                </a:moveTo>
                <a:cubicBezTo>
                  <a:pt x="5692735" y="2346603"/>
                  <a:pt x="5662672" y="2350770"/>
                  <a:pt x="5635883" y="2359105"/>
                </a:cubicBezTo>
                <a:cubicBezTo>
                  <a:pt x="5609094" y="2367439"/>
                  <a:pt x="5586373" y="2379147"/>
                  <a:pt x="5567720" y="2394228"/>
                </a:cubicBezTo>
                <a:cubicBezTo>
                  <a:pt x="5549067" y="2409309"/>
                  <a:pt x="5534779" y="2427466"/>
                  <a:pt x="5524858" y="2448699"/>
                </a:cubicBezTo>
                <a:cubicBezTo>
                  <a:pt x="5514936" y="2469932"/>
                  <a:pt x="5509975" y="2493248"/>
                  <a:pt x="5509975" y="2518648"/>
                </a:cubicBezTo>
                <a:cubicBezTo>
                  <a:pt x="5509975" y="2543651"/>
                  <a:pt x="5513646" y="2565083"/>
                  <a:pt x="5520988" y="2582942"/>
                </a:cubicBezTo>
                <a:cubicBezTo>
                  <a:pt x="5528331" y="2600802"/>
                  <a:pt x="5538053" y="2616081"/>
                  <a:pt x="5550158" y="2628781"/>
                </a:cubicBezTo>
                <a:cubicBezTo>
                  <a:pt x="5562263" y="2641481"/>
                  <a:pt x="5575956" y="2652197"/>
                  <a:pt x="5591235" y="2660928"/>
                </a:cubicBezTo>
                <a:cubicBezTo>
                  <a:pt x="5606515" y="2669659"/>
                  <a:pt x="5622191" y="2677398"/>
                  <a:pt x="5638265" y="2684145"/>
                </a:cubicBezTo>
                <a:cubicBezTo>
                  <a:pt x="5654338" y="2690892"/>
                  <a:pt x="5670014" y="2697044"/>
                  <a:pt x="5685294" y="2702600"/>
                </a:cubicBezTo>
                <a:cubicBezTo>
                  <a:pt x="5700574" y="2708156"/>
                  <a:pt x="5714266" y="2714109"/>
                  <a:pt x="5726371" y="2720459"/>
                </a:cubicBezTo>
                <a:cubicBezTo>
                  <a:pt x="5738475" y="2726809"/>
                  <a:pt x="5748199" y="2734251"/>
                  <a:pt x="5755541" y="2742783"/>
                </a:cubicBezTo>
                <a:cubicBezTo>
                  <a:pt x="5762883" y="2751316"/>
                  <a:pt x="5766555" y="2761536"/>
                  <a:pt x="5766555" y="2773442"/>
                </a:cubicBezTo>
                <a:cubicBezTo>
                  <a:pt x="5766555" y="2783761"/>
                  <a:pt x="5764570" y="2792889"/>
                  <a:pt x="5760601" y="2800826"/>
                </a:cubicBezTo>
                <a:cubicBezTo>
                  <a:pt x="5756633" y="2808764"/>
                  <a:pt x="5750778" y="2815312"/>
                  <a:pt x="5743039" y="2820472"/>
                </a:cubicBezTo>
                <a:cubicBezTo>
                  <a:pt x="5735300" y="2825631"/>
                  <a:pt x="5726172" y="2829600"/>
                  <a:pt x="5715655" y="2832378"/>
                </a:cubicBezTo>
                <a:cubicBezTo>
                  <a:pt x="5705138" y="2835156"/>
                  <a:pt x="5693132" y="2836545"/>
                  <a:pt x="5679639" y="2836545"/>
                </a:cubicBezTo>
                <a:cubicBezTo>
                  <a:pt x="5658207" y="2836545"/>
                  <a:pt x="5639058" y="2833966"/>
                  <a:pt x="5622191" y="2828806"/>
                </a:cubicBezTo>
                <a:cubicBezTo>
                  <a:pt x="5605324" y="2823647"/>
                  <a:pt x="5590541" y="2818091"/>
                  <a:pt x="5577840" y="2812137"/>
                </a:cubicBezTo>
                <a:cubicBezTo>
                  <a:pt x="5565140" y="2806184"/>
                  <a:pt x="5554524" y="2800727"/>
                  <a:pt x="5545991" y="2795766"/>
                </a:cubicBezTo>
                <a:cubicBezTo>
                  <a:pt x="5537458" y="2790805"/>
                  <a:pt x="5531009" y="2788325"/>
                  <a:pt x="5526643" y="2788325"/>
                </a:cubicBezTo>
                <a:cubicBezTo>
                  <a:pt x="5523071" y="2788325"/>
                  <a:pt x="5520095" y="2789019"/>
                  <a:pt x="5517714" y="2790408"/>
                </a:cubicBezTo>
                <a:cubicBezTo>
                  <a:pt x="5515332" y="2791798"/>
                  <a:pt x="5513348" y="2794576"/>
                  <a:pt x="5511760" y="2798743"/>
                </a:cubicBezTo>
                <a:cubicBezTo>
                  <a:pt x="5510173" y="2802910"/>
                  <a:pt x="5508983" y="2808466"/>
                  <a:pt x="5508189" y="2815412"/>
                </a:cubicBezTo>
                <a:cubicBezTo>
                  <a:pt x="5507395" y="2822357"/>
                  <a:pt x="5506998" y="2831584"/>
                  <a:pt x="5506998" y="2843094"/>
                </a:cubicBezTo>
                <a:cubicBezTo>
                  <a:pt x="5506998" y="2860556"/>
                  <a:pt x="5508189" y="2873752"/>
                  <a:pt x="5510571" y="2882682"/>
                </a:cubicBezTo>
                <a:cubicBezTo>
                  <a:pt x="5512951" y="2891612"/>
                  <a:pt x="5516325" y="2898160"/>
                  <a:pt x="5520690" y="2902327"/>
                </a:cubicBezTo>
                <a:cubicBezTo>
                  <a:pt x="5525056" y="2906494"/>
                  <a:pt x="5532001" y="2910959"/>
                  <a:pt x="5541526" y="2915722"/>
                </a:cubicBezTo>
                <a:cubicBezTo>
                  <a:pt x="5551051" y="2920484"/>
                  <a:pt x="5562957" y="2925148"/>
                  <a:pt x="5577245" y="2929712"/>
                </a:cubicBezTo>
                <a:cubicBezTo>
                  <a:pt x="5591532" y="2934276"/>
                  <a:pt x="5607705" y="2938046"/>
                  <a:pt x="5625764" y="2941023"/>
                </a:cubicBezTo>
                <a:cubicBezTo>
                  <a:pt x="5643821" y="2943999"/>
                  <a:pt x="5662771" y="2945488"/>
                  <a:pt x="5682615" y="2945488"/>
                </a:cubicBezTo>
                <a:cubicBezTo>
                  <a:pt x="5715556" y="2945488"/>
                  <a:pt x="5746115" y="2941618"/>
                  <a:pt x="5774294" y="2933879"/>
                </a:cubicBezTo>
                <a:cubicBezTo>
                  <a:pt x="5802472" y="2926140"/>
                  <a:pt x="5826880" y="2914531"/>
                  <a:pt x="5847517" y="2899053"/>
                </a:cubicBezTo>
                <a:cubicBezTo>
                  <a:pt x="5868154" y="2883575"/>
                  <a:pt x="5884128" y="2864326"/>
                  <a:pt x="5895439" y="2841308"/>
                </a:cubicBezTo>
                <a:cubicBezTo>
                  <a:pt x="5906750" y="2818289"/>
                  <a:pt x="5912406" y="2791698"/>
                  <a:pt x="5912406" y="2761536"/>
                </a:cubicBezTo>
                <a:cubicBezTo>
                  <a:pt x="5912406" y="2737326"/>
                  <a:pt x="5908635" y="2716391"/>
                  <a:pt x="5901095" y="2698730"/>
                </a:cubicBezTo>
                <a:cubicBezTo>
                  <a:pt x="5893554" y="2681069"/>
                  <a:pt x="5883632" y="2665889"/>
                  <a:pt x="5871330" y="2653189"/>
                </a:cubicBezTo>
                <a:cubicBezTo>
                  <a:pt x="5859027" y="2640489"/>
                  <a:pt x="5845037" y="2629773"/>
                  <a:pt x="5829360" y="2621042"/>
                </a:cubicBezTo>
                <a:cubicBezTo>
                  <a:pt x="5813683" y="2612311"/>
                  <a:pt x="5797808" y="2604671"/>
                  <a:pt x="5781735" y="2598123"/>
                </a:cubicBezTo>
                <a:cubicBezTo>
                  <a:pt x="5765662" y="2591574"/>
                  <a:pt x="5749786" y="2585522"/>
                  <a:pt x="5734110" y="2579965"/>
                </a:cubicBezTo>
                <a:cubicBezTo>
                  <a:pt x="5718433" y="2574409"/>
                  <a:pt x="5704443" y="2568456"/>
                  <a:pt x="5692140" y="2562106"/>
                </a:cubicBezTo>
                <a:cubicBezTo>
                  <a:pt x="5679837" y="2555756"/>
                  <a:pt x="5669915" y="2548414"/>
                  <a:pt x="5662375" y="2540080"/>
                </a:cubicBezTo>
                <a:cubicBezTo>
                  <a:pt x="5654834" y="2531745"/>
                  <a:pt x="5651064" y="2521427"/>
                  <a:pt x="5651064" y="2509123"/>
                </a:cubicBezTo>
                <a:cubicBezTo>
                  <a:pt x="5651064" y="2501186"/>
                  <a:pt x="5652651" y="2493744"/>
                  <a:pt x="5655826" y="2486799"/>
                </a:cubicBezTo>
                <a:cubicBezTo>
                  <a:pt x="5659001" y="2479854"/>
                  <a:pt x="5663764" y="2473801"/>
                  <a:pt x="5670114" y="2468642"/>
                </a:cubicBezTo>
                <a:cubicBezTo>
                  <a:pt x="5676464" y="2463483"/>
                  <a:pt x="5684600" y="2459514"/>
                  <a:pt x="5694521" y="2456736"/>
                </a:cubicBezTo>
                <a:cubicBezTo>
                  <a:pt x="5704443" y="2453958"/>
                  <a:pt x="5716151" y="2452569"/>
                  <a:pt x="5729645" y="2452569"/>
                </a:cubicBezTo>
                <a:cubicBezTo>
                  <a:pt x="5748696" y="2452569"/>
                  <a:pt x="5765662" y="2454652"/>
                  <a:pt x="5780544" y="2458820"/>
                </a:cubicBezTo>
                <a:cubicBezTo>
                  <a:pt x="5795427" y="2462987"/>
                  <a:pt x="5808525" y="2467451"/>
                  <a:pt x="5819835" y="2472214"/>
                </a:cubicBezTo>
                <a:cubicBezTo>
                  <a:pt x="5831146" y="2476976"/>
                  <a:pt x="5840572" y="2481441"/>
                  <a:pt x="5848112" y="2485608"/>
                </a:cubicBezTo>
                <a:cubicBezTo>
                  <a:pt x="5855653" y="2489776"/>
                  <a:pt x="5861209" y="2491859"/>
                  <a:pt x="5864781" y="2491859"/>
                </a:cubicBezTo>
                <a:cubicBezTo>
                  <a:pt x="5867956" y="2491859"/>
                  <a:pt x="5870734" y="2491165"/>
                  <a:pt x="5873115" y="2489776"/>
                </a:cubicBezTo>
                <a:cubicBezTo>
                  <a:pt x="5875496" y="2488387"/>
                  <a:pt x="5877382" y="2485708"/>
                  <a:pt x="5878771" y="2481739"/>
                </a:cubicBezTo>
                <a:cubicBezTo>
                  <a:pt x="5880160" y="2477770"/>
                  <a:pt x="5881152" y="2472412"/>
                  <a:pt x="5881748" y="2465665"/>
                </a:cubicBezTo>
                <a:cubicBezTo>
                  <a:pt x="5882343" y="2458919"/>
                  <a:pt x="5882640" y="2450187"/>
                  <a:pt x="5882640" y="2439472"/>
                </a:cubicBezTo>
                <a:cubicBezTo>
                  <a:pt x="5882640" y="2430344"/>
                  <a:pt x="5882343" y="2422704"/>
                  <a:pt x="5881748" y="2416552"/>
                </a:cubicBezTo>
                <a:cubicBezTo>
                  <a:pt x="5881152" y="2410401"/>
                  <a:pt x="5880457" y="2405241"/>
                  <a:pt x="5879664" y="2401074"/>
                </a:cubicBezTo>
                <a:cubicBezTo>
                  <a:pt x="5878871" y="2396907"/>
                  <a:pt x="5877679" y="2393335"/>
                  <a:pt x="5876092" y="2390359"/>
                </a:cubicBezTo>
                <a:cubicBezTo>
                  <a:pt x="5874505" y="2387382"/>
                  <a:pt x="5871825" y="2384406"/>
                  <a:pt x="5868055" y="2381429"/>
                </a:cubicBezTo>
                <a:cubicBezTo>
                  <a:pt x="5864285" y="2378452"/>
                  <a:pt x="5858034" y="2374880"/>
                  <a:pt x="5849303" y="2370713"/>
                </a:cubicBezTo>
                <a:cubicBezTo>
                  <a:pt x="5840572" y="2366546"/>
                  <a:pt x="5829856" y="2362677"/>
                  <a:pt x="5817156" y="2359105"/>
                </a:cubicBezTo>
                <a:cubicBezTo>
                  <a:pt x="5804456" y="2355533"/>
                  <a:pt x="5790268" y="2352556"/>
                  <a:pt x="5774591" y="2350175"/>
                </a:cubicBezTo>
                <a:cubicBezTo>
                  <a:pt x="5758914" y="2347794"/>
                  <a:pt x="5742742" y="2346603"/>
                  <a:pt x="5726074" y="2346603"/>
                </a:cubicBezTo>
                <a:close/>
                <a:moveTo>
                  <a:pt x="3727014" y="2346603"/>
                </a:moveTo>
                <a:cubicBezTo>
                  <a:pt x="3694074" y="2346603"/>
                  <a:pt x="3662423" y="2354540"/>
                  <a:pt x="3632061" y="2370416"/>
                </a:cubicBezTo>
                <a:cubicBezTo>
                  <a:pt x="3601701" y="2386290"/>
                  <a:pt x="3571836" y="2410103"/>
                  <a:pt x="3542467" y="2441853"/>
                </a:cubicBezTo>
                <a:lnTo>
                  <a:pt x="3542467" y="2380536"/>
                </a:lnTo>
                <a:cubicBezTo>
                  <a:pt x="3542467" y="2376567"/>
                  <a:pt x="3541475" y="2373094"/>
                  <a:pt x="3539491" y="2370118"/>
                </a:cubicBezTo>
                <a:cubicBezTo>
                  <a:pt x="3537507" y="2367141"/>
                  <a:pt x="3534232" y="2364661"/>
                  <a:pt x="3529668" y="2362677"/>
                </a:cubicBezTo>
                <a:cubicBezTo>
                  <a:pt x="3525104" y="2360692"/>
                  <a:pt x="3518655" y="2359204"/>
                  <a:pt x="3510320" y="2358212"/>
                </a:cubicBezTo>
                <a:cubicBezTo>
                  <a:pt x="3501986" y="2357219"/>
                  <a:pt x="3491469" y="2356723"/>
                  <a:pt x="3478769" y="2356723"/>
                </a:cubicBezTo>
                <a:cubicBezTo>
                  <a:pt x="3466465" y="2356723"/>
                  <a:pt x="3456246" y="2357219"/>
                  <a:pt x="3448110" y="2358212"/>
                </a:cubicBezTo>
                <a:cubicBezTo>
                  <a:pt x="3439974" y="2359204"/>
                  <a:pt x="3433326" y="2360692"/>
                  <a:pt x="3428167" y="2362677"/>
                </a:cubicBezTo>
                <a:cubicBezTo>
                  <a:pt x="3423008" y="2364661"/>
                  <a:pt x="3419436" y="2367141"/>
                  <a:pt x="3417451" y="2370118"/>
                </a:cubicBezTo>
                <a:cubicBezTo>
                  <a:pt x="3415467" y="2373094"/>
                  <a:pt x="3414475" y="2376567"/>
                  <a:pt x="3414475" y="2380536"/>
                </a:cubicBezTo>
                <a:lnTo>
                  <a:pt x="3414475" y="2911555"/>
                </a:lnTo>
                <a:cubicBezTo>
                  <a:pt x="3414475" y="2915523"/>
                  <a:pt x="3415666" y="2918996"/>
                  <a:pt x="3418047" y="2921973"/>
                </a:cubicBezTo>
                <a:cubicBezTo>
                  <a:pt x="3420428" y="2924949"/>
                  <a:pt x="3424496" y="2927430"/>
                  <a:pt x="3430251" y="2929414"/>
                </a:cubicBezTo>
                <a:cubicBezTo>
                  <a:pt x="3436006" y="2931398"/>
                  <a:pt x="3443645" y="2932887"/>
                  <a:pt x="3453170" y="2933879"/>
                </a:cubicBezTo>
                <a:cubicBezTo>
                  <a:pt x="3462696" y="2934871"/>
                  <a:pt x="3474800" y="2935367"/>
                  <a:pt x="3489484" y="2935367"/>
                </a:cubicBezTo>
                <a:cubicBezTo>
                  <a:pt x="3504169" y="2935367"/>
                  <a:pt x="3516274" y="2934871"/>
                  <a:pt x="3525798" y="2933879"/>
                </a:cubicBezTo>
                <a:cubicBezTo>
                  <a:pt x="3535324" y="2932887"/>
                  <a:pt x="3542963" y="2931398"/>
                  <a:pt x="3548718" y="2929414"/>
                </a:cubicBezTo>
                <a:cubicBezTo>
                  <a:pt x="3554472" y="2927430"/>
                  <a:pt x="3558541" y="2924949"/>
                  <a:pt x="3560922" y="2921973"/>
                </a:cubicBezTo>
                <a:cubicBezTo>
                  <a:pt x="3563303" y="2918996"/>
                  <a:pt x="3564494" y="2915523"/>
                  <a:pt x="3564494" y="2911555"/>
                </a:cubicBezTo>
                <a:lnTo>
                  <a:pt x="3564494" y="2558534"/>
                </a:lnTo>
                <a:cubicBezTo>
                  <a:pt x="3585528" y="2531944"/>
                  <a:pt x="3605768" y="2511703"/>
                  <a:pt x="3625216" y="2497812"/>
                </a:cubicBezTo>
                <a:cubicBezTo>
                  <a:pt x="3644662" y="2483922"/>
                  <a:pt x="3663911" y="2476976"/>
                  <a:pt x="3682961" y="2476976"/>
                </a:cubicBezTo>
                <a:cubicBezTo>
                  <a:pt x="3698042" y="2476976"/>
                  <a:pt x="3711238" y="2479854"/>
                  <a:pt x="3722549" y="2485608"/>
                </a:cubicBezTo>
                <a:cubicBezTo>
                  <a:pt x="3733860" y="2491363"/>
                  <a:pt x="3743087" y="2499499"/>
                  <a:pt x="3750231" y="2510016"/>
                </a:cubicBezTo>
                <a:cubicBezTo>
                  <a:pt x="3757375" y="2520533"/>
                  <a:pt x="3762832" y="2533134"/>
                  <a:pt x="3766602" y="2547819"/>
                </a:cubicBezTo>
                <a:cubicBezTo>
                  <a:pt x="3770372" y="2562503"/>
                  <a:pt x="3772258" y="2582744"/>
                  <a:pt x="3772258" y="2608540"/>
                </a:cubicBezTo>
                <a:lnTo>
                  <a:pt x="3772258" y="2911555"/>
                </a:lnTo>
                <a:cubicBezTo>
                  <a:pt x="3772258" y="2915523"/>
                  <a:pt x="3773449" y="2918996"/>
                  <a:pt x="3775830" y="2921973"/>
                </a:cubicBezTo>
                <a:cubicBezTo>
                  <a:pt x="3778211" y="2924949"/>
                  <a:pt x="3782180" y="2927430"/>
                  <a:pt x="3787736" y="2929414"/>
                </a:cubicBezTo>
                <a:cubicBezTo>
                  <a:pt x="3793292" y="2931398"/>
                  <a:pt x="3800932" y="2932887"/>
                  <a:pt x="3810656" y="2933879"/>
                </a:cubicBezTo>
                <a:cubicBezTo>
                  <a:pt x="3820379" y="2934871"/>
                  <a:pt x="3832583" y="2935367"/>
                  <a:pt x="3847267" y="2935367"/>
                </a:cubicBezTo>
                <a:cubicBezTo>
                  <a:pt x="3861555" y="2935367"/>
                  <a:pt x="3873560" y="2934871"/>
                  <a:pt x="3883284" y="2933879"/>
                </a:cubicBezTo>
                <a:cubicBezTo>
                  <a:pt x="3893007" y="2932887"/>
                  <a:pt x="3900647" y="2931398"/>
                  <a:pt x="3906203" y="2929414"/>
                </a:cubicBezTo>
                <a:cubicBezTo>
                  <a:pt x="3911760" y="2927430"/>
                  <a:pt x="3915728" y="2924949"/>
                  <a:pt x="3918109" y="2921973"/>
                </a:cubicBezTo>
                <a:cubicBezTo>
                  <a:pt x="3920490" y="2918996"/>
                  <a:pt x="3921682" y="2915523"/>
                  <a:pt x="3921682" y="2911555"/>
                </a:cubicBezTo>
                <a:lnTo>
                  <a:pt x="3921682" y="2583537"/>
                </a:lnTo>
                <a:cubicBezTo>
                  <a:pt x="3921682" y="2545040"/>
                  <a:pt x="3918308" y="2512100"/>
                  <a:pt x="3911561" y="2484716"/>
                </a:cubicBezTo>
                <a:cubicBezTo>
                  <a:pt x="3904814" y="2457331"/>
                  <a:pt x="3893801" y="2433419"/>
                  <a:pt x="3878521" y="2412980"/>
                </a:cubicBezTo>
                <a:cubicBezTo>
                  <a:pt x="3863241" y="2392541"/>
                  <a:pt x="3843199" y="2376369"/>
                  <a:pt x="3818394" y="2364463"/>
                </a:cubicBezTo>
                <a:cubicBezTo>
                  <a:pt x="3793590" y="2352556"/>
                  <a:pt x="3763130" y="2346603"/>
                  <a:pt x="3727014" y="2346603"/>
                </a:cubicBezTo>
                <a:close/>
                <a:moveTo>
                  <a:pt x="3016211" y="2346603"/>
                </a:moveTo>
                <a:cubicBezTo>
                  <a:pt x="2967395" y="2346603"/>
                  <a:pt x="2924830" y="2353945"/>
                  <a:pt x="2888516" y="2368630"/>
                </a:cubicBezTo>
                <a:cubicBezTo>
                  <a:pt x="2852202" y="2383314"/>
                  <a:pt x="2821940" y="2404051"/>
                  <a:pt x="2797731" y="2430840"/>
                </a:cubicBezTo>
                <a:cubicBezTo>
                  <a:pt x="2773522" y="2457629"/>
                  <a:pt x="2755365" y="2489776"/>
                  <a:pt x="2743260" y="2527280"/>
                </a:cubicBezTo>
                <a:cubicBezTo>
                  <a:pt x="2731155" y="2564785"/>
                  <a:pt x="2725103" y="2606159"/>
                  <a:pt x="2725103" y="2651403"/>
                </a:cubicBezTo>
                <a:cubicBezTo>
                  <a:pt x="2725103" y="2698234"/>
                  <a:pt x="2730659" y="2739906"/>
                  <a:pt x="2741772" y="2776419"/>
                </a:cubicBezTo>
                <a:cubicBezTo>
                  <a:pt x="2752884" y="2812931"/>
                  <a:pt x="2769950" y="2843689"/>
                  <a:pt x="2792969" y="2868692"/>
                </a:cubicBezTo>
                <a:cubicBezTo>
                  <a:pt x="2815988" y="2893695"/>
                  <a:pt x="2844959" y="2912745"/>
                  <a:pt x="2879884" y="2925842"/>
                </a:cubicBezTo>
                <a:cubicBezTo>
                  <a:pt x="2914809" y="2938939"/>
                  <a:pt x="2955886" y="2945488"/>
                  <a:pt x="3003114" y="2945488"/>
                </a:cubicBezTo>
                <a:cubicBezTo>
                  <a:pt x="3051929" y="2945488"/>
                  <a:pt x="3094594" y="2938145"/>
                  <a:pt x="3131106" y="2923461"/>
                </a:cubicBezTo>
                <a:cubicBezTo>
                  <a:pt x="3167619" y="2908777"/>
                  <a:pt x="3197980" y="2887940"/>
                  <a:pt x="3222189" y="2860953"/>
                </a:cubicBezTo>
                <a:cubicBezTo>
                  <a:pt x="3246398" y="2833966"/>
                  <a:pt x="3264457" y="2801819"/>
                  <a:pt x="3276362" y="2764512"/>
                </a:cubicBezTo>
                <a:cubicBezTo>
                  <a:pt x="3288269" y="2727206"/>
                  <a:pt x="3294222" y="2685931"/>
                  <a:pt x="3294222" y="2640688"/>
                </a:cubicBezTo>
                <a:cubicBezTo>
                  <a:pt x="3294222" y="2593459"/>
                  <a:pt x="3288665" y="2551589"/>
                  <a:pt x="3277553" y="2515076"/>
                </a:cubicBezTo>
                <a:cubicBezTo>
                  <a:pt x="3266441" y="2478564"/>
                  <a:pt x="3249474" y="2447806"/>
                  <a:pt x="3226654" y="2422803"/>
                </a:cubicBezTo>
                <a:cubicBezTo>
                  <a:pt x="3203833" y="2397800"/>
                  <a:pt x="3174961" y="2378849"/>
                  <a:pt x="3140036" y="2365951"/>
                </a:cubicBezTo>
                <a:cubicBezTo>
                  <a:pt x="3105111" y="2353052"/>
                  <a:pt x="3063836" y="2346603"/>
                  <a:pt x="3016211" y="2346603"/>
                </a:cubicBezTo>
                <a:close/>
                <a:moveTo>
                  <a:pt x="2438758" y="2148959"/>
                </a:moveTo>
                <a:cubicBezTo>
                  <a:pt x="2385973" y="2148959"/>
                  <a:pt x="2337654" y="2157889"/>
                  <a:pt x="2293799" y="2175748"/>
                </a:cubicBezTo>
                <a:cubicBezTo>
                  <a:pt x="2249944" y="2193608"/>
                  <a:pt x="2212341" y="2219801"/>
                  <a:pt x="2180988" y="2254330"/>
                </a:cubicBezTo>
                <a:cubicBezTo>
                  <a:pt x="2149634" y="2288858"/>
                  <a:pt x="2125226" y="2331522"/>
                  <a:pt x="2107764" y="2382322"/>
                </a:cubicBezTo>
                <a:cubicBezTo>
                  <a:pt x="2090301" y="2433122"/>
                  <a:pt x="2081570" y="2491264"/>
                  <a:pt x="2081570" y="2556748"/>
                </a:cubicBezTo>
                <a:cubicBezTo>
                  <a:pt x="2081570" y="2621042"/>
                  <a:pt x="2089508" y="2677398"/>
                  <a:pt x="2105383" y="2725817"/>
                </a:cubicBezTo>
                <a:cubicBezTo>
                  <a:pt x="2121258" y="2774236"/>
                  <a:pt x="2144078" y="2814618"/>
                  <a:pt x="2173844" y="2846963"/>
                </a:cubicBezTo>
                <a:cubicBezTo>
                  <a:pt x="2203610" y="2879308"/>
                  <a:pt x="2239725" y="2903617"/>
                  <a:pt x="2282191" y="2919889"/>
                </a:cubicBezTo>
                <a:cubicBezTo>
                  <a:pt x="2324656" y="2936161"/>
                  <a:pt x="2372281" y="2944297"/>
                  <a:pt x="2425065" y="2944297"/>
                </a:cubicBezTo>
                <a:cubicBezTo>
                  <a:pt x="2452053" y="2944297"/>
                  <a:pt x="2477156" y="2942114"/>
                  <a:pt x="2500372" y="2937748"/>
                </a:cubicBezTo>
                <a:cubicBezTo>
                  <a:pt x="2523590" y="2933383"/>
                  <a:pt x="2544228" y="2927926"/>
                  <a:pt x="2562285" y="2921377"/>
                </a:cubicBezTo>
                <a:cubicBezTo>
                  <a:pt x="2580343" y="2914829"/>
                  <a:pt x="2595623" y="2907983"/>
                  <a:pt x="2608124" y="2900839"/>
                </a:cubicBezTo>
                <a:cubicBezTo>
                  <a:pt x="2620626" y="2893695"/>
                  <a:pt x="2629059" y="2887841"/>
                  <a:pt x="2633425" y="2883277"/>
                </a:cubicBezTo>
                <a:cubicBezTo>
                  <a:pt x="2637790" y="2878713"/>
                  <a:pt x="2640966" y="2874645"/>
                  <a:pt x="2642950" y="2871073"/>
                </a:cubicBezTo>
                <a:cubicBezTo>
                  <a:pt x="2644934" y="2867502"/>
                  <a:pt x="2646522" y="2863235"/>
                  <a:pt x="2647712" y="2858274"/>
                </a:cubicBezTo>
                <a:cubicBezTo>
                  <a:pt x="2648903" y="2853313"/>
                  <a:pt x="2649796" y="2847360"/>
                  <a:pt x="2650391" y="2840415"/>
                </a:cubicBezTo>
                <a:cubicBezTo>
                  <a:pt x="2650987" y="2833469"/>
                  <a:pt x="2651284" y="2825036"/>
                  <a:pt x="2651284" y="2815114"/>
                </a:cubicBezTo>
                <a:cubicBezTo>
                  <a:pt x="2651284" y="2800826"/>
                  <a:pt x="2650887" y="2789416"/>
                  <a:pt x="2650094" y="2780884"/>
                </a:cubicBezTo>
                <a:cubicBezTo>
                  <a:pt x="2649300" y="2772351"/>
                  <a:pt x="2648109" y="2765703"/>
                  <a:pt x="2646522" y="2760941"/>
                </a:cubicBezTo>
                <a:cubicBezTo>
                  <a:pt x="2644934" y="2756178"/>
                  <a:pt x="2642950" y="2753003"/>
                  <a:pt x="2640569" y="2751415"/>
                </a:cubicBezTo>
                <a:cubicBezTo>
                  <a:pt x="2638188" y="2749828"/>
                  <a:pt x="2635013" y="2749034"/>
                  <a:pt x="2631044" y="2749034"/>
                </a:cubicBezTo>
                <a:cubicBezTo>
                  <a:pt x="2625884" y="2749034"/>
                  <a:pt x="2618642" y="2752209"/>
                  <a:pt x="2609315" y="2758559"/>
                </a:cubicBezTo>
                <a:cubicBezTo>
                  <a:pt x="2599988" y="2764909"/>
                  <a:pt x="2588082" y="2772053"/>
                  <a:pt x="2573596" y="2779990"/>
                </a:cubicBezTo>
                <a:cubicBezTo>
                  <a:pt x="2559110" y="2787928"/>
                  <a:pt x="2541747" y="2795171"/>
                  <a:pt x="2521506" y="2801719"/>
                </a:cubicBezTo>
                <a:cubicBezTo>
                  <a:pt x="2501265" y="2808268"/>
                  <a:pt x="2477255" y="2811542"/>
                  <a:pt x="2449473" y="2811542"/>
                </a:cubicBezTo>
                <a:cubicBezTo>
                  <a:pt x="2418914" y="2811542"/>
                  <a:pt x="2391430" y="2806283"/>
                  <a:pt x="2367022" y="2795766"/>
                </a:cubicBezTo>
                <a:cubicBezTo>
                  <a:pt x="2342615" y="2785249"/>
                  <a:pt x="2321779" y="2769275"/>
                  <a:pt x="2304515" y="2747844"/>
                </a:cubicBezTo>
                <a:cubicBezTo>
                  <a:pt x="2287251" y="2726412"/>
                  <a:pt x="2273955" y="2699127"/>
                  <a:pt x="2264629" y="2665988"/>
                </a:cubicBezTo>
                <a:cubicBezTo>
                  <a:pt x="2255302" y="2632849"/>
                  <a:pt x="2250639" y="2593658"/>
                  <a:pt x="2250639" y="2548414"/>
                </a:cubicBezTo>
                <a:cubicBezTo>
                  <a:pt x="2250639" y="2507139"/>
                  <a:pt x="2255005" y="2470031"/>
                  <a:pt x="2263736" y="2437090"/>
                </a:cubicBezTo>
                <a:cubicBezTo>
                  <a:pt x="2272467" y="2404150"/>
                  <a:pt x="2285266" y="2376071"/>
                  <a:pt x="2302133" y="2352854"/>
                </a:cubicBezTo>
                <a:cubicBezTo>
                  <a:pt x="2319001" y="2329637"/>
                  <a:pt x="2339440" y="2311777"/>
                  <a:pt x="2363451" y="2299276"/>
                </a:cubicBezTo>
                <a:cubicBezTo>
                  <a:pt x="2387462" y="2286774"/>
                  <a:pt x="2414747" y="2280523"/>
                  <a:pt x="2445306" y="2280523"/>
                </a:cubicBezTo>
                <a:cubicBezTo>
                  <a:pt x="2473087" y="2280523"/>
                  <a:pt x="2496999" y="2283996"/>
                  <a:pt x="2517041" y="2290941"/>
                </a:cubicBezTo>
                <a:cubicBezTo>
                  <a:pt x="2537084" y="2297887"/>
                  <a:pt x="2554347" y="2305626"/>
                  <a:pt x="2568833" y="2314158"/>
                </a:cubicBezTo>
                <a:cubicBezTo>
                  <a:pt x="2583319" y="2322691"/>
                  <a:pt x="2595127" y="2330430"/>
                  <a:pt x="2604254" y="2337376"/>
                </a:cubicBezTo>
                <a:cubicBezTo>
                  <a:pt x="2613383" y="2344321"/>
                  <a:pt x="2620924" y="2347794"/>
                  <a:pt x="2626876" y="2347794"/>
                </a:cubicBezTo>
                <a:cubicBezTo>
                  <a:pt x="2630448" y="2347794"/>
                  <a:pt x="2633623" y="2346603"/>
                  <a:pt x="2636402" y="2344222"/>
                </a:cubicBezTo>
                <a:cubicBezTo>
                  <a:pt x="2639180" y="2341840"/>
                  <a:pt x="2641561" y="2338070"/>
                  <a:pt x="2643545" y="2332911"/>
                </a:cubicBezTo>
                <a:cubicBezTo>
                  <a:pt x="2645530" y="2327752"/>
                  <a:pt x="2646919" y="2321005"/>
                  <a:pt x="2647712" y="2312670"/>
                </a:cubicBezTo>
                <a:cubicBezTo>
                  <a:pt x="2648506" y="2304336"/>
                  <a:pt x="2648903" y="2294216"/>
                  <a:pt x="2648903" y="2282309"/>
                </a:cubicBezTo>
                <a:cubicBezTo>
                  <a:pt x="2648903" y="2271197"/>
                  <a:pt x="2648605" y="2261870"/>
                  <a:pt x="2648010" y="2254330"/>
                </a:cubicBezTo>
                <a:cubicBezTo>
                  <a:pt x="2647414" y="2246789"/>
                  <a:pt x="2646522" y="2240240"/>
                  <a:pt x="2645331" y="2234684"/>
                </a:cubicBezTo>
                <a:cubicBezTo>
                  <a:pt x="2644140" y="2229128"/>
                  <a:pt x="2642553" y="2224564"/>
                  <a:pt x="2640569" y="2220992"/>
                </a:cubicBezTo>
                <a:cubicBezTo>
                  <a:pt x="2638585" y="2217420"/>
                  <a:pt x="2634913" y="2212955"/>
                  <a:pt x="2629555" y="2207597"/>
                </a:cubicBezTo>
                <a:cubicBezTo>
                  <a:pt x="2624198" y="2202240"/>
                  <a:pt x="2614772" y="2195790"/>
                  <a:pt x="2601278" y="2188250"/>
                </a:cubicBezTo>
                <a:cubicBezTo>
                  <a:pt x="2587784" y="2180709"/>
                  <a:pt x="2572604" y="2174062"/>
                  <a:pt x="2555736" y="2168307"/>
                </a:cubicBezTo>
                <a:cubicBezTo>
                  <a:pt x="2538870" y="2162552"/>
                  <a:pt x="2520514" y="2157889"/>
                  <a:pt x="2500670" y="2154317"/>
                </a:cubicBezTo>
                <a:cubicBezTo>
                  <a:pt x="2480826" y="2150745"/>
                  <a:pt x="2460189" y="2148959"/>
                  <a:pt x="2438758" y="2148959"/>
                </a:cubicBezTo>
                <a:close/>
                <a:moveTo>
                  <a:pt x="6099929" y="2123361"/>
                </a:moveTo>
                <a:cubicBezTo>
                  <a:pt x="6066195" y="2123361"/>
                  <a:pt x="6043275" y="2129215"/>
                  <a:pt x="6031171" y="2140922"/>
                </a:cubicBezTo>
                <a:cubicBezTo>
                  <a:pt x="6019066" y="2152630"/>
                  <a:pt x="6013014" y="2173566"/>
                  <a:pt x="6013014" y="2203728"/>
                </a:cubicBezTo>
                <a:cubicBezTo>
                  <a:pt x="6013014" y="2232700"/>
                  <a:pt x="6018868" y="2252742"/>
                  <a:pt x="6030575" y="2263855"/>
                </a:cubicBezTo>
                <a:cubicBezTo>
                  <a:pt x="6042284" y="2274967"/>
                  <a:pt x="6065005" y="2280523"/>
                  <a:pt x="6098739" y="2280523"/>
                </a:cubicBezTo>
                <a:cubicBezTo>
                  <a:pt x="6132076" y="2280523"/>
                  <a:pt x="6154897" y="2274769"/>
                  <a:pt x="6167200" y="2263259"/>
                </a:cubicBezTo>
                <a:cubicBezTo>
                  <a:pt x="6179503" y="2251750"/>
                  <a:pt x="6185654" y="2230914"/>
                  <a:pt x="6185654" y="2200751"/>
                </a:cubicBezTo>
                <a:cubicBezTo>
                  <a:pt x="6185654" y="2171780"/>
                  <a:pt x="6179701" y="2151638"/>
                  <a:pt x="6167795" y="2140327"/>
                </a:cubicBezTo>
                <a:cubicBezTo>
                  <a:pt x="6155889" y="2129016"/>
                  <a:pt x="6133267" y="2123361"/>
                  <a:pt x="6099929" y="2123361"/>
                </a:cubicBezTo>
                <a:close/>
                <a:moveTo>
                  <a:pt x="9587270" y="2104906"/>
                </a:moveTo>
                <a:cubicBezTo>
                  <a:pt x="9572585" y="2104906"/>
                  <a:pt x="9560480" y="2105501"/>
                  <a:pt x="9550956" y="2106692"/>
                </a:cubicBezTo>
                <a:cubicBezTo>
                  <a:pt x="9541430" y="2107883"/>
                  <a:pt x="9533790" y="2109570"/>
                  <a:pt x="9528036" y="2111752"/>
                </a:cubicBezTo>
                <a:cubicBezTo>
                  <a:pt x="9522281" y="2113935"/>
                  <a:pt x="9518312" y="2116614"/>
                  <a:pt x="9516130" y="2119789"/>
                </a:cubicBezTo>
                <a:cubicBezTo>
                  <a:pt x="9513946" y="2122964"/>
                  <a:pt x="9512856" y="2126536"/>
                  <a:pt x="9512856" y="2130505"/>
                </a:cubicBezTo>
                <a:lnTo>
                  <a:pt x="9512856" y="2418040"/>
                </a:lnTo>
                <a:cubicBezTo>
                  <a:pt x="9489043" y="2394625"/>
                  <a:pt x="9465032" y="2376865"/>
                  <a:pt x="9440822" y="2364760"/>
                </a:cubicBezTo>
                <a:cubicBezTo>
                  <a:pt x="9416613" y="2352655"/>
                  <a:pt x="9389626" y="2346603"/>
                  <a:pt x="9359860" y="2346603"/>
                </a:cubicBezTo>
                <a:cubicBezTo>
                  <a:pt x="9322157" y="2346603"/>
                  <a:pt x="9288820" y="2353747"/>
                  <a:pt x="9259848" y="2368034"/>
                </a:cubicBezTo>
                <a:cubicBezTo>
                  <a:pt x="9230876" y="2382322"/>
                  <a:pt x="9206666" y="2402761"/>
                  <a:pt x="9187220" y="2429351"/>
                </a:cubicBezTo>
                <a:cubicBezTo>
                  <a:pt x="9167772" y="2455942"/>
                  <a:pt x="9152989" y="2488089"/>
                  <a:pt x="9142868" y="2525792"/>
                </a:cubicBezTo>
                <a:cubicBezTo>
                  <a:pt x="9132748" y="2563495"/>
                  <a:pt x="9127688" y="2605961"/>
                  <a:pt x="9127688" y="2653189"/>
                </a:cubicBezTo>
                <a:cubicBezTo>
                  <a:pt x="9127688" y="2692480"/>
                  <a:pt x="9131657" y="2729885"/>
                  <a:pt x="9139594" y="2765406"/>
                </a:cubicBezTo>
                <a:cubicBezTo>
                  <a:pt x="9147532" y="2800926"/>
                  <a:pt x="9160331" y="2831981"/>
                  <a:pt x="9177992" y="2858572"/>
                </a:cubicBezTo>
                <a:cubicBezTo>
                  <a:pt x="9195653" y="2885162"/>
                  <a:pt x="9218474" y="2906296"/>
                  <a:pt x="9246453" y="2921973"/>
                </a:cubicBezTo>
                <a:cubicBezTo>
                  <a:pt x="9274432" y="2937649"/>
                  <a:pt x="9308663" y="2945488"/>
                  <a:pt x="9349144" y="2945488"/>
                </a:cubicBezTo>
                <a:cubicBezTo>
                  <a:pt x="9385657" y="2945488"/>
                  <a:pt x="9418896" y="2937351"/>
                  <a:pt x="9448860" y="2921080"/>
                </a:cubicBezTo>
                <a:cubicBezTo>
                  <a:pt x="9478823" y="2904808"/>
                  <a:pt x="9507498" y="2881987"/>
                  <a:pt x="9534882" y="2852619"/>
                </a:cubicBezTo>
                <a:lnTo>
                  <a:pt x="9534882" y="2911555"/>
                </a:lnTo>
                <a:cubicBezTo>
                  <a:pt x="9534882" y="2915920"/>
                  <a:pt x="9535973" y="2919591"/>
                  <a:pt x="9538156" y="2922568"/>
                </a:cubicBezTo>
                <a:cubicBezTo>
                  <a:pt x="9540339" y="2925545"/>
                  <a:pt x="9543911" y="2928025"/>
                  <a:pt x="9548872" y="2930009"/>
                </a:cubicBezTo>
                <a:cubicBezTo>
                  <a:pt x="9553832" y="2931994"/>
                  <a:pt x="9560282" y="2933383"/>
                  <a:pt x="9568220" y="2934176"/>
                </a:cubicBezTo>
                <a:cubicBezTo>
                  <a:pt x="9576157" y="2934970"/>
                  <a:pt x="9586476" y="2935367"/>
                  <a:pt x="9599176" y="2935367"/>
                </a:cubicBezTo>
                <a:cubicBezTo>
                  <a:pt x="9611082" y="2935367"/>
                  <a:pt x="9621103" y="2934970"/>
                  <a:pt x="9629239" y="2934176"/>
                </a:cubicBezTo>
                <a:cubicBezTo>
                  <a:pt x="9637375" y="2933383"/>
                  <a:pt x="9643824" y="2931994"/>
                  <a:pt x="9648586" y="2930009"/>
                </a:cubicBezTo>
                <a:cubicBezTo>
                  <a:pt x="9653349" y="2928025"/>
                  <a:pt x="9656723" y="2925545"/>
                  <a:pt x="9658707" y="2922568"/>
                </a:cubicBezTo>
                <a:cubicBezTo>
                  <a:pt x="9660691" y="2919591"/>
                  <a:pt x="9661684" y="2915920"/>
                  <a:pt x="9661684" y="2911555"/>
                </a:cubicBezTo>
                <a:lnTo>
                  <a:pt x="9661684" y="2130505"/>
                </a:lnTo>
                <a:cubicBezTo>
                  <a:pt x="9661684" y="2126536"/>
                  <a:pt x="9660493" y="2122964"/>
                  <a:pt x="9658112" y="2119789"/>
                </a:cubicBezTo>
                <a:cubicBezTo>
                  <a:pt x="9655730" y="2116614"/>
                  <a:pt x="9651762" y="2113935"/>
                  <a:pt x="9646206" y="2111752"/>
                </a:cubicBezTo>
                <a:cubicBezTo>
                  <a:pt x="9640650" y="2109570"/>
                  <a:pt x="9633108" y="2107883"/>
                  <a:pt x="9623584" y="2106692"/>
                </a:cubicBezTo>
                <a:cubicBezTo>
                  <a:pt x="9614058" y="2105501"/>
                  <a:pt x="9601954" y="2104906"/>
                  <a:pt x="9587270" y="2104906"/>
                </a:cubicBezTo>
                <a:close/>
                <a:moveTo>
                  <a:pt x="4661059" y="2103120"/>
                </a:moveTo>
                <a:cubicBezTo>
                  <a:pt x="4646375" y="2103120"/>
                  <a:pt x="4634270" y="2103715"/>
                  <a:pt x="4624745" y="2104906"/>
                </a:cubicBezTo>
                <a:cubicBezTo>
                  <a:pt x="4615220" y="2106097"/>
                  <a:pt x="4607580" y="2107783"/>
                  <a:pt x="4601826" y="2109966"/>
                </a:cubicBezTo>
                <a:cubicBezTo>
                  <a:pt x="4596071" y="2112149"/>
                  <a:pt x="4592003" y="2114828"/>
                  <a:pt x="4589621" y="2118003"/>
                </a:cubicBezTo>
                <a:cubicBezTo>
                  <a:pt x="4587240" y="2121178"/>
                  <a:pt x="4586050" y="2124750"/>
                  <a:pt x="4586050" y="2128719"/>
                </a:cubicBezTo>
                <a:lnTo>
                  <a:pt x="4586050" y="2911555"/>
                </a:lnTo>
                <a:cubicBezTo>
                  <a:pt x="4586050" y="2915523"/>
                  <a:pt x="4587240" y="2918996"/>
                  <a:pt x="4589621" y="2921973"/>
                </a:cubicBezTo>
                <a:cubicBezTo>
                  <a:pt x="4592003" y="2924949"/>
                  <a:pt x="4596071" y="2927430"/>
                  <a:pt x="4601826" y="2929414"/>
                </a:cubicBezTo>
                <a:cubicBezTo>
                  <a:pt x="4607580" y="2931398"/>
                  <a:pt x="4615220" y="2932887"/>
                  <a:pt x="4624745" y="2933879"/>
                </a:cubicBezTo>
                <a:cubicBezTo>
                  <a:pt x="4634270" y="2934871"/>
                  <a:pt x="4646375" y="2935367"/>
                  <a:pt x="4661059" y="2935367"/>
                </a:cubicBezTo>
                <a:cubicBezTo>
                  <a:pt x="4675743" y="2935367"/>
                  <a:pt x="4687848" y="2934871"/>
                  <a:pt x="4697373" y="2933879"/>
                </a:cubicBezTo>
                <a:cubicBezTo>
                  <a:pt x="4706898" y="2932887"/>
                  <a:pt x="4714538" y="2931398"/>
                  <a:pt x="4720293" y="2929414"/>
                </a:cubicBezTo>
                <a:cubicBezTo>
                  <a:pt x="4726047" y="2927430"/>
                  <a:pt x="4730115" y="2924949"/>
                  <a:pt x="4732496" y="2921973"/>
                </a:cubicBezTo>
                <a:cubicBezTo>
                  <a:pt x="4734878" y="2918996"/>
                  <a:pt x="4736068" y="2915523"/>
                  <a:pt x="4736068" y="2911555"/>
                </a:cubicBezTo>
                <a:lnTo>
                  <a:pt x="4736068" y="2128719"/>
                </a:lnTo>
                <a:cubicBezTo>
                  <a:pt x="4736068" y="2124750"/>
                  <a:pt x="4734878" y="2121178"/>
                  <a:pt x="4732496" y="2118003"/>
                </a:cubicBezTo>
                <a:cubicBezTo>
                  <a:pt x="4730115" y="2114828"/>
                  <a:pt x="4726047" y="2112149"/>
                  <a:pt x="4720293" y="2109966"/>
                </a:cubicBezTo>
                <a:cubicBezTo>
                  <a:pt x="4714538" y="2107783"/>
                  <a:pt x="4706898" y="2106097"/>
                  <a:pt x="4697373" y="2104906"/>
                </a:cubicBezTo>
                <a:cubicBezTo>
                  <a:pt x="4687848" y="2103715"/>
                  <a:pt x="4675743" y="2103120"/>
                  <a:pt x="4661059" y="2103120"/>
                </a:cubicBezTo>
                <a:close/>
                <a:moveTo>
                  <a:pt x="0" y="0"/>
                </a:moveTo>
                <a:lnTo>
                  <a:pt x="12192000" y="0"/>
                </a:lnTo>
                <a:lnTo>
                  <a:pt x="12192000" y="6858000"/>
                </a:lnTo>
                <a:lnTo>
                  <a:pt x="0" y="685800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dirty="0"/>
          </a:p>
        </p:txBody>
      </p:sp>
      <p:sp>
        <p:nvSpPr>
          <p:cNvPr id="9" name="ZoneTexte 8">
            <a:extLst>
              <a:ext uri="{FF2B5EF4-FFF2-40B4-BE49-F238E27FC236}">
                <a16:creationId xmlns:a16="http://schemas.microsoft.com/office/drawing/2014/main" id="{6A7742C1-7F52-67E2-2EF6-4737F195DA63}"/>
              </a:ext>
            </a:extLst>
          </p:cNvPr>
          <p:cNvSpPr txBox="1"/>
          <p:nvPr/>
        </p:nvSpPr>
        <p:spPr>
          <a:xfrm>
            <a:off x="23048786" y="12883077"/>
            <a:ext cx="2057214" cy="1015663"/>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12</a:t>
            </a:r>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325808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30B512F-BA61-BB38-A5E2-8D0B4F18FEC3}"/>
              </a:ext>
            </a:extLst>
          </p:cNvPr>
          <p:cNvSpPr txBox="1"/>
          <p:nvPr/>
        </p:nvSpPr>
        <p:spPr>
          <a:xfrm>
            <a:off x="669073" y="892098"/>
            <a:ext cx="11285034" cy="4647426"/>
          </a:xfrm>
          <a:prstGeom prst="rect">
            <a:avLst/>
          </a:prstGeom>
          <a:noFill/>
        </p:spPr>
        <p:txBody>
          <a:bodyPr wrap="square" rtlCol="0">
            <a:spAutoFit/>
          </a:bodyPr>
          <a:lstStyle/>
          <a:p>
            <a:pPr algn="ctr"/>
            <a:r>
              <a:rPr lang="en-US" sz="6000" b="1" dirty="0">
                <a:latin typeface="Poppins Black" panose="00000A00000000000000" pitchFamily="2" charset="0"/>
                <a:cs typeface="Poppins Black" panose="00000A00000000000000" pitchFamily="2" charset="0"/>
              </a:rPr>
              <a:t>Conclusion</a:t>
            </a:r>
          </a:p>
          <a:p>
            <a:pPr indent="-571500">
              <a:buFont typeface="Arial" panose="020B0604020202020204" pitchFamily="34" charset="0"/>
              <a:buChar char="•"/>
            </a:pPr>
            <a:r>
              <a:rPr lang="en-US" sz="4000" dirty="0"/>
              <a:t>Information and Communication Technology is constantly evolving, reshaping industries, empowering individuals, and creating new opportunities. Embracing ICT is crucial for staying competitive in the digital age.</a:t>
            </a:r>
          </a:p>
          <a:p>
            <a:endParaRPr lang="en-US" dirty="0">
              <a:solidFill>
                <a:schemeClr val="bg1"/>
              </a:solidFill>
            </a:endParaRPr>
          </a:p>
        </p:txBody>
      </p:sp>
      <p:sp>
        <p:nvSpPr>
          <p:cNvPr id="3" name="ZoneTexte 2">
            <a:extLst>
              <a:ext uri="{FF2B5EF4-FFF2-40B4-BE49-F238E27FC236}">
                <a16:creationId xmlns:a16="http://schemas.microsoft.com/office/drawing/2014/main" id="{0AF740C3-412E-A285-E705-B3077CA663B6}"/>
              </a:ext>
            </a:extLst>
          </p:cNvPr>
          <p:cNvSpPr txBox="1"/>
          <p:nvPr/>
        </p:nvSpPr>
        <p:spPr>
          <a:xfrm>
            <a:off x="14273561" y="892098"/>
            <a:ext cx="9435016" cy="7048083"/>
          </a:xfrm>
          <a:prstGeom prst="rect">
            <a:avLst/>
          </a:prstGeom>
          <a:noFill/>
        </p:spPr>
        <p:txBody>
          <a:bodyPr wrap="square" rtlCol="0">
            <a:spAutoFit/>
          </a:bodyPr>
          <a:lstStyle/>
          <a:p>
            <a:pPr algn="ctr"/>
            <a:r>
              <a:rPr lang="en-US" sz="4800" b="1" dirty="0">
                <a:latin typeface="Poppins Black" panose="00000A00000000000000" pitchFamily="2" charset="0"/>
                <a:cs typeface="Poppins Black" panose="00000A00000000000000" pitchFamily="2" charset="0"/>
              </a:rPr>
              <a:t>Key Takeaways</a:t>
            </a:r>
          </a:p>
          <a:p>
            <a:pPr algn="ctr"/>
            <a:endParaRPr lang="en-US" sz="4800" b="1" dirty="0">
              <a:latin typeface="Poppins Black" panose="00000A00000000000000" pitchFamily="2" charset="0"/>
              <a:cs typeface="Poppins Black" panose="00000A00000000000000" pitchFamily="2" charset="0"/>
            </a:endParaRPr>
          </a:p>
          <a:p>
            <a:pPr>
              <a:buFont typeface="Arial" panose="020B0604020202020204" pitchFamily="34" charset="0"/>
              <a:buChar char="•"/>
            </a:pPr>
            <a:r>
              <a:rPr lang="en-US" sz="4000" dirty="0"/>
              <a:t>ICT enhances connectivity, efficiency, and learning.</a:t>
            </a:r>
          </a:p>
          <a:p>
            <a:pPr>
              <a:buFont typeface="Arial" panose="020B0604020202020204" pitchFamily="34" charset="0"/>
              <a:buChar char="•"/>
            </a:pPr>
            <a:r>
              <a:rPr lang="en-US" sz="4000" dirty="0"/>
              <a:t>Google Services and Microsoft Tools offer powerful solutions.</a:t>
            </a:r>
          </a:p>
          <a:p>
            <a:pPr>
              <a:buFont typeface="Arial" panose="020B0604020202020204" pitchFamily="34" charset="0"/>
              <a:buChar char="•"/>
            </a:pPr>
            <a:r>
              <a:rPr lang="en-US" sz="4000" dirty="0"/>
              <a:t>Git and GitHub improve collaboration and version control.</a:t>
            </a:r>
          </a:p>
          <a:p>
            <a:pPr>
              <a:buFont typeface="Arial" panose="020B0604020202020204" pitchFamily="34" charset="0"/>
              <a:buChar char="•"/>
            </a:pPr>
            <a:r>
              <a:rPr lang="en-US" sz="4000" dirty="0"/>
              <a:t>The future of ICT lies in AI, IoT, and cybersecurity.</a:t>
            </a:r>
          </a:p>
          <a:p>
            <a:endParaRPr lang="en-US" dirty="0"/>
          </a:p>
        </p:txBody>
      </p:sp>
      <p:sp>
        <p:nvSpPr>
          <p:cNvPr id="4" name="ZoneTexte 3">
            <a:extLst>
              <a:ext uri="{FF2B5EF4-FFF2-40B4-BE49-F238E27FC236}">
                <a16:creationId xmlns:a16="http://schemas.microsoft.com/office/drawing/2014/main" id="{CB808AA0-894E-CAF9-80F4-43164E4E43ED}"/>
              </a:ext>
            </a:extLst>
          </p:cNvPr>
          <p:cNvSpPr txBox="1"/>
          <p:nvPr/>
        </p:nvSpPr>
        <p:spPr>
          <a:xfrm>
            <a:off x="1204332" y="5285678"/>
            <a:ext cx="10749775" cy="8217634"/>
          </a:xfrm>
          <a:prstGeom prst="rect">
            <a:avLst/>
          </a:prstGeom>
          <a:noFill/>
        </p:spPr>
        <p:txBody>
          <a:bodyPr wrap="square" rtlCol="0">
            <a:spAutoFit/>
          </a:bodyPr>
          <a:lstStyle/>
          <a:p>
            <a:pPr algn="ctr"/>
            <a:r>
              <a:rPr lang="en-US" sz="4400" b="1" dirty="0">
                <a:latin typeface="Poppins Black" panose="00000A00000000000000" pitchFamily="2" charset="0"/>
                <a:cs typeface="Poppins Black" panose="00000A00000000000000" pitchFamily="2" charset="0"/>
              </a:rPr>
              <a:t>The Future of ICT</a:t>
            </a:r>
          </a:p>
          <a:p>
            <a:pPr algn="ctr"/>
            <a:endParaRPr lang="en-US" sz="4000" b="1" dirty="0">
              <a:latin typeface="Poppins Black" panose="00000A00000000000000" pitchFamily="2" charset="0"/>
              <a:cs typeface="Poppins Black" panose="00000A00000000000000" pitchFamily="2" charset="0"/>
            </a:endParaRPr>
          </a:p>
          <a:p>
            <a:r>
              <a:rPr lang="en-US" sz="4000" b="1" u="sng" dirty="0"/>
              <a:t>Artificial Intelligence and Machine Learning</a:t>
            </a:r>
          </a:p>
          <a:p>
            <a:r>
              <a:rPr lang="en-US" dirty="0"/>
              <a:t>ICT advancements are driving the development of AI and ML, transforming industries and enhancing decision-making processes.</a:t>
            </a:r>
          </a:p>
          <a:p>
            <a:r>
              <a:rPr lang="en-US" sz="4000" b="1" u="sng" dirty="0"/>
              <a:t>Internet of Things (IoT)</a:t>
            </a:r>
          </a:p>
          <a:p>
            <a:r>
              <a:rPr lang="en-US" dirty="0"/>
              <a:t>ICT integration with physical objects is revolutionizing smart homes, cities, transportation, and healthcare.</a:t>
            </a:r>
          </a:p>
          <a:p>
            <a:r>
              <a:rPr lang="en-US" sz="4000" b="1" u="sng" dirty="0"/>
              <a:t>Cybersecurity Challenges</a:t>
            </a:r>
          </a:p>
          <a:p>
            <a:r>
              <a:rPr lang="en-US" dirty="0"/>
              <a:t>As technology evolves, ensuring robust security measures is critical in safeguarding sensitive data and systems.</a:t>
            </a:r>
          </a:p>
          <a:p>
            <a:endParaRPr lang="en-US" dirty="0">
              <a:solidFill>
                <a:schemeClr val="bg1"/>
              </a:solidFill>
            </a:endParaRPr>
          </a:p>
        </p:txBody>
      </p:sp>
      <p:pic>
        <p:nvPicPr>
          <p:cNvPr id="5" name="Image 4">
            <a:extLst>
              <a:ext uri="{FF2B5EF4-FFF2-40B4-BE49-F238E27FC236}">
                <a16:creationId xmlns:a16="http://schemas.microsoft.com/office/drawing/2014/main" id="{D8A1EA6B-9CF9-6BED-D6D6-08ED8F7CB2CD}"/>
              </a:ext>
            </a:extLst>
          </p:cNvPr>
          <p:cNvPicPr>
            <a:picLocks noChangeAspect="1"/>
          </p:cNvPicPr>
          <p:nvPr/>
        </p:nvPicPr>
        <p:blipFill>
          <a:blip r:embed="rId2"/>
          <a:stretch>
            <a:fillRect/>
          </a:stretch>
        </p:blipFill>
        <p:spPr>
          <a:xfrm>
            <a:off x="16552668" y="7940180"/>
            <a:ext cx="5392931" cy="53929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ZoneTexte 6">
            <a:extLst>
              <a:ext uri="{FF2B5EF4-FFF2-40B4-BE49-F238E27FC236}">
                <a16:creationId xmlns:a16="http://schemas.microsoft.com/office/drawing/2014/main" id="{FA4C1B9D-BA4E-DA28-6FD2-CA9798585471}"/>
              </a:ext>
            </a:extLst>
          </p:cNvPr>
          <p:cNvSpPr txBox="1"/>
          <p:nvPr/>
        </p:nvSpPr>
        <p:spPr>
          <a:xfrm>
            <a:off x="22980232" y="12527280"/>
            <a:ext cx="1456690" cy="1015663"/>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13</a:t>
            </a:r>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164780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1000"/>
                                        <p:tgtEl>
                                          <p:spTgt spid="4">
                                            <p:txEl>
                                              <p:pRg st="3" end="3"/>
                                            </p:txEl>
                                          </p:spTgt>
                                        </p:tgtEl>
                                      </p:cBhvr>
                                    </p:animEffect>
                                    <p:anim calcmode="lin" valueType="num">
                                      <p:cBhvr>
                                        <p:cTn id="3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1000"/>
                                        <p:tgtEl>
                                          <p:spTgt spid="4">
                                            <p:txEl>
                                              <p:pRg st="4" end="4"/>
                                            </p:txEl>
                                          </p:spTgt>
                                        </p:tgtEl>
                                      </p:cBhvr>
                                    </p:animEffect>
                                    <p:anim calcmode="lin" valueType="num">
                                      <p:cBhvr>
                                        <p:cTn id="3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1000"/>
                                        <p:tgtEl>
                                          <p:spTgt spid="4">
                                            <p:txEl>
                                              <p:pRg st="5" end="5"/>
                                            </p:txEl>
                                          </p:spTgt>
                                        </p:tgtEl>
                                      </p:cBhvr>
                                    </p:animEffect>
                                    <p:anim calcmode="lin" valueType="num">
                                      <p:cBhvr>
                                        <p:cTn id="4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1000"/>
                                        <p:tgtEl>
                                          <p:spTgt spid="4">
                                            <p:txEl>
                                              <p:pRg st="6" end="6"/>
                                            </p:txEl>
                                          </p:spTgt>
                                        </p:tgtEl>
                                      </p:cBhvr>
                                    </p:animEffect>
                                    <p:anim calcmode="lin" valueType="num">
                                      <p:cBhvr>
                                        <p:cTn id="4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0" end="0"/>
                                            </p:txEl>
                                          </p:spTgt>
                                        </p:tgtEl>
                                        <p:attrNameLst>
                                          <p:attrName>style.visibility</p:attrName>
                                        </p:attrNameLst>
                                      </p:cBhvr>
                                      <p:to>
                                        <p:strVal val="visible"/>
                                      </p:to>
                                    </p:set>
                                    <p:animEffect transition="in" filter="fade">
                                      <p:cBhvr>
                                        <p:cTn id="56" dur="1000"/>
                                        <p:tgtEl>
                                          <p:spTgt spid="3">
                                            <p:txEl>
                                              <p:pRg st="0" end="0"/>
                                            </p:txEl>
                                          </p:spTgt>
                                        </p:tgtEl>
                                      </p:cBhvr>
                                    </p:animEffect>
                                    <p:anim calcmode="lin" valueType="num">
                                      <p:cBhvr>
                                        <p:cTn id="5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Effect transition="in" filter="fade">
                                      <p:cBhvr>
                                        <p:cTn id="61" dur="1000"/>
                                        <p:tgtEl>
                                          <p:spTgt spid="3">
                                            <p:txEl>
                                              <p:pRg st="2" end="2"/>
                                            </p:txEl>
                                          </p:spTgt>
                                        </p:tgtEl>
                                      </p:cBhvr>
                                    </p:animEffect>
                                    <p:anim calcmode="lin" valueType="num">
                                      <p:cBhvr>
                                        <p:cTn id="6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animEffect transition="in" filter="fade">
                                      <p:cBhvr>
                                        <p:cTn id="66" dur="1000"/>
                                        <p:tgtEl>
                                          <p:spTgt spid="3">
                                            <p:txEl>
                                              <p:pRg st="3" end="3"/>
                                            </p:txEl>
                                          </p:spTgt>
                                        </p:tgtEl>
                                      </p:cBhvr>
                                    </p:animEffect>
                                    <p:anim calcmode="lin" valueType="num">
                                      <p:cBhvr>
                                        <p:cTn id="6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fade">
                                      <p:cBhvr>
                                        <p:cTn id="71" dur="1000"/>
                                        <p:tgtEl>
                                          <p:spTgt spid="3">
                                            <p:txEl>
                                              <p:pRg st="4" end="4"/>
                                            </p:txEl>
                                          </p:spTgt>
                                        </p:tgtEl>
                                      </p:cBhvr>
                                    </p:animEffect>
                                    <p:anim calcmode="lin" valueType="num">
                                      <p:cBhvr>
                                        <p:cTn id="7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
                                            <p:txEl>
                                              <p:pRg st="5" end="5"/>
                                            </p:txEl>
                                          </p:spTgt>
                                        </p:tgtEl>
                                        <p:attrNameLst>
                                          <p:attrName>style.visibility</p:attrName>
                                        </p:attrNameLst>
                                      </p:cBhvr>
                                      <p:to>
                                        <p:strVal val="visible"/>
                                      </p:to>
                                    </p:set>
                                    <p:animEffect transition="in" filter="fade">
                                      <p:cBhvr>
                                        <p:cTn id="76" dur="1000"/>
                                        <p:tgtEl>
                                          <p:spTgt spid="3">
                                            <p:txEl>
                                              <p:pRg st="5" end="5"/>
                                            </p:txEl>
                                          </p:spTgt>
                                        </p:tgtEl>
                                      </p:cBhvr>
                                    </p:animEffect>
                                    <p:anim calcmode="lin" valueType="num">
                                      <p:cBhvr>
                                        <p:cTn id="7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C4FE4F2A-3539-2A46-153C-5B41ED0473AF}"/>
              </a:ext>
            </a:extLst>
          </p:cNvPr>
          <p:cNvSpPr txBox="1"/>
          <p:nvPr/>
        </p:nvSpPr>
        <p:spPr>
          <a:xfrm>
            <a:off x="1806496" y="351347"/>
            <a:ext cx="21298829" cy="11006090"/>
          </a:xfrm>
          <a:prstGeom prst="rect">
            <a:avLst/>
          </a:prstGeom>
          <a:noFill/>
        </p:spPr>
        <p:txBody>
          <a:bodyPr wrap="square" rtlCol="0" anchor="ctr">
            <a:spAutoFit/>
          </a:bodyPr>
          <a:lstStyle>
            <a:defPPr>
              <a:defRPr lang="en-US"/>
            </a:defPPr>
            <a:lvl1pPr algn="r">
              <a:defRPr sz="7200">
                <a:solidFill>
                  <a:schemeClr val="tx2"/>
                </a:solidFill>
                <a:latin typeface="Heebo Medium" pitchFamily="2" charset="-79"/>
                <a:ea typeface="Arimo" panose="020B0604020202020204" pitchFamily="34" charset="0"/>
                <a:cs typeface="Arimo" panose="020B0604020202020204" pitchFamily="34" charset="0"/>
              </a:defRPr>
            </a:lvl1pPr>
          </a:lstStyle>
          <a:p>
            <a:pPr algn="ctr">
              <a:lnSpc>
                <a:spcPct val="90000"/>
              </a:lnSpc>
            </a:pPr>
            <a:r>
              <a:rPr lang="en-US" sz="16600" dirty="0">
                <a:latin typeface="Space Grotesk" pitchFamily="2" charset="77"/>
                <a:cs typeface="Rubik Black" pitchFamily="2" charset="-79"/>
              </a:rPr>
              <a:t>QUOTE</a:t>
            </a:r>
          </a:p>
          <a:p>
            <a:pPr algn="l">
              <a:lnSpc>
                <a:spcPct val="90000"/>
              </a:lnSpc>
            </a:pPr>
            <a:r>
              <a:rPr lang="en-US" sz="16600" b="1" dirty="0">
                <a:latin typeface="Space Grotesk" pitchFamily="2" charset="77"/>
                <a:cs typeface="Rubik Black" pitchFamily="2" charset="-79"/>
              </a:rPr>
              <a:t>“</a:t>
            </a:r>
            <a:r>
              <a:rPr lang="en-US" b="0" i="0" dirty="0">
                <a:solidFill>
                  <a:srgbClr val="D1D5DB"/>
                </a:solidFill>
                <a:effectLst/>
                <a:latin typeface="Söhne"/>
              </a:rPr>
              <a:t>Technology is a compulsive and addictive way to live. Verbal communication cannot be lost because of a lack of skill. The ability to listen and learn is key to understanding, and effective communication is essential in the age of Information and Communication Technology</a:t>
            </a:r>
            <a:r>
              <a:rPr lang="en-US" sz="9600" b="1" dirty="0">
                <a:latin typeface="Space Grotesk" pitchFamily="2" charset="77"/>
                <a:cs typeface="Rubik Black" pitchFamily="2" charset="-79"/>
              </a:rPr>
              <a:t> .”</a:t>
            </a:r>
            <a:r>
              <a:rPr lang="en-US" b="0" i="0" dirty="0">
                <a:solidFill>
                  <a:srgbClr val="D1D5DB"/>
                </a:solidFill>
                <a:effectLst/>
                <a:latin typeface="Söhne"/>
              </a:rPr>
              <a:t> </a:t>
            </a:r>
          </a:p>
          <a:p>
            <a:pPr algn="ctr">
              <a:lnSpc>
                <a:spcPct val="90000"/>
              </a:lnSpc>
            </a:pPr>
            <a:r>
              <a:rPr lang="en-US" b="0" i="0" dirty="0">
                <a:solidFill>
                  <a:srgbClr val="D1D5DB"/>
                </a:solidFill>
                <a:effectLst/>
                <a:latin typeface="Söhne"/>
              </a:rPr>
              <a:t> -Unknown-</a:t>
            </a:r>
            <a:endParaRPr lang="en-US" sz="16600" b="1" dirty="0">
              <a:latin typeface="Space Grotesk" pitchFamily="2" charset="77"/>
              <a:cs typeface="Rubik Black" pitchFamily="2" charset="-79"/>
            </a:endParaRPr>
          </a:p>
        </p:txBody>
      </p:sp>
      <p:sp>
        <p:nvSpPr>
          <p:cNvPr id="3" name="ZoneTexte 2">
            <a:extLst>
              <a:ext uri="{FF2B5EF4-FFF2-40B4-BE49-F238E27FC236}">
                <a16:creationId xmlns:a16="http://schemas.microsoft.com/office/drawing/2014/main" id="{DFF2DC19-928C-27F5-8B1C-96D248DE8D15}"/>
              </a:ext>
            </a:extLst>
          </p:cNvPr>
          <p:cNvSpPr txBox="1"/>
          <p:nvPr/>
        </p:nvSpPr>
        <p:spPr>
          <a:xfrm>
            <a:off x="23105325" y="12374880"/>
            <a:ext cx="1034835" cy="1015663"/>
          </a:xfrm>
          <a:prstGeom prst="rect">
            <a:avLst/>
          </a:prstGeom>
          <a:noFill/>
        </p:spPr>
        <p:txBody>
          <a:bodyPr wrap="square" rtlCol="0">
            <a:spAutoFit/>
          </a:bodyPr>
          <a:lstStyle/>
          <a:p>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335525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D3805ECE-4FF9-FA78-3ACB-824D47EC8279}"/>
              </a:ext>
            </a:extLst>
          </p:cNvPr>
          <p:cNvGrpSpPr/>
          <p:nvPr/>
        </p:nvGrpSpPr>
        <p:grpSpPr>
          <a:xfrm>
            <a:off x="-315824" y="-3163125"/>
            <a:ext cx="25009297" cy="20042250"/>
            <a:chOff x="-315824" y="-3163125"/>
            <a:chExt cx="25009297" cy="20042250"/>
          </a:xfrm>
        </p:grpSpPr>
        <p:sp>
          <p:nvSpPr>
            <p:cNvPr id="6" name="Forma libre 5">
              <a:extLst>
                <a:ext uri="{FF2B5EF4-FFF2-40B4-BE49-F238E27FC236}">
                  <a16:creationId xmlns:a16="http://schemas.microsoft.com/office/drawing/2014/main" id="{3CA5AD58-A080-2C80-B09D-8F0FE230CAB0}"/>
                </a:ext>
              </a:extLst>
            </p:cNvPr>
            <p:cNvSpPr/>
            <p:nvPr/>
          </p:nvSpPr>
          <p:spPr>
            <a:xfrm rot="5400000">
              <a:off x="-315823" y="-3159571"/>
              <a:ext cx="4997357" cy="4997358"/>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chemeClr val="accent1"/>
            </a:solidFill>
            <a:ln w="0" cap="flat">
              <a:noFill/>
              <a:prstDash val="solid"/>
              <a:miter/>
            </a:ln>
          </p:spPr>
          <p:txBody>
            <a:bodyPr rtlCol="0" anchor="ctr"/>
            <a:lstStyle/>
            <a:p>
              <a:endParaRPr lang="es-SV" dirty="0">
                <a:latin typeface="Space Grotesk Light" pitchFamily="2" charset="77"/>
              </a:endParaRPr>
            </a:p>
          </p:txBody>
        </p:sp>
        <p:sp>
          <p:nvSpPr>
            <p:cNvPr id="7" name="Forma libre 6">
              <a:extLst>
                <a:ext uri="{FF2B5EF4-FFF2-40B4-BE49-F238E27FC236}">
                  <a16:creationId xmlns:a16="http://schemas.microsoft.com/office/drawing/2014/main" id="{32C92D27-4BE0-CC3F-8E72-C608B0F04B90}"/>
                </a:ext>
              </a:extLst>
            </p:cNvPr>
            <p:cNvSpPr/>
            <p:nvPr/>
          </p:nvSpPr>
          <p:spPr>
            <a:xfrm rot="5400000">
              <a:off x="-315823" y="-3159571"/>
              <a:ext cx="4997357" cy="4997358"/>
            </a:xfrm>
            <a:custGeom>
              <a:avLst/>
              <a:gdLst>
                <a:gd name="connsiteX0" fmla="*/ 0 w 4572000"/>
                <a:gd name="connsiteY0" fmla="*/ 0 h 4572000"/>
                <a:gd name="connsiteX1" fmla="*/ 0 w 4572000"/>
                <a:gd name="connsiteY1" fmla="*/ 0 h 4572000"/>
                <a:gd name="connsiteX2" fmla="*/ 4572000 w 4572000"/>
                <a:gd name="connsiteY2" fmla="*/ 4572000 h 4572000"/>
                <a:gd name="connsiteX3" fmla="*/ 4572000 w 4572000"/>
                <a:gd name="connsiteY3" fmla="*/ 4572000 h 4572000"/>
                <a:gd name="connsiteX4" fmla="*/ 0 w 4572000"/>
                <a:gd name="connsiteY4" fmla="*/ 0 h 4572000"/>
                <a:gd name="connsiteX5" fmla="*/ 0 w 4572000"/>
                <a:gd name="connsiteY5"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4572000">
                  <a:moveTo>
                    <a:pt x="0" y="0"/>
                  </a:moveTo>
                  <a:lnTo>
                    <a:pt x="0" y="0"/>
                  </a:lnTo>
                  <a:cubicBezTo>
                    <a:pt x="2523388" y="0"/>
                    <a:pt x="4572000" y="2048613"/>
                    <a:pt x="4572000" y="4572000"/>
                  </a:cubicBezTo>
                  <a:lnTo>
                    <a:pt x="4572000" y="4572000"/>
                  </a:lnTo>
                  <a:cubicBezTo>
                    <a:pt x="2048613" y="4572000"/>
                    <a:pt x="0" y="2523388"/>
                    <a:pt x="0" y="0"/>
                  </a:cubicBezTo>
                  <a:lnTo>
                    <a:pt x="0" y="0"/>
                  </a:lnTo>
                  <a:close/>
                </a:path>
              </a:pathLst>
            </a:custGeom>
            <a:solidFill>
              <a:schemeClr val="accent1">
                <a:lumMod val="50000"/>
              </a:schemeClr>
            </a:solidFill>
            <a:ln w="0" cap="flat">
              <a:noFill/>
              <a:prstDash val="solid"/>
              <a:miter/>
            </a:ln>
          </p:spPr>
          <p:txBody>
            <a:bodyPr rtlCol="0" anchor="ctr"/>
            <a:lstStyle/>
            <a:p>
              <a:endParaRPr lang="es-SV" dirty="0">
                <a:latin typeface="Space Grotesk Light" pitchFamily="2" charset="77"/>
              </a:endParaRPr>
            </a:p>
          </p:txBody>
        </p:sp>
        <p:grpSp>
          <p:nvGrpSpPr>
            <p:cNvPr id="8" name="Grupo 7">
              <a:extLst>
                <a:ext uri="{FF2B5EF4-FFF2-40B4-BE49-F238E27FC236}">
                  <a16:creationId xmlns:a16="http://schemas.microsoft.com/office/drawing/2014/main" id="{D597EEA0-4F65-8528-2B07-BA4A018842AF}"/>
                </a:ext>
              </a:extLst>
            </p:cNvPr>
            <p:cNvGrpSpPr/>
            <p:nvPr/>
          </p:nvGrpSpPr>
          <p:grpSpPr>
            <a:xfrm>
              <a:off x="4673963" y="-3159572"/>
              <a:ext cx="4997356" cy="4997356"/>
              <a:chOff x="6654589" y="-2886165"/>
              <a:chExt cx="4424107" cy="4424107"/>
            </a:xfrm>
          </p:grpSpPr>
          <p:sp>
            <p:nvSpPr>
              <p:cNvPr id="75" name="Forma libre 74">
                <a:extLst>
                  <a:ext uri="{FF2B5EF4-FFF2-40B4-BE49-F238E27FC236}">
                    <a16:creationId xmlns:a16="http://schemas.microsoft.com/office/drawing/2014/main" id="{00222F05-F485-B8AB-CDB9-051FC46FF8EF}"/>
                  </a:ext>
                </a:extLst>
              </p:cNvPr>
              <p:cNvSpPr/>
              <p:nvPr/>
            </p:nvSpPr>
            <p:spPr>
              <a:xfrm rot="5400000">
                <a:off x="6654589" y="-2886165"/>
                <a:ext cx="4424107" cy="4424107"/>
              </a:xfrm>
              <a:custGeom>
                <a:avLst/>
                <a:gdLst>
                  <a:gd name="connsiteX0" fmla="*/ 0 w 4571999"/>
                  <a:gd name="connsiteY0" fmla="*/ 0 h 4571999"/>
                  <a:gd name="connsiteX1" fmla="*/ 4571999 w 4571999"/>
                  <a:gd name="connsiteY1" fmla="*/ 0 h 4571999"/>
                  <a:gd name="connsiteX2" fmla="*/ 4571999 w 4571999"/>
                  <a:gd name="connsiteY2" fmla="*/ 4571999 h 4571999"/>
                  <a:gd name="connsiteX3" fmla="*/ 0 w 4571999"/>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4571999" h="4571999">
                    <a:moveTo>
                      <a:pt x="0" y="0"/>
                    </a:moveTo>
                    <a:lnTo>
                      <a:pt x="4571999" y="0"/>
                    </a:lnTo>
                    <a:lnTo>
                      <a:pt x="4571999" y="4571999"/>
                    </a:lnTo>
                    <a:lnTo>
                      <a:pt x="0" y="4571999"/>
                    </a:lnTo>
                    <a:close/>
                  </a:path>
                </a:pathLst>
              </a:custGeom>
              <a:solidFill>
                <a:schemeClr val="accent2">
                  <a:lumMod val="50000"/>
                </a:schemeClr>
              </a:solidFill>
              <a:ln w="0" cap="flat">
                <a:noFill/>
                <a:prstDash val="solid"/>
                <a:miter/>
              </a:ln>
            </p:spPr>
            <p:txBody>
              <a:bodyPr rtlCol="0" anchor="ctr"/>
              <a:lstStyle/>
              <a:p>
                <a:endParaRPr lang="es-SV" dirty="0">
                  <a:latin typeface="Space Grotesk Light" pitchFamily="2" charset="77"/>
                </a:endParaRPr>
              </a:p>
            </p:txBody>
          </p:sp>
          <p:grpSp>
            <p:nvGrpSpPr>
              <p:cNvPr id="76" name="Grupo 75">
                <a:extLst>
                  <a:ext uri="{FF2B5EF4-FFF2-40B4-BE49-F238E27FC236}">
                    <a16:creationId xmlns:a16="http://schemas.microsoft.com/office/drawing/2014/main" id="{E22943D0-48FB-8BF4-5E94-11AE4E536D19}"/>
                  </a:ext>
                </a:extLst>
              </p:cNvPr>
              <p:cNvGrpSpPr/>
              <p:nvPr/>
            </p:nvGrpSpPr>
            <p:grpSpPr>
              <a:xfrm>
                <a:off x="6657671" y="-2886165"/>
                <a:ext cx="4417944" cy="4424106"/>
                <a:chOff x="6657671" y="-2886165"/>
                <a:chExt cx="4417944" cy="4424106"/>
              </a:xfrm>
            </p:grpSpPr>
            <p:sp>
              <p:nvSpPr>
                <p:cNvPr id="77" name="Forma libre 76">
                  <a:extLst>
                    <a:ext uri="{FF2B5EF4-FFF2-40B4-BE49-F238E27FC236}">
                      <a16:creationId xmlns:a16="http://schemas.microsoft.com/office/drawing/2014/main" id="{6A073B3C-E3B9-BA87-A425-30A3159553E8}"/>
                    </a:ext>
                  </a:extLst>
                </p:cNvPr>
                <p:cNvSpPr/>
                <p:nvPr/>
              </p:nvSpPr>
              <p:spPr>
                <a:xfrm rot="5400000">
                  <a:off x="7762157" y="-3990651"/>
                  <a:ext cx="2208972" cy="4417944"/>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2"/>
                </a:solidFill>
                <a:ln w="0" cap="flat">
                  <a:noFill/>
                  <a:prstDash val="solid"/>
                  <a:miter/>
                </a:ln>
              </p:spPr>
              <p:txBody>
                <a:bodyPr rtlCol="0" anchor="ctr"/>
                <a:lstStyle/>
                <a:p>
                  <a:endParaRPr lang="es-SV" dirty="0">
                    <a:latin typeface="Space Grotesk Light" pitchFamily="2" charset="77"/>
                  </a:endParaRPr>
                </a:p>
              </p:txBody>
            </p:sp>
            <p:sp>
              <p:nvSpPr>
                <p:cNvPr id="78" name="Forma libre 77">
                  <a:extLst>
                    <a:ext uri="{FF2B5EF4-FFF2-40B4-BE49-F238E27FC236}">
                      <a16:creationId xmlns:a16="http://schemas.microsoft.com/office/drawing/2014/main" id="{0CECF260-CEAB-3A83-C83A-945981D90450}"/>
                    </a:ext>
                  </a:extLst>
                </p:cNvPr>
                <p:cNvSpPr/>
                <p:nvPr/>
              </p:nvSpPr>
              <p:spPr>
                <a:xfrm rot="5400000">
                  <a:off x="7762157" y="-1775517"/>
                  <a:ext cx="2208972" cy="4417944"/>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2"/>
                </a:solidFill>
                <a:ln w="0" cap="flat">
                  <a:noFill/>
                  <a:prstDash val="solid"/>
                  <a:miter/>
                </a:ln>
              </p:spPr>
              <p:txBody>
                <a:bodyPr rtlCol="0" anchor="ctr"/>
                <a:lstStyle/>
                <a:p>
                  <a:endParaRPr lang="es-SV" dirty="0">
                    <a:latin typeface="Space Grotesk Light" pitchFamily="2" charset="77"/>
                  </a:endParaRPr>
                </a:p>
              </p:txBody>
            </p:sp>
          </p:grpSp>
        </p:grpSp>
        <p:grpSp>
          <p:nvGrpSpPr>
            <p:cNvPr id="9" name="Grupo 8">
              <a:extLst>
                <a:ext uri="{FF2B5EF4-FFF2-40B4-BE49-F238E27FC236}">
                  <a16:creationId xmlns:a16="http://schemas.microsoft.com/office/drawing/2014/main" id="{2293B1FA-E547-26FC-89F0-F2209519FB53}"/>
                </a:ext>
              </a:extLst>
            </p:cNvPr>
            <p:cNvGrpSpPr/>
            <p:nvPr/>
          </p:nvGrpSpPr>
          <p:grpSpPr>
            <a:xfrm>
              <a:off x="9678683" y="-3163123"/>
              <a:ext cx="4997563" cy="4997494"/>
              <a:chOff x="11085215" y="-2889308"/>
              <a:chExt cx="4424290" cy="4424229"/>
            </a:xfrm>
          </p:grpSpPr>
          <p:sp>
            <p:nvSpPr>
              <p:cNvPr id="73" name="Forma libre 72">
                <a:extLst>
                  <a:ext uri="{FF2B5EF4-FFF2-40B4-BE49-F238E27FC236}">
                    <a16:creationId xmlns:a16="http://schemas.microsoft.com/office/drawing/2014/main" id="{2E4F3669-9A8B-A269-A368-68444D9FEE41}"/>
                  </a:ext>
                </a:extLst>
              </p:cNvPr>
              <p:cNvSpPr/>
              <p:nvPr/>
            </p:nvSpPr>
            <p:spPr>
              <a:xfrm rot="5400000">
                <a:off x="11085399" y="-2889246"/>
                <a:ext cx="4424106" cy="4424106"/>
              </a:xfrm>
              <a:custGeom>
                <a:avLst/>
                <a:gdLst>
                  <a:gd name="connsiteX0" fmla="*/ 0 w 4571998"/>
                  <a:gd name="connsiteY0" fmla="*/ 0 h 4571998"/>
                  <a:gd name="connsiteX1" fmla="*/ 4571998 w 4571998"/>
                  <a:gd name="connsiteY1" fmla="*/ 0 h 4571998"/>
                  <a:gd name="connsiteX2" fmla="*/ 4571998 w 4571998"/>
                  <a:gd name="connsiteY2" fmla="*/ 4571998 h 4571998"/>
                  <a:gd name="connsiteX3" fmla="*/ 0 w 4571998"/>
                  <a:gd name="connsiteY3" fmla="*/ 4571998 h 4571998"/>
                </a:gdLst>
                <a:ahLst/>
                <a:cxnLst>
                  <a:cxn ang="0">
                    <a:pos x="connsiteX0" y="connsiteY0"/>
                  </a:cxn>
                  <a:cxn ang="0">
                    <a:pos x="connsiteX1" y="connsiteY1"/>
                  </a:cxn>
                  <a:cxn ang="0">
                    <a:pos x="connsiteX2" y="connsiteY2"/>
                  </a:cxn>
                  <a:cxn ang="0">
                    <a:pos x="connsiteX3" y="connsiteY3"/>
                  </a:cxn>
                </a:cxnLst>
                <a:rect l="l" t="t" r="r" b="b"/>
                <a:pathLst>
                  <a:path w="4571998" h="4571998">
                    <a:moveTo>
                      <a:pt x="0" y="0"/>
                    </a:moveTo>
                    <a:lnTo>
                      <a:pt x="4571998" y="0"/>
                    </a:lnTo>
                    <a:lnTo>
                      <a:pt x="4571998" y="4571998"/>
                    </a:lnTo>
                    <a:lnTo>
                      <a:pt x="0" y="4571998"/>
                    </a:lnTo>
                    <a:close/>
                  </a:path>
                </a:pathLst>
              </a:custGeom>
              <a:solidFill>
                <a:schemeClr val="accent2"/>
              </a:solidFill>
              <a:ln w="0" cap="flat">
                <a:noFill/>
                <a:prstDash val="solid"/>
                <a:miter/>
              </a:ln>
            </p:spPr>
            <p:txBody>
              <a:bodyPr rtlCol="0" anchor="ctr"/>
              <a:lstStyle/>
              <a:p>
                <a:endParaRPr lang="es-SV" dirty="0">
                  <a:latin typeface="Space Grotesk Light" pitchFamily="2" charset="77"/>
                </a:endParaRPr>
              </a:p>
            </p:txBody>
          </p:sp>
          <p:sp>
            <p:nvSpPr>
              <p:cNvPr id="74" name="Forma libre 73">
                <a:extLst>
                  <a:ext uri="{FF2B5EF4-FFF2-40B4-BE49-F238E27FC236}">
                    <a16:creationId xmlns:a16="http://schemas.microsoft.com/office/drawing/2014/main" id="{58E8248A-C3A8-01C4-F981-CE5768BF85FE}"/>
                  </a:ext>
                </a:extLst>
              </p:cNvPr>
              <p:cNvSpPr/>
              <p:nvPr/>
            </p:nvSpPr>
            <p:spPr>
              <a:xfrm rot="5400000">
                <a:off x="11085215" y="-2889308"/>
                <a:ext cx="4424229" cy="4424229"/>
              </a:xfrm>
              <a:custGeom>
                <a:avLst/>
                <a:gdLst>
                  <a:gd name="connsiteX0" fmla="*/ 2544336 w 4572125"/>
                  <a:gd name="connsiteY0" fmla="*/ 1662539 h 4572125"/>
                  <a:gd name="connsiteX1" fmla="*/ 2027789 w 4572125"/>
                  <a:gd name="connsiteY1" fmla="*/ 1662539 h 4572125"/>
                  <a:gd name="connsiteX2" fmla="*/ 1662539 w 4572125"/>
                  <a:gd name="connsiteY2" fmla="*/ 2027789 h 4572125"/>
                  <a:gd name="connsiteX3" fmla="*/ 1662539 w 4572125"/>
                  <a:gd name="connsiteY3" fmla="*/ 2544336 h 4572125"/>
                  <a:gd name="connsiteX4" fmla="*/ 2027789 w 4572125"/>
                  <a:gd name="connsiteY4" fmla="*/ 2909587 h 4572125"/>
                  <a:gd name="connsiteX5" fmla="*/ 2544336 w 4572125"/>
                  <a:gd name="connsiteY5" fmla="*/ 2909587 h 4572125"/>
                  <a:gd name="connsiteX6" fmla="*/ 2909587 w 4572125"/>
                  <a:gd name="connsiteY6" fmla="*/ 2544336 h 4572125"/>
                  <a:gd name="connsiteX7" fmla="*/ 2909587 w 4572125"/>
                  <a:gd name="connsiteY7" fmla="*/ 2027789 h 4572125"/>
                  <a:gd name="connsiteX8" fmla="*/ 2544336 w 4572125"/>
                  <a:gd name="connsiteY8" fmla="*/ 1662539 h 4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125" h="4572125">
                    <a:moveTo>
                      <a:pt x="2544336" y="1662539"/>
                    </a:moveTo>
                    <a:cubicBezTo>
                      <a:pt x="3462556" y="-554180"/>
                      <a:pt x="1109697" y="-554180"/>
                      <a:pt x="2027789" y="1662539"/>
                    </a:cubicBezTo>
                    <a:cubicBezTo>
                      <a:pt x="1109569" y="-554180"/>
                      <a:pt x="-554180" y="1109569"/>
                      <a:pt x="1662539" y="2027789"/>
                    </a:cubicBezTo>
                    <a:cubicBezTo>
                      <a:pt x="-554180" y="1109569"/>
                      <a:pt x="-554180" y="3462429"/>
                      <a:pt x="1662539" y="2544336"/>
                    </a:cubicBezTo>
                    <a:cubicBezTo>
                      <a:pt x="-554180" y="3462556"/>
                      <a:pt x="1109569" y="5126305"/>
                      <a:pt x="2027789" y="2909587"/>
                    </a:cubicBezTo>
                    <a:cubicBezTo>
                      <a:pt x="1109569" y="5126305"/>
                      <a:pt x="3462429" y="5126305"/>
                      <a:pt x="2544336" y="2909587"/>
                    </a:cubicBezTo>
                    <a:cubicBezTo>
                      <a:pt x="3462556" y="5126305"/>
                      <a:pt x="5126305" y="3462556"/>
                      <a:pt x="2909587" y="2544336"/>
                    </a:cubicBezTo>
                    <a:cubicBezTo>
                      <a:pt x="5126305" y="3462556"/>
                      <a:pt x="5126305" y="1109697"/>
                      <a:pt x="2909587" y="2027789"/>
                    </a:cubicBezTo>
                    <a:cubicBezTo>
                      <a:pt x="5126305" y="1109569"/>
                      <a:pt x="3462556" y="-554180"/>
                      <a:pt x="2544336" y="1662539"/>
                    </a:cubicBezTo>
                    <a:close/>
                  </a:path>
                </a:pathLst>
              </a:custGeom>
              <a:solidFill>
                <a:schemeClr val="accent2">
                  <a:lumMod val="75000"/>
                </a:schemeClr>
              </a:solidFill>
              <a:ln w="0" cap="flat">
                <a:noFill/>
                <a:prstDash val="solid"/>
                <a:miter/>
              </a:ln>
            </p:spPr>
            <p:txBody>
              <a:bodyPr rtlCol="0" anchor="ctr"/>
              <a:lstStyle/>
              <a:p>
                <a:endParaRPr lang="es-SV" dirty="0">
                  <a:latin typeface="Space Grotesk Light" pitchFamily="2" charset="77"/>
                </a:endParaRPr>
              </a:p>
            </p:txBody>
          </p:sp>
        </p:grpSp>
        <p:grpSp>
          <p:nvGrpSpPr>
            <p:cNvPr id="10" name="Grupo 9">
              <a:extLst>
                <a:ext uri="{FF2B5EF4-FFF2-40B4-BE49-F238E27FC236}">
                  <a16:creationId xmlns:a16="http://schemas.microsoft.com/office/drawing/2014/main" id="{F5A7C238-D79E-1D17-A274-A6EBA5F9C580}"/>
                </a:ext>
              </a:extLst>
            </p:cNvPr>
            <p:cNvGrpSpPr/>
            <p:nvPr/>
          </p:nvGrpSpPr>
          <p:grpSpPr>
            <a:xfrm>
              <a:off x="14675414" y="-3163125"/>
              <a:ext cx="5009028" cy="4997354"/>
              <a:chOff x="15508769" y="-2889310"/>
              <a:chExt cx="4434440" cy="4424105"/>
            </a:xfrm>
          </p:grpSpPr>
          <p:sp>
            <p:nvSpPr>
              <p:cNvPr id="71" name="Forma libre 70">
                <a:extLst>
                  <a:ext uri="{FF2B5EF4-FFF2-40B4-BE49-F238E27FC236}">
                    <a16:creationId xmlns:a16="http://schemas.microsoft.com/office/drawing/2014/main" id="{D9D76335-A553-AEDF-E892-3E6DD0E5FB42}"/>
                  </a:ext>
                </a:extLst>
              </p:cNvPr>
              <p:cNvSpPr/>
              <p:nvPr/>
            </p:nvSpPr>
            <p:spPr>
              <a:xfrm rot="5400000">
                <a:off x="15513936" y="-2894477"/>
                <a:ext cx="4424105" cy="4434440"/>
              </a:xfrm>
              <a:custGeom>
                <a:avLst/>
                <a:gdLst>
                  <a:gd name="connsiteX0" fmla="*/ 0 w 4571997"/>
                  <a:gd name="connsiteY0" fmla="*/ 0 h 4571997"/>
                  <a:gd name="connsiteX1" fmla="*/ 4571997 w 4571997"/>
                  <a:gd name="connsiteY1" fmla="*/ 0 h 4571997"/>
                  <a:gd name="connsiteX2" fmla="*/ 4571997 w 4571997"/>
                  <a:gd name="connsiteY2" fmla="*/ 4571997 h 4571997"/>
                  <a:gd name="connsiteX3" fmla="*/ 0 w 4571997"/>
                  <a:gd name="connsiteY3" fmla="*/ 4571997 h 4571997"/>
                </a:gdLst>
                <a:ahLst/>
                <a:cxnLst>
                  <a:cxn ang="0">
                    <a:pos x="connsiteX0" y="connsiteY0"/>
                  </a:cxn>
                  <a:cxn ang="0">
                    <a:pos x="connsiteX1" y="connsiteY1"/>
                  </a:cxn>
                  <a:cxn ang="0">
                    <a:pos x="connsiteX2" y="connsiteY2"/>
                  </a:cxn>
                  <a:cxn ang="0">
                    <a:pos x="connsiteX3" y="connsiteY3"/>
                  </a:cxn>
                </a:cxnLst>
                <a:rect l="l" t="t" r="r" b="b"/>
                <a:pathLst>
                  <a:path w="4571997" h="4571997">
                    <a:moveTo>
                      <a:pt x="0" y="0"/>
                    </a:moveTo>
                    <a:lnTo>
                      <a:pt x="4571997" y="0"/>
                    </a:lnTo>
                    <a:lnTo>
                      <a:pt x="4571997" y="4571997"/>
                    </a:lnTo>
                    <a:lnTo>
                      <a:pt x="0" y="4571997"/>
                    </a:lnTo>
                    <a:close/>
                  </a:path>
                </a:pathLst>
              </a:custGeom>
              <a:solidFill>
                <a:schemeClr val="accent3">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72" name="Forma libre 71">
                <a:extLst>
                  <a:ext uri="{FF2B5EF4-FFF2-40B4-BE49-F238E27FC236}">
                    <a16:creationId xmlns:a16="http://schemas.microsoft.com/office/drawing/2014/main" id="{316E5047-BB47-938B-D410-857F8896F3C6}"/>
                  </a:ext>
                </a:extLst>
              </p:cNvPr>
              <p:cNvSpPr/>
              <p:nvPr/>
            </p:nvSpPr>
            <p:spPr>
              <a:xfrm rot="5400000">
                <a:off x="15605397" y="-2803046"/>
                <a:ext cx="4251517" cy="4251576"/>
              </a:xfrm>
              <a:custGeom>
                <a:avLst/>
                <a:gdLst>
                  <a:gd name="connsiteX0" fmla="*/ 4101776 w 4393640"/>
                  <a:gd name="connsiteY0" fmla="*/ 2196851 h 4393701"/>
                  <a:gd name="connsiteX1" fmla="*/ 4386794 w 4393640"/>
                  <a:gd name="connsiteY1" fmla="*/ 3051904 h 4393701"/>
                  <a:gd name="connsiteX2" fmla="*/ 3900685 w 4393640"/>
                  <a:gd name="connsiteY2" fmla="*/ 3750184 h 4393701"/>
                  <a:gd name="connsiteX3" fmla="*/ 3015704 w 4393640"/>
                  <a:gd name="connsiteY3" fmla="*/ 4221011 h 4393701"/>
                  <a:gd name="connsiteX4" fmla="*/ 2196820 w 4393640"/>
                  <a:gd name="connsiteY4" fmla="*/ 4393702 h 4393701"/>
                  <a:gd name="connsiteX5" fmla="*/ 1377809 w 4393640"/>
                  <a:gd name="connsiteY5" fmla="*/ 4221011 h 4393701"/>
                  <a:gd name="connsiteX6" fmla="*/ 492573 w 4393640"/>
                  <a:gd name="connsiteY6" fmla="*/ 3750184 h 4393701"/>
                  <a:gd name="connsiteX7" fmla="*/ 6846 w 4393640"/>
                  <a:gd name="connsiteY7" fmla="*/ 3051904 h 4393701"/>
                  <a:gd name="connsiteX8" fmla="*/ 291864 w 4393640"/>
                  <a:gd name="connsiteY8" fmla="*/ 2196851 h 4393701"/>
                  <a:gd name="connsiteX9" fmla="*/ 876290 w 4393640"/>
                  <a:gd name="connsiteY9" fmla="*/ 1341798 h 4393701"/>
                  <a:gd name="connsiteX10" fmla="*/ 1206645 w 4393640"/>
                  <a:gd name="connsiteY10" fmla="*/ 643518 h 4393701"/>
                  <a:gd name="connsiteX11" fmla="*/ 1532798 w 4393640"/>
                  <a:gd name="connsiteY11" fmla="*/ 172692 h 4393701"/>
                  <a:gd name="connsiteX12" fmla="*/ 2196820 w 4393640"/>
                  <a:gd name="connsiteY12" fmla="*/ 0 h 4393701"/>
                  <a:gd name="connsiteX13" fmla="*/ 2860842 w 4393640"/>
                  <a:gd name="connsiteY13" fmla="*/ 172692 h 4393701"/>
                  <a:gd name="connsiteX14" fmla="*/ 3186613 w 4393640"/>
                  <a:gd name="connsiteY14" fmla="*/ 643518 h 4393701"/>
                  <a:gd name="connsiteX15" fmla="*/ 3517351 w 4393640"/>
                  <a:gd name="connsiteY15" fmla="*/ 1341798 h 4393701"/>
                  <a:gd name="connsiteX16" fmla="*/ 4101776 w 4393640"/>
                  <a:gd name="connsiteY16" fmla="*/ 2196851 h 43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93640" h="4393701">
                    <a:moveTo>
                      <a:pt x="4101776" y="2196851"/>
                    </a:moveTo>
                    <a:cubicBezTo>
                      <a:pt x="4300576" y="2500208"/>
                      <a:pt x="4424873" y="2789173"/>
                      <a:pt x="4386794" y="3051904"/>
                    </a:cubicBezTo>
                    <a:cubicBezTo>
                      <a:pt x="4356229" y="3314762"/>
                      <a:pt x="4163034" y="3551385"/>
                      <a:pt x="3900685" y="3750184"/>
                    </a:cubicBezTo>
                    <a:cubicBezTo>
                      <a:pt x="3638973" y="3948983"/>
                      <a:pt x="3307854" y="4109831"/>
                      <a:pt x="3015704" y="4221011"/>
                    </a:cubicBezTo>
                    <a:cubicBezTo>
                      <a:pt x="2717442" y="4332190"/>
                      <a:pt x="2458150" y="4393702"/>
                      <a:pt x="2196820" y="4393702"/>
                    </a:cubicBezTo>
                    <a:cubicBezTo>
                      <a:pt x="1935490" y="4393702"/>
                      <a:pt x="1676198" y="4332190"/>
                      <a:pt x="1377809" y="4221011"/>
                    </a:cubicBezTo>
                    <a:cubicBezTo>
                      <a:pt x="1085659" y="4109831"/>
                      <a:pt x="754285" y="3948983"/>
                      <a:pt x="492573" y="3750184"/>
                    </a:cubicBezTo>
                    <a:cubicBezTo>
                      <a:pt x="230225" y="3551385"/>
                      <a:pt x="37284" y="3314762"/>
                      <a:pt x="6846" y="3051904"/>
                    </a:cubicBezTo>
                    <a:cubicBezTo>
                      <a:pt x="-31233" y="2789046"/>
                      <a:pt x="93065" y="2500080"/>
                      <a:pt x="291864" y="2196851"/>
                    </a:cubicBezTo>
                    <a:cubicBezTo>
                      <a:pt x="490663" y="1893494"/>
                      <a:pt x="721555" y="1604529"/>
                      <a:pt x="876290" y="1341798"/>
                    </a:cubicBezTo>
                    <a:cubicBezTo>
                      <a:pt x="1038411" y="1078940"/>
                      <a:pt x="1124375" y="842317"/>
                      <a:pt x="1206645" y="643518"/>
                    </a:cubicBezTo>
                    <a:cubicBezTo>
                      <a:pt x="1289680" y="444719"/>
                      <a:pt x="1369021" y="283871"/>
                      <a:pt x="1532798" y="172692"/>
                    </a:cubicBezTo>
                    <a:cubicBezTo>
                      <a:pt x="1690335" y="61512"/>
                      <a:pt x="1932179" y="0"/>
                      <a:pt x="2196820" y="0"/>
                    </a:cubicBezTo>
                    <a:cubicBezTo>
                      <a:pt x="2461461" y="0"/>
                      <a:pt x="2703433" y="61512"/>
                      <a:pt x="2860842" y="172692"/>
                    </a:cubicBezTo>
                    <a:cubicBezTo>
                      <a:pt x="3024492" y="283871"/>
                      <a:pt x="3103578" y="444719"/>
                      <a:pt x="3186613" y="643518"/>
                    </a:cubicBezTo>
                    <a:cubicBezTo>
                      <a:pt x="3269011" y="842317"/>
                      <a:pt x="3355102" y="1078940"/>
                      <a:pt x="3517351" y="1341798"/>
                    </a:cubicBezTo>
                    <a:cubicBezTo>
                      <a:pt x="3672085" y="1604656"/>
                      <a:pt x="3902977" y="1893622"/>
                      <a:pt x="4101776" y="2196851"/>
                    </a:cubicBezTo>
                    <a:close/>
                  </a:path>
                </a:pathLst>
              </a:custGeom>
              <a:solidFill>
                <a:schemeClr val="accent3"/>
              </a:solidFill>
              <a:ln w="0" cap="flat">
                <a:noFill/>
                <a:prstDash val="solid"/>
                <a:miter/>
              </a:ln>
            </p:spPr>
            <p:txBody>
              <a:bodyPr rtlCol="0" anchor="ctr"/>
              <a:lstStyle/>
              <a:p>
                <a:endParaRPr lang="es-SV" dirty="0">
                  <a:latin typeface="Space Grotesk Light" pitchFamily="2" charset="77"/>
                </a:endParaRPr>
              </a:p>
            </p:txBody>
          </p:sp>
        </p:grpSp>
        <p:grpSp>
          <p:nvGrpSpPr>
            <p:cNvPr id="11" name="Grupo 10">
              <a:extLst>
                <a:ext uri="{FF2B5EF4-FFF2-40B4-BE49-F238E27FC236}">
                  <a16:creationId xmlns:a16="http://schemas.microsoft.com/office/drawing/2014/main" id="{3CD638A5-13DC-0AC6-BCBC-3DA4E295949E}"/>
                </a:ext>
              </a:extLst>
            </p:cNvPr>
            <p:cNvGrpSpPr/>
            <p:nvPr/>
          </p:nvGrpSpPr>
          <p:grpSpPr>
            <a:xfrm>
              <a:off x="19684445" y="-3127198"/>
              <a:ext cx="4997353" cy="4997353"/>
              <a:chOff x="19453785" y="-433943"/>
              <a:chExt cx="4860807" cy="4860807"/>
            </a:xfrm>
          </p:grpSpPr>
          <p:sp>
            <p:nvSpPr>
              <p:cNvPr id="65" name="Forma libre 64">
                <a:extLst>
                  <a:ext uri="{FF2B5EF4-FFF2-40B4-BE49-F238E27FC236}">
                    <a16:creationId xmlns:a16="http://schemas.microsoft.com/office/drawing/2014/main" id="{5B9D647A-AEEB-4B43-3834-67C3C1ABD6E2}"/>
                  </a:ext>
                </a:extLst>
              </p:cNvPr>
              <p:cNvSpPr/>
              <p:nvPr/>
            </p:nvSpPr>
            <p:spPr>
              <a:xfrm>
                <a:off x="19453785" y="-433943"/>
                <a:ext cx="4860807" cy="4860807"/>
              </a:xfrm>
              <a:custGeom>
                <a:avLst/>
                <a:gdLst>
                  <a:gd name="connsiteX0" fmla="*/ 0 w 4571997"/>
                  <a:gd name="connsiteY0" fmla="*/ 0 h 4571997"/>
                  <a:gd name="connsiteX1" fmla="*/ 4571997 w 4571997"/>
                  <a:gd name="connsiteY1" fmla="*/ 0 h 4571997"/>
                  <a:gd name="connsiteX2" fmla="*/ 4571997 w 4571997"/>
                  <a:gd name="connsiteY2" fmla="*/ 4571997 h 4571997"/>
                  <a:gd name="connsiteX3" fmla="*/ 0 w 4571997"/>
                  <a:gd name="connsiteY3" fmla="*/ 4571997 h 4571997"/>
                </a:gdLst>
                <a:ahLst/>
                <a:cxnLst>
                  <a:cxn ang="0">
                    <a:pos x="connsiteX0" y="connsiteY0"/>
                  </a:cxn>
                  <a:cxn ang="0">
                    <a:pos x="connsiteX1" y="connsiteY1"/>
                  </a:cxn>
                  <a:cxn ang="0">
                    <a:pos x="connsiteX2" y="connsiteY2"/>
                  </a:cxn>
                  <a:cxn ang="0">
                    <a:pos x="connsiteX3" y="connsiteY3"/>
                  </a:cxn>
                </a:cxnLst>
                <a:rect l="l" t="t" r="r" b="b"/>
                <a:pathLst>
                  <a:path w="4571997" h="4571997">
                    <a:moveTo>
                      <a:pt x="0" y="0"/>
                    </a:moveTo>
                    <a:lnTo>
                      <a:pt x="4571997" y="0"/>
                    </a:lnTo>
                    <a:lnTo>
                      <a:pt x="4571997" y="4571997"/>
                    </a:lnTo>
                    <a:lnTo>
                      <a:pt x="0" y="4571997"/>
                    </a:ln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sp>
            <p:nvSpPr>
              <p:cNvPr id="66" name="Forma libre 65">
                <a:extLst>
                  <a:ext uri="{FF2B5EF4-FFF2-40B4-BE49-F238E27FC236}">
                    <a16:creationId xmlns:a16="http://schemas.microsoft.com/office/drawing/2014/main" id="{196FC68B-8BAE-D2D8-5970-19C899E27280}"/>
                  </a:ext>
                </a:extLst>
              </p:cNvPr>
              <p:cNvSpPr/>
              <p:nvPr/>
            </p:nvSpPr>
            <p:spPr>
              <a:xfrm>
                <a:off x="19453785" y="-433943"/>
                <a:ext cx="4860807" cy="4860807"/>
              </a:xfrm>
              <a:custGeom>
                <a:avLst/>
                <a:gdLst>
                  <a:gd name="connsiteX0" fmla="*/ 4571997 w 4571997"/>
                  <a:gd name="connsiteY0" fmla="*/ 1339124 h 4571997"/>
                  <a:gd name="connsiteX1" fmla="*/ 4571997 w 4571997"/>
                  <a:gd name="connsiteY1" fmla="*/ 3232873 h 4571997"/>
                  <a:gd name="connsiteX2" fmla="*/ 3232873 w 4571997"/>
                  <a:gd name="connsiteY2" fmla="*/ 4571997 h 4571997"/>
                  <a:gd name="connsiteX3" fmla="*/ 1339124 w 4571997"/>
                  <a:gd name="connsiteY3" fmla="*/ 4571997 h 4571997"/>
                  <a:gd name="connsiteX4" fmla="*/ 0 w 4571997"/>
                  <a:gd name="connsiteY4" fmla="*/ 3232873 h 4571997"/>
                  <a:gd name="connsiteX5" fmla="*/ 0 w 4571997"/>
                  <a:gd name="connsiteY5" fmla="*/ 1339124 h 4571997"/>
                  <a:gd name="connsiteX6" fmla="*/ 1339124 w 4571997"/>
                  <a:gd name="connsiteY6" fmla="*/ 0 h 4571997"/>
                  <a:gd name="connsiteX7" fmla="*/ 3232873 w 4571997"/>
                  <a:gd name="connsiteY7" fmla="*/ 0 h 4571997"/>
                  <a:gd name="connsiteX8" fmla="*/ 4571997 w 4571997"/>
                  <a:gd name="connsiteY8" fmla="*/ 1339124 h 457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1997" h="4571997">
                    <a:moveTo>
                      <a:pt x="4571997" y="1339124"/>
                    </a:moveTo>
                    <a:lnTo>
                      <a:pt x="4571997" y="3232873"/>
                    </a:lnTo>
                    <a:lnTo>
                      <a:pt x="3232873" y="4571997"/>
                    </a:lnTo>
                    <a:lnTo>
                      <a:pt x="1339124" y="4571997"/>
                    </a:lnTo>
                    <a:lnTo>
                      <a:pt x="0" y="3232873"/>
                    </a:lnTo>
                    <a:lnTo>
                      <a:pt x="0" y="1339124"/>
                    </a:lnTo>
                    <a:lnTo>
                      <a:pt x="1339124" y="0"/>
                    </a:lnTo>
                    <a:lnTo>
                      <a:pt x="3232873" y="0"/>
                    </a:lnTo>
                    <a:lnTo>
                      <a:pt x="4571997" y="1339124"/>
                    </a:ln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67" name="Forma libre 66">
                <a:extLst>
                  <a:ext uri="{FF2B5EF4-FFF2-40B4-BE49-F238E27FC236}">
                    <a16:creationId xmlns:a16="http://schemas.microsoft.com/office/drawing/2014/main" id="{A7FCFFD7-8983-76F9-F8CA-6BBF06751EC3}"/>
                  </a:ext>
                </a:extLst>
              </p:cNvPr>
              <p:cNvSpPr/>
              <p:nvPr/>
            </p:nvSpPr>
            <p:spPr>
              <a:xfrm>
                <a:off x="20103697" y="215970"/>
                <a:ext cx="3560981" cy="3560981"/>
              </a:xfrm>
              <a:custGeom>
                <a:avLst/>
                <a:gdLst>
                  <a:gd name="connsiteX0" fmla="*/ 1674701 w 3349401"/>
                  <a:gd name="connsiteY0" fmla="*/ 0 h 3349401"/>
                  <a:gd name="connsiteX1" fmla="*/ 3349402 w 3349401"/>
                  <a:gd name="connsiteY1" fmla="*/ 1674701 h 3349401"/>
                  <a:gd name="connsiteX2" fmla="*/ 3349402 w 3349401"/>
                  <a:gd name="connsiteY2" fmla="*/ 1674701 h 3349401"/>
                  <a:gd name="connsiteX3" fmla="*/ 1674701 w 3349401"/>
                  <a:gd name="connsiteY3" fmla="*/ 3349402 h 3349401"/>
                  <a:gd name="connsiteX4" fmla="*/ 1674701 w 3349401"/>
                  <a:gd name="connsiteY4" fmla="*/ 3349402 h 3349401"/>
                  <a:gd name="connsiteX5" fmla="*/ 0 w 3349401"/>
                  <a:gd name="connsiteY5" fmla="*/ 1674701 h 3349401"/>
                  <a:gd name="connsiteX6" fmla="*/ 0 w 3349401"/>
                  <a:gd name="connsiteY6" fmla="*/ 1674701 h 3349401"/>
                  <a:gd name="connsiteX7" fmla="*/ 1674701 w 3349401"/>
                  <a:gd name="connsiteY7" fmla="*/ 0 h 3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9401" h="3349401">
                    <a:moveTo>
                      <a:pt x="1674701" y="0"/>
                    </a:moveTo>
                    <a:cubicBezTo>
                      <a:pt x="2599613" y="0"/>
                      <a:pt x="3349402" y="749789"/>
                      <a:pt x="3349402" y="1674701"/>
                    </a:cubicBezTo>
                    <a:lnTo>
                      <a:pt x="3349402" y="1674701"/>
                    </a:lnTo>
                    <a:cubicBezTo>
                      <a:pt x="3349402" y="2599613"/>
                      <a:pt x="2599613" y="3349402"/>
                      <a:pt x="1674701" y="3349402"/>
                    </a:cubicBezTo>
                    <a:lnTo>
                      <a:pt x="1674701" y="3349402"/>
                    </a:lnTo>
                    <a:cubicBezTo>
                      <a:pt x="749789" y="3349402"/>
                      <a:pt x="0" y="2599613"/>
                      <a:pt x="0" y="1674701"/>
                    </a:cubicBezTo>
                    <a:lnTo>
                      <a:pt x="0" y="1674701"/>
                    </a:lnTo>
                    <a:cubicBezTo>
                      <a:pt x="0" y="749789"/>
                      <a:pt x="749789" y="0"/>
                      <a:pt x="1674701" y="0"/>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sp>
            <p:nvSpPr>
              <p:cNvPr id="68" name="Forma libre 67">
                <a:extLst>
                  <a:ext uri="{FF2B5EF4-FFF2-40B4-BE49-F238E27FC236}">
                    <a16:creationId xmlns:a16="http://schemas.microsoft.com/office/drawing/2014/main" id="{1BA6F7CF-548C-072F-2D0E-A1E47933A282}"/>
                  </a:ext>
                </a:extLst>
              </p:cNvPr>
              <p:cNvSpPr/>
              <p:nvPr/>
            </p:nvSpPr>
            <p:spPr>
              <a:xfrm rot="18900000">
                <a:off x="20630687" y="742940"/>
                <a:ext cx="2507040" cy="2507040"/>
              </a:xfrm>
              <a:custGeom>
                <a:avLst/>
                <a:gdLst>
                  <a:gd name="connsiteX0" fmla="*/ 0 w 2358081"/>
                  <a:gd name="connsiteY0" fmla="*/ 0 h 2358081"/>
                  <a:gd name="connsiteX1" fmla="*/ 2358081 w 2358081"/>
                  <a:gd name="connsiteY1" fmla="*/ 0 h 2358081"/>
                  <a:gd name="connsiteX2" fmla="*/ 2358081 w 2358081"/>
                  <a:gd name="connsiteY2" fmla="*/ 2358081 h 2358081"/>
                  <a:gd name="connsiteX3" fmla="*/ 0 w 2358081"/>
                  <a:gd name="connsiteY3" fmla="*/ 2358081 h 2358081"/>
                </a:gdLst>
                <a:ahLst/>
                <a:cxnLst>
                  <a:cxn ang="0">
                    <a:pos x="connsiteX0" y="connsiteY0"/>
                  </a:cxn>
                  <a:cxn ang="0">
                    <a:pos x="connsiteX1" y="connsiteY1"/>
                  </a:cxn>
                  <a:cxn ang="0">
                    <a:pos x="connsiteX2" y="connsiteY2"/>
                  </a:cxn>
                  <a:cxn ang="0">
                    <a:pos x="connsiteX3" y="connsiteY3"/>
                  </a:cxn>
                </a:cxnLst>
                <a:rect l="l" t="t" r="r" b="b"/>
                <a:pathLst>
                  <a:path w="2358081" h="2358081">
                    <a:moveTo>
                      <a:pt x="0" y="0"/>
                    </a:moveTo>
                    <a:lnTo>
                      <a:pt x="2358081" y="0"/>
                    </a:lnTo>
                    <a:lnTo>
                      <a:pt x="2358081" y="2358081"/>
                    </a:lnTo>
                    <a:lnTo>
                      <a:pt x="0" y="2358081"/>
                    </a:ln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69" name="Forma libre 68">
                <a:extLst>
                  <a:ext uri="{FF2B5EF4-FFF2-40B4-BE49-F238E27FC236}">
                    <a16:creationId xmlns:a16="http://schemas.microsoft.com/office/drawing/2014/main" id="{EA6D2185-6A69-04B6-7F83-11A2BB261184}"/>
                  </a:ext>
                </a:extLst>
              </p:cNvPr>
              <p:cNvSpPr/>
              <p:nvPr/>
            </p:nvSpPr>
            <p:spPr>
              <a:xfrm>
                <a:off x="20997327" y="1109600"/>
                <a:ext cx="1773721" cy="1773721"/>
              </a:xfrm>
              <a:custGeom>
                <a:avLst/>
                <a:gdLst>
                  <a:gd name="connsiteX0" fmla="*/ 0 w 1668333"/>
                  <a:gd name="connsiteY0" fmla="*/ 0 h 1668333"/>
                  <a:gd name="connsiteX1" fmla="*/ 1668333 w 1668333"/>
                  <a:gd name="connsiteY1" fmla="*/ 0 h 1668333"/>
                  <a:gd name="connsiteX2" fmla="*/ 1668333 w 1668333"/>
                  <a:gd name="connsiteY2" fmla="*/ 1668333 h 1668333"/>
                  <a:gd name="connsiteX3" fmla="*/ 0 w 1668333"/>
                  <a:gd name="connsiteY3" fmla="*/ 1668333 h 1668333"/>
                </a:gdLst>
                <a:ahLst/>
                <a:cxnLst>
                  <a:cxn ang="0">
                    <a:pos x="connsiteX0" y="connsiteY0"/>
                  </a:cxn>
                  <a:cxn ang="0">
                    <a:pos x="connsiteX1" y="connsiteY1"/>
                  </a:cxn>
                  <a:cxn ang="0">
                    <a:pos x="connsiteX2" y="connsiteY2"/>
                  </a:cxn>
                  <a:cxn ang="0">
                    <a:pos x="connsiteX3" y="connsiteY3"/>
                  </a:cxn>
                </a:cxnLst>
                <a:rect l="l" t="t" r="r" b="b"/>
                <a:pathLst>
                  <a:path w="1668333" h="1668333">
                    <a:moveTo>
                      <a:pt x="0" y="0"/>
                    </a:moveTo>
                    <a:lnTo>
                      <a:pt x="1668333" y="0"/>
                    </a:lnTo>
                    <a:lnTo>
                      <a:pt x="1668333" y="1668333"/>
                    </a:lnTo>
                    <a:lnTo>
                      <a:pt x="0" y="1668333"/>
                    </a:ln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sp>
            <p:nvSpPr>
              <p:cNvPr id="70" name="Forma libre 69">
                <a:extLst>
                  <a:ext uri="{FF2B5EF4-FFF2-40B4-BE49-F238E27FC236}">
                    <a16:creationId xmlns:a16="http://schemas.microsoft.com/office/drawing/2014/main" id="{ED50F7C0-1DB1-A772-B8D7-8CF6D56B0C74}"/>
                  </a:ext>
                </a:extLst>
              </p:cNvPr>
              <p:cNvSpPr/>
              <p:nvPr/>
            </p:nvSpPr>
            <p:spPr>
              <a:xfrm rot="18900000">
                <a:off x="21261915" y="1374168"/>
                <a:ext cx="1244583" cy="1244583"/>
              </a:xfrm>
              <a:custGeom>
                <a:avLst/>
                <a:gdLst>
                  <a:gd name="connsiteX0" fmla="*/ 585318 w 1170635"/>
                  <a:gd name="connsiteY0" fmla="*/ 0 h 1170635"/>
                  <a:gd name="connsiteX1" fmla="*/ 1170636 w 1170635"/>
                  <a:gd name="connsiteY1" fmla="*/ 585318 h 1170635"/>
                  <a:gd name="connsiteX2" fmla="*/ 1170636 w 1170635"/>
                  <a:gd name="connsiteY2" fmla="*/ 585318 h 1170635"/>
                  <a:gd name="connsiteX3" fmla="*/ 585318 w 1170635"/>
                  <a:gd name="connsiteY3" fmla="*/ 1170636 h 1170635"/>
                  <a:gd name="connsiteX4" fmla="*/ 585318 w 1170635"/>
                  <a:gd name="connsiteY4" fmla="*/ 1170636 h 1170635"/>
                  <a:gd name="connsiteX5" fmla="*/ 0 w 1170635"/>
                  <a:gd name="connsiteY5" fmla="*/ 585318 h 1170635"/>
                  <a:gd name="connsiteX6" fmla="*/ 0 w 1170635"/>
                  <a:gd name="connsiteY6" fmla="*/ 585318 h 1170635"/>
                  <a:gd name="connsiteX7" fmla="*/ 585318 w 1170635"/>
                  <a:gd name="connsiteY7" fmla="*/ 0 h 117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635" h="1170635">
                    <a:moveTo>
                      <a:pt x="585318" y="0"/>
                    </a:moveTo>
                    <a:cubicBezTo>
                      <a:pt x="908580" y="0"/>
                      <a:pt x="1170636" y="262056"/>
                      <a:pt x="1170636" y="585318"/>
                    </a:cubicBezTo>
                    <a:lnTo>
                      <a:pt x="1170636" y="585318"/>
                    </a:lnTo>
                    <a:cubicBezTo>
                      <a:pt x="1170636" y="908580"/>
                      <a:pt x="908580" y="1170636"/>
                      <a:pt x="585318" y="1170636"/>
                    </a:cubicBezTo>
                    <a:lnTo>
                      <a:pt x="585318" y="1170636"/>
                    </a:lnTo>
                    <a:cubicBezTo>
                      <a:pt x="262056" y="1170636"/>
                      <a:pt x="0" y="908580"/>
                      <a:pt x="0" y="585318"/>
                    </a:cubicBezTo>
                    <a:lnTo>
                      <a:pt x="0" y="585318"/>
                    </a:lnTo>
                    <a:cubicBezTo>
                      <a:pt x="0" y="262056"/>
                      <a:pt x="262056" y="0"/>
                      <a:pt x="585318" y="0"/>
                    </a:cubicBez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grpSp>
        <p:grpSp>
          <p:nvGrpSpPr>
            <p:cNvPr id="14" name="Grupo 13">
              <a:extLst>
                <a:ext uri="{FF2B5EF4-FFF2-40B4-BE49-F238E27FC236}">
                  <a16:creationId xmlns:a16="http://schemas.microsoft.com/office/drawing/2014/main" id="{0AC2F45F-DEB2-2BF3-A17B-B074504F38F2}"/>
                </a:ext>
              </a:extLst>
            </p:cNvPr>
            <p:cNvGrpSpPr/>
            <p:nvPr/>
          </p:nvGrpSpPr>
          <p:grpSpPr>
            <a:xfrm>
              <a:off x="19684443" y="1870155"/>
              <a:ext cx="5009028" cy="5009028"/>
              <a:chOff x="19943209" y="1566600"/>
              <a:chExt cx="4434440" cy="4434440"/>
            </a:xfrm>
          </p:grpSpPr>
          <p:sp>
            <p:nvSpPr>
              <p:cNvPr id="61" name="Forma libre 60">
                <a:extLst>
                  <a:ext uri="{FF2B5EF4-FFF2-40B4-BE49-F238E27FC236}">
                    <a16:creationId xmlns:a16="http://schemas.microsoft.com/office/drawing/2014/main" id="{AC981422-8D61-D12D-435C-C1F8D715D2C1}"/>
                  </a:ext>
                </a:extLst>
              </p:cNvPr>
              <p:cNvSpPr/>
              <p:nvPr/>
            </p:nvSpPr>
            <p:spPr>
              <a:xfrm>
                <a:off x="19943209" y="1566600"/>
                <a:ext cx="4434440" cy="4434440"/>
              </a:xfrm>
              <a:custGeom>
                <a:avLst/>
                <a:gdLst>
                  <a:gd name="connsiteX0" fmla="*/ 0 w 4582678"/>
                  <a:gd name="connsiteY0" fmla="*/ 0 h 4582678"/>
                  <a:gd name="connsiteX1" fmla="*/ 4582678 w 4582678"/>
                  <a:gd name="connsiteY1" fmla="*/ 0 h 4582678"/>
                  <a:gd name="connsiteX2" fmla="*/ 4582678 w 4582678"/>
                  <a:gd name="connsiteY2" fmla="*/ 4582678 h 4582678"/>
                  <a:gd name="connsiteX3" fmla="*/ 0 w 4582678"/>
                  <a:gd name="connsiteY3" fmla="*/ 4582678 h 4582678"/>
                </a:gdLst>
                <a:ahLst/>
                <a:cxnLst>
                  <a:cxn ang="0">
                    <a:pos x="connsiteX0" y="connsiteY0"/>
                  </a:cxn>
                  <a:cxn ang="0">
                    <a:pos x="connsiteX1" y="connsiteY1"/>
                  </a:cxn>
                  <a:cxn ang="0">
                    <a:pos x="connsiteX2" y="connsiteY2"/>
                  </a:cxn>
                  <a:cxn ang="0">
                    <a:pos x="connsiteX3" y="connsiteY3"/>
                  </a:cxn>
                </a:cxnLst>
                <a:rect l="l" t="t" r="r" b="b"/>
                <a:pathLst>
                  <a:path w="4582678" h="4582678">
                    <a:moveTo>
                      <a:pt x="0" y="0"/>
                    </a:moveTo>
                    <a:lnTo>
                      <a:pt x="4582678" y="0"/>
                    </a:lnTo>
                    <a:lnTo>
                      <a:pt x="4582678" y="4582678"/>
                    </a:lnTo>
                    <a:lnTo>
                      <a:pt x="0" y="4582678"/>
                    </a:lnTo>
                    <a:close/>
                  </a:path>
                </a:pathLst>
              </a:custGeom>
              <a:solidFill>
                <a:schemeClr val="accent1"/>
              </a:solidFill>
              <a:ln w="0" cap="flat">
                <a:noFill/>
                <a:prstDash val="solid"/>
                <a:miter/>
              </a:ln>
            </p:spPr>
            <p:txBody>
              <a:bodyPr rtlCol="0" anchor="ctr"/>
              <a:lstStyle/>
              <a:p>
                <a:endParaRPr lang="es-SV" dirty="0">
                  <a:latin typeface="Space Grotesk Light" pitchFamily="2" charset="77"/>
                </a:endParaRPr>
              </a:p>
            </p:txBody>
          </p:sp>
          <p:grpSp>
            <p:nvGrpSpPr>
              <p:cNvPr id="62" name="Grupo 61">
                <a:extLst>
                  <a:ext uri="{FF2B5EF4-FFF2-40B4-BE49-F238E27FC236}">
                    <a16:creationId xmlns:a16="http://schemas.microsoft.com/office/drawing/2014/main" id="{7C0C42C9-C55D-DA51-CF88-7DA83F8E2351}"/>
                  </a:ext>
                </a:extLst>
              </p:cNvPr>
              <p:cNvGrpSpPr/>
              <p:nvPr/>
            </p:nvGrpSpPr>
            <p:grpSpPr>
              <a:xfrm>
                <a:off x="19943209" y="1566600"/>
                <a:ext cx="4434440" cy="4434440"/>
                <a:chOff x="19453784" y="4426863"/>
                <a:chExt cx="4872163" cy="4872163"/>
              </a:xfrm>
            </p:grpSpPr>
            <p:sp>
              <p:nvSpPr>
                <p:cNvPr id="63" name="Forma libre 62">
                  <a:extLst>
                    <a:ext uri="{FF2B5EF4-FFF2-40B4-BE49-F238E27FC236}">
                      <a16:creationId xmlns:a16="http://schemas.microsoft.com/office/drawing/2014/main" id="{08AE8050-640B-938D-A557-5EF326CD0B43}"/>
                    </a:ext>
                  </a:extLst>
                </p:cNvPr>
                <p:cNvSpPr/>
                <p:nvPr/>
              </p:nvSpPr>
              <p:spPr>
                <a:xfrm>
                  <a:off x="19453784" y="4426863"/>
                  <a:ext cx="4872163" cy="4872163"/>
                </a:xfrm>
                <a:custGeom>
                  <a:avLst/>
                  <a:gdLst>
                    <a:gd name="connsiteX0" fmla="*/ 4238275 w 4582678"/>
                    <a:gd name="connsiteY0" fmla="*/ 0 h 4582678"/>
                    <a:gd name="connsiteX1" fmla="*/ 0 w 4582678"/>
                    <a:gd name="connsiteY1" fmla="*/ 4238275 h 4582678"/>
                    <a:gd name="connsiteX2" fmla="*/ 0 w 4582678"/>
                    <a:gd name="connsiteY2" fmla="*/ 4582678 h 4582678"/>
                    <a:gd name="connsiteX3" fmla="*/ 1672231 w 4582678"/>
                    <a:gd name="connsiteY3" fmla="*/ 4582678 h 4582678"/>
                    <a:gd name="connsiteX4" fmla="*/ 1672231 w 4582678"/>
                    <a:gd name="connsiteY4" fmla="*/ 4364012 h 4582678"/>
                    <a:gd name="connsiteX5" fmla="*/ 4364012 w 4582678"/>
                    <a:gd name="connsiteY5" fmla="*/ 1672231 h 4582678"/>
                    <a:gd name="connsiteX6" fmla="*/ 4582678 w 4582678"/>
                    <a:gd name="connsiteY6" fmla="*/ 1672231 h 4582678"/>
                    <a:gd name="connsiteX7" fmla="*/ 4582678 w 4582678"/>
                    <a:gd name="connsiteY7" fmla="*/ 0 h 4582678"/>
                    <a:gd name="connsiteX8" fmla="*/ 4238275 w 4582678"/>
                    <a:gd name="connsiteY8" fmla="*/ 0 h 458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2678" h="4582678">
                      <a:moveTo>
                        <a:pt x="4238275" y="0"/>
                      </a:moveTo>
                      <a:cubicBezTo>
                        <a:pt x="1974892" y="167606"/>
                        <a:pt x="167606" y="1974892"/>
                        <a:pt x="0" y="4238275"/>
                      </a:cubicBezTo>
                      <a:lnTo>
                        <a:pt x="0" y="4582678"/>
                      </a:lnTo>
                      <a:lnTo>
                        <a:pt x="1672231" y="4582678"/>
                      </a:lnTo>
                      <a:lnTo>
                        <a:pt x="1672231" y="4364012"/>
                      </a:lnTo>
                      <a:cubicBezTo>
                        <a:pt x="1778692" y="2926531"/>
                        <a:pt x="2926531" y="1778692"/>
                        <a:pt x="4364012" y="1672231"/>
                      </a:cubicBezTo>
                      <a:lnTo>
                        <a:pt x="4582678" y="1672231"/>
                      </a:lnTo>
                      <a:lnTo>
                        <a:pt x="4582678" y="0"/>
                      </a:lnTo>
                      <a:lnTo>
                        <a:pt x="4238275" y="0"/>
                      </a:lnTo>
                      <a:close/>
                    </a:path>
                  </a:pathLst>
                </a:custGeom>
                <a:solidFill>
                  <a:schemeClr val="accent1">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64" name="Forma libre 63">
                  <a:extLst>
                    <a:ext uri="{FF2B5EF4-FFF2-40B4-BE49-F238E27FC236}">
                      <a16:creationId xmlns:a16="http://schemas.microsoft.com/office/drawing/2014/main" id="{12C0FC37-FE25-86E8-E0D4-CA8949B25FDD}"/>
                    </a:ext>
                  </a:extLst>
                </p:cNvPr>
                <p:cNvSpPr/>
                <p:nvPr/>
              </p:nvSpPr>
              <p:spPr>
                <a:xfrm>
                  <a:off x="22385224" y="7358303"/>
                  <a:ext cx="1940722" cy="1940722"/>
                </a:xfrm>
                <a:custGeom>
                  <a:avLst/>
                  <a:gdLst>
                    <a:gd name="connsiteX0" fmla="*/ 1825412 w 1825412"/>
                    <a:gd name="connsiteY0" fmla="*/ 0 h 1825412"/>
                    <a:gd name="connsiteX1" fmla="*/ 1825412 w 1825412"/>
                    <a:gd name="connsiteY1" fmla="*/ 1825412 h 1825412"/>
                    <a:gd name="connsiteX2" fmla="*/ 0 w 1825412"/>
                    <a:gd name="connsiteY2" fmla="*/ 1825412 h 1825412"/>
                    <a:gd name="connsiteX3" fmla="*/ 1825412 w 1825412"/>
                    <a:gd name="connsiteY3" fmla="*/ 0 h 1825412"/>
                  </a:gdLst>
                  <a:ahLst/>
                  <a:cxnLst>
                    <a:cxn ang="0">
                      <a:pos x="connsiteX0" y="connsiteY0"/>
                    </a:cxn>
                    <a:cxn ang="0">
                      <a:pos x="connsiteX1" y="connsiteY1"/>
                    </a:cxn>
                    <a:cxn ang="0">
                      <a:pos x="connsiteX2" y="connsiteY2"/>
                    </a:cxn>
                    <a:cxn ang="0">
                      <a:pos x="connsiteX3" y="connsiteY3"/>
                    </a:cxn>
                  </a:cxnLst>
                  <a:rect l="l" t="t" r="r" b="b"/>
                  <a:pathLst>
                    <a:path w="1825412" h="1825412">
                      <a:moveTo>
                        <a:pt x="1825412" y="0"/>
                      </a:moveTo>
                      <a:lnTo>
                        <a:pt x="1825412" y="1825412"/>
                      </a:lnTo>
                      <a:lnTo>
                        <a:pt x="0" y="1825412"/>
                      </a:lnTo>
                      <a:cubicBezTo>
                        <a:pt x="0" y="817223"/>
                        <a:pt x="817223" y="0"/>
                        <a:pt x="1825412" y="0"/>
                      </a:cubicBezTo>
                      <a:close/>
                    </a:path>
                  </a:pathLst>
                </a:custGeom>
                <a:solidFill>
                  <a:schemeClr val="accent1">
                    <a:lumMod val="50000"/>
                  </a:schemeClr>
                </a:solidFill>
                <a:ln w="0" cap="flat">
                  <a:noFill/>
                  <a:prstDash val="solid"/>
                  <a:miter/>
                </a:ln>
              </p:spPr>
              <p:txBody>
                <a:bodyPr rtlCol="0" anchor="ctr"/>
                <a:lstStyle/>
                <a:p>
                  <a:endParaRPr lang="es-SV" dirty="0">
                    <a:latin typeface="Space Grotesk Light" pitchFamily="2" charset="77"/>
                  </a:endParaRPr>
                </a:p>
              </p:txBody>
            </p:sp>
          </p:grpSp>
        </p:grpSp>
        <p:grpSp>
          <p:nvGrpSpPr>
            <p:cNvPr id="15" name="Grupo 14">
              <a:extLst>
                <a:ext uri="{FF2B5EF4-FFF2-40B4-BE49-F238E27FC236}">
                  <a16:creationId xmlns:a16="http://schemas.microsoft.com/office/drawing/2014/main" id="{89052FA6-0DFC-7AC5-2825-A1929F9A4EBC}"/>
                </a:ext>
              </a:extLst>
            </p:cNvPr>
            <p:cNvGrpSpPr/>
            <p:nvPr/>
          </p:nvGrpSpPr>
          <p:grpSpPr>
            <a:xfrm>
              <a:off x="19696115" y="6867367"/>
              <a:ext cx="4997358" cy="5034928"/>
              <a:chOff x="19953542" y="5990579"/>
              <a:chExt cx="4424108" cy="4457369"/>
            </a:xfrm>
          </p:grpSpPr>
          <p:sp>
            <p:nvSpPr>
              <p:cNvPr id="59" name="Forma libre 58">
                <a:extLst>
                  <a:ext uri="{FF2B5EF4-FFF2-40B4-BE49-F238E27FC236}">
                    <a16:creationId xmlns:a16="http://schemas.microsoft.com/office/drawing/2014/main" id="{AF03DBE2-9D4C-2227-8858-4935F255739D}"/>
                  </a:ext>
                </a:extLst>
              </p:cNvPr>
              <p:cNvSpPr/>
              <p:nvPr/>
            </p:nvSpPr>
            <p:spPr>
              <a:xfrm>
                <a:off x="19953542" y="6003049"/>
                <a:ext cx="4424108" cy="4420083"/>
              </a:xfrm>
              <a:custGeom>
                <a:avLst/>
                <a:gdLst>
                  <a:gd name="connsiteX0" fmla="*/ 0 w 4572000"/>
                  <a:gd name="connsiteY0" fmla="*/ 0 h 4567841"/>
                  <a:gd name="connsiteX1" fmla="*/ 4572000 w 4572000"/>
                  <a:gd name="connsiteY1" fmla="*/ 0 h 4567841"/>
                  <a:gd name="connsiteX2" fmla="*/ 4572000 w 4572000"/>
                  <a:gd name="connsiteY2" fmla="*/ 4567841 h 4567841"/>
                  <a:gd name="connsiteX3" fmla="*/ 0 w 4572000"/>
                  <a:gd name="connsiteY3" fmla="*/ 4567841 h 4567841"/>
                </a:gdLst>
                <a:ahLst/>
                <a:cxnLst>
                  <a:cxn ang="0">
                    <a:pos x="connsiteX0" y="connsiteY0"/>
                  </a:cxn>
                  <a:cxn ang="0">
                    <a:pos x="connsiteX1" y="connsiteY1"/>
                  </a:cxn>
                  <a:cxn ang="0">
                    <a:pos x="connsiteX2" y="connsiteY2"/>
                  </a:cxn>
                  <a:cxn ang="0">
                    <a:pos x="connsiteX3" y="connsiteY3"/>
                  </a:cxn>
                </a:cxnLst>
                <a:rect l="l" t="t" r="r" b="b"/>
                <a:pathLst>
                  <a:path w="4572000" h="4567841">
                    <a:moveTo>
                      <a:pt x="0" y="0"/>
                    </a:moveTo>
                    <a:lnTo>
                      <a:pt x="4572000" y="0"/>
                    </a:lnTo>
                    <a:lnTo>
                      <a:pt x="4572000" y="4567841"/>
                    </a:lnTo>
                    <a:lnTo>
                      <a:pt x="0" y="4567841"/>
                    </a:lnTo>
                    <a:close/>
                  </a:path>
                </a:pathLst>
              </a:custGeom>
              <a:solidFill>
                <a:schemeClr val="accent2"/>
              </a:solidFill>
              <a:ln w="0" cap="flat">
                <a:noFill/>
                <a:prstDash val="solid"/>
                <a:miter/>
              </a:ln>
            </p:spPr>
            <p:txBody>
              <a:bodyPr rtlCol="0" anchor="ctr"/>
              <a:lstStyle/>
              <a:p>
                <a:endParaRPr lang="es-SV" dirty="0">
                  <a:latin typeface="Space Grotesk Light" pitchFamily="2" charset="77"/>
                </a:endParaRPr>
              </a:p>
            </p:txBody>
          </p:sp>
          <p:sp>
            <p:nvSpPr>
              <p:cNvPr id="60" name="Forma libre 59">
                <a:extLst>
                  <a:ext uri="{FF2B5EF4-FFF2-40B4-BE49-F238E27FC236}">
                    <a16:creationId xmlns:a16="http://schemas.microsoft.com/office/drawing/2014/main" id="{0F466CC8-8564-64AE-5F62-80F87CC02755}"/>
                  </a:ext>
                </a:extLst>
              </p:cNvPr>
              <p:cNvSpPr/>
              <p:nvPr/>
            </p:nvSpPr>
            <p:spPr>
              <a:xfrm>
                <a:off x="20016187" y="5990579"/>
                <a:ext cx="4298817" cy="4457369"/>
              </a:xfrm>
              <a:custGeom>
                <a:avLst/>
                <a:gdLst>
                  <a:gd name="connsiteX0" fmla="*/ 4442257 w 4442521"/>
                  <a:gd name="connsiteY0" fmla="*/ 4287264 h 4606374"/>
                  <a:gd name="connsiteX1" fmla="*/ 4122983 w 4442521"/>
                  <a:gd name="connsiteY1" fmla="*/ 3968280 h 4606374"/>
                  <a:gd name="connsiteX2" fmla="*/ 2206063 w 4442521"/>
                  <a:gd name="connsiteY2" fmla="*/ 3968280 h 4606374"/>
                  <a:gd name="connsiteX3" fmla="*/ 3738833 w 4442521"/>
                  <a:gd name="connsiteY3" fmla="*/ 3435195 h 4606374"/>
                  <a:gd name="connsiteX4" fmla="*/ 4207782 w 4442521"/>
                  <a:gd name="connsiteY4" fmla="*/ 3272131 h 4606374"/>
                  <a:gd name="connsiteX5" fmla="*/ 4436510 w 4442521"/>
                  <a:gd name="connsiteY5" fmla="*/ 2922142 h 4606374"/>
                  <a:gd name="connsiteX6" fmla="*/ 4122983 w 4442521"/>
                  <a:gd name="connsiteY6" fmla="*/ 2645520 h 4606374"/>
                  <a:gd name="connsiteX7" fmla="*/ 2206063 w 4442521"/>
                  <a:gd name="connsiteY7" fmla="*/ 2645520 h 4606374"/>
                  <a:gd name="connsiteX8" fmla="*/ 3738833 w 4442521"/>
                  <a:gd name="connsiteY8" fmla="*/ 2112435 h 4606374"/>
                  <a:gd name="connsiteX9" fmla="*/ 4207782 w 4442521"/>
                  <a:gd name="connsiteY9" fmla="*/ 1949371 h 4606374"/>
                  <a:gd name="connsiteX10" fmla="*/ 4436510 w 4442521"/>
                  <a:gd name="connsiteY10" fmla="*/ 1599382 h 4606374"/>
                  <a:gd name="connsiteX11" fmla="*/ 4122983 w 4442521"/>
                  <a:gd name="connsiteY11" fmla="*/ 1322760 h 4606374"/>
                  <a:gd name="connsiteX12" fmla="*/ 2206063 w 4442521"/>
                  <a:gd name="connsiteY12" fmla="*/ 1322760 h 4606374"/>
                  <a:gd name="connsiteX13" fmla="*/ 3738833 w 4442521"/>
                  <a:gd name="connsiteY13" fmla="*/ 789675 h 4606374"/>
                  <a:gd name="connsiteX14" fmla="*/ 4207782 w 4442521"/>
                  <a:gd name="connsiteY14" fmla="*/ 626611 h 4606374"/>
                  <a:gd name="connsiteX15" fmla="*/ 4436510 w 4442521"/>
                  <a:gd name="connsiteY15" fmla="*/ 276622 h 4606374"/>
                  <a:gd name="connsiteX16" fmla="*/ 4122983 w 4442521"/>
                  <a:gd name="connsiteY16" fmla="*/ 0 h 4606374"/>
                  <a:gd name="connsiteX17" fmla="*/ 319539 w 4442521"/>
                  <a:gd name="connsiteY17" fmla="*/ 0 h 4606374"/>
                  <a:gd name="connsiteX18" fmla="*/ 265 w 4442521"/>
                  <a:gd name="connsiteY18" fmla="*/ 319111 h 4606374"/>
                  <a:gd name="connsiteX19" fmla="*/ 319539 w 4442521"/>
                  <a:gd name="connsiteY19" fmla="*/ 638094 h 4606374"/>
                  <a:gd name="connsiteX20" fmla="*/ 2236458 w 4442521"/>
                  <a:gd name="connsiteY20" fmla="*/ 638094 h 4606374"/>
                  <a:gd name="connsiteX21" fmla="*/ 703689 w 4442521"/>
                  <a:gd name="connsiteY21" fmla="*/ 1171179 h 4606374"/>
                  <a:gd name="connsiteX22" fmla="*/ 234739 w 4442521"/>
                  <a:gd name="connsiteY22" fmla="*/ 1334243 h 4606374"/>
                  <a:gd name="connsiteX23" fmla="*/ 6012 w 4442521"/>
                  <a:gd name="connsiteY23" fmla="*/ 1684232 h 4606374"/>
                  <a:gd name="connsiteX24" fmla="*/ 319539 w 4442521"/>
                  <a:gd name="connsiteY24" fmla="*/ 1960854 h 4606374"/>
                  <a:gd name="connsiteX25" fmla="*/ 2236458 w 4442521"/>
                  <a:gd name="connsiteY25" fmla="*/ 1960854 h 4606374"/>
                  <a:gd name="connsiteX26" fmla="*/ 703689 w 4442521"/>
                  <a:gd name="connsiteY26" fmla="*/ 2493939 h 4606374"/>
                  <a:gd name="connsiteX27" fmla="*/ 234739 w 4442521"/>
                  <a:gd name="connsiteY27" fmla="*/ 2657003 h 4606374"/>
                  <a:gd name="connsiteX28" fmla="*/ 6012 w 4442521"/>
                  <a:gd name="connsiteY28" fmla="*/ 3006992 h 4606374"/>
                  <a:gd name="connsiteX29" fmla="*/ 319539 w 4442521"/>
                  <a:gd name="connsiteY29" fmla="*/ 3283614 h 4606374"/>
                  <a:gd name="connsiteX30" fmla="*/ 2236458 w 4442521"/>
                  <a:gd name="connsiteY30" fmla="*/ 3283614 h 4606374"/>
                  <a:gd name="connsiteX31" fmla="*/ 703689 w 4442521"/>
                  <a:gd name="connsiteY31" fmla="*/ 3816699 h 4606374"/>
                  <a:gd name="connsiteX32" fmla="*/ 234739 w 4442521"/>
                  <a:gd name="connsiteY32" fmla="*/ 3979763 h 4606374"/>
                  <a:gd name="connsiteX33" fmla="*/ 6012 w 4442521"/>
                  <a:gd name="connsiteY33" fmla="*/ 4329752 h 4606374"/>
                  <a:gd name="connsiteX34" fmla="*/ 319539 w 4442521"/>
                  <a:gd name="connsiteY34" fmla="*/ 4606375 h 4606374"/>
                  <a:gd name="connsiteX35" fmla="*/ 4122983 w 4442521"/>
                  <a:gd name="connsiteY35" fmla="*/ 4606375 h 4606374"/>
                  <a:gd name="connsiteX36" fmla="*/ 4442257 w 4442521"/>
                  <a:gd name="connsiteY36" fmla="*/ 4287391 h 460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42521" h="4606374">
                    <a:moveTo>
                      <a:pt x="4442257" y="4287264"/>
                    </a:moveTo>
                    <a:cubicBezTo>
                      <a:pt x="4434466" y="4114375"/>
                      <a:pt x="4302032" y="3968280"/>
                      <a:pt x="4122983" y="3968280"/>
                    </a:cubicBezTo>
                    <a:lnTo>
                      <a:pt x="2206063" y="3968280"/>
                    </a:lnTo>
                    <a:cubicBezTo>
                      <a:pt x="2717029" y="3790543"/>
                      <a:pt x="3227867" y="3612933"/>
                      <a:pt x="3738833" y="3435195"/>
                    </a:cubicBezTo>
                    <a:cubicBezTo>
                      <a:pt x="3895149" y="3380840"/>
                      <a:pt x="4051466" y="3326486"/>
                      <a:pt x="4207782" y="3272131"/>
                    </a:cubicBezTo>
                    <a:cubicBezTo>
                      <a:pt x="4359118" y="3219563"/>
                      <a:pt x="4458476" y="3085462"/>
                      <a:pt x="4436510" y="2922142"/>
                    </a:cubicBezTo>
                    <a:cubicBezTo>
                      <a:pt x="4415693" y="2766989"/>
                      <a:pt x="4283003" y="2645520"/>
                      <a:pt x="4122983" y="2645520"/>
                    </a:cubicBezTo>
                    <a:lnTo>
                      <a:pt x="2206063" y="2645520"/>
                    </a:lnTo>
                    <a:cubicBezTo>
                      <a:pt x="2717029" y="2467783"/>
                      <a:pt x="3227867" y="2290173"/>
                      <a:pt x="3738833" y="2112435"/>
                    </a:cubicBezTo>
                    <a:cubicBezTo>
                      <a:pt x="3895149" y="2058080"/>
                      <a:pt x="4051466" y="2003726"/>
                      <a:pt x="4207782" y="1949371"/>
                    </a:cubicBezTo>
                    <a:cubicBezTo>
                      <a:pt x="4359118" y="1896802"/>
                      <a:pt x="4458476" y="1762702"/>
                      <a:pt x="4436510" y="1599382"/>
                    </a:cubicBezTo>
                    <a:cubicBezTo>
                      <a:pt x="4415693" y="1444229"/>
                      <a:pt x="4283003" y="1322760"/>
                      <a:pt x="4122983" y="1322760"/>
                    </a:cubicBezTo>
                    <a:lnTo>
                      <a:pt x="2206063" y="1322760"/>
                    </a:lnTo>
                    <a:cubicBezTo>
                      <a:pt x="2717029" y="1145023"/>
                      <a:pt x="3227867" y="967413"/>
                      <a:pt x="3738833" y="789675"/>
                    </a:cubicBezTo>
                    <a:cubicBezTo>
                      <a:pt x="3895149" y="735320"/>
                      <a:pt x="4051466" y="680966"/>
                      <a:pt x="4207782" y="626611"/>
                    </a:cubicBezTo>
                    <a:cubicBezTo>
                      <a:pt x="4359118" y="574042"/>
                      <a:pt x="4458476" y="439942"/>
                      <a:pt x="4436510" y="276622"/>
                    </a:cubicBezTo>
                    <a:cubicBezTo>
                      <a:pt x="4415693" y="121469"/>
                      <a:pt x="4283003" y="0"/>
                      <a:pt x="4122983" y="0"/>
                    </a:cubicBezTo>
                    <a:lnTo>
                      <a:pt x="319539" y="0"/>
                    </a:lnTo>
                    <a:cubicBezTo>
                      <a:pt x="152494" y="128"/>
                      <a:pt x="-7398" y="146860"/>
                      <a:pt x="265" y="319111"/>
                    </a:cubicBezTo>
                    <a:cubicBezTo>
                      <a:pt x="8055" y="492000"/>
                      <a:pt x="140490" y="638094"/>
                      <a:pt x="319539" y="638094"/>
                    </a:cubicBezTo>
                    <a:lnTo>
                      <a:pt x="2236458" y="638094"/>
                    </a:lnTo>
                    <a:cubicBezTo>
                      <a:pt x="1725492" y="815832"/>
                      <a:pt x="1214654" y="993442"/>
                      <a:pt x="703689" y="1171179"/>
                    </a:cubicBezTo>
                    <a:cubicBezTo>
                      <a:pt x="547372" y="1225534"/>
                      <a:pt x="391056" y="1279889"/>
                      <a:pt x="234739" y="1334243"/>
                    </a:cubicBezTo>
                    <a:cubicBezTo>
                      <a:pt x="83404" y="1386812"/>
                      <a:pt x="-15954" y="1520913"/>
                      <a:pt x="6012" y="1684232"/>
                    </a:cubicBezTo>
                    <a:cubicBezTo>
                      <a:pt x="26828" y="1839385"/>
                      <a:pt x="159519" y="1960854"/>
                      <a:pt x="319539" y="1960854"/>
                    </a:cubicBezTo>
                    <a:lnTo>
                      <a:pt x="2236458" y="1960854"/>
                    </a:lnTo>
                    <a:cubicBezTo>
                      <a:pt x="1725492" y="2138592"/>
                      <a:pt x="1214654" y="2316202"/>
                      <a:pt x="703689" y="2493939"/>
                    </a:cubicBezTo>
                    <a:lnTo>
                      <a:pt x="234739" y="2657003"/>
                    </a:lnTo>
                    <a:cubicBezTo>
                      <a:pt x="83404" y="2709572"/>
                      <a:pt x="-15954" y="2843673"/>
                      <a:pt x="6012" y="3006992"/>
                    </a:cubicBezTo>
                    <a:cubicBezTo>
                      <a:pt x="26828" y="3162146"/>
                      <a:pt x="159519" y="3283614"/>
                      <a:pt x="319539" y="3283614"/>
                    </a:cubicBezTo>
                    <a:lnTo>
                      <a:pt x="2236458" y="3283614"/>
                    </a:lnTo>
                    <a:cubicBezTo>
                      <a:pt x="1725492" y="3461352"/>
                      <a:pt x="1214654" y="3638962"/>
                      <a:pt x="703689" y="3816699"/>
                    </a:cubicBezTo>
                    <a:cubicBezTo>
                      <a:pt x="547372" y="3871054"/>
                      <a:pt x="391056" y="3925409"/>
                      <a:pt x="234739" y="3979763"/>
                    </a:cubicBezTo>
                    <a:cubicBezTo>
                      <a:pt x="83404" y="4032332"/>
                      <a:pt x="-15954" y="4166433"/>
                      <a:pt x="6012" y="4329752"/>
                    </a:cubicBezTo>
                    <a:cubicBezTo>
                      <a:pt x="26828" y="4484905"/>
                      <a:pt x="159519" y="4606375"/>
                      <a:pt x="319539" y="4606375"/>
                    </a:cubicBezTo>
                    <a:lnTo>
                      <a:pt x="4122983" y="4606375"/>
                    </a:lnTo>
                    <a:cubicBezTo>
                      <a:pt x="4290027" y="4606375"/>
                      <a:pt x="4449919" y="4459642"/>
                      <a:pt x="4442257" y="4287391"/>
                    </a:cubicBezTo>
                    <a:close/>
                  </a:path>
                </a:pathLst>
              </a:custGeom>
              <a:solidFill>
                <a:schemeClr val="accent2">
                  <a:lumMod val="75000"/>
                </a:schemeClr>
              </a:solidFill>
              <a:ln w="0" cap="flat">
                <a:noFill/>
                <a:prstDash val="solid"/>
                <a:miter/>
              </a:ln>
            </p:spPr>
            <p:txBody>
              <a:bodyPr rtlCol="0" anchor="ctr"/>
              <a:lstStyle/>
              <a:p>
                <a:endParaRPr lang="es-SV" dirty="0">
                  <a:latin typeface="Space Grotesk Light" pitchFamily="2" charset="77"/>
                </a:endParaRPr>
              </a:p>
            </p:txBody>
          </p:sp>
        </p:grpSp>
        <p:grpSp>
          <p:nvGrpSpPr>
            <p:cNvPr id="16" name="Grupo 15">
              <a:extLst>
                <a:ext uri="{FF2B5EF4-FFF2-40B4-BE49-F238E27FC236}">
                  <a16:creationId xmlns:a16="http://schemas.microsoft.com/office/drawing/2014/main" id="{6A469EEE-2075-194A-D6A9-7FAAE34D3FAA}"/>
                </a:ext>
              </a:extLst>
            </p:cNvPr>
            <p:cNvGrpSpPr/>
            <p:nvPr/>
          </p:nvGrpSpPr>
          <p:grpSpPr>
            <a:xfrm flipH="1">
              <a:off x="-315823" y="11845844"/>
              <a:ext cx="24997621" cy="5033281"/>
              <a:chOff x="2237184" y="10397972"/>
              <a:chExt cx="22130130" cy="4455911"/>
            </a:xfrm>
          </p:grpSpPr>
          <p:grpSp>
            <p:nvGrpSpPr>
              <p:cNvPr id="38" name="Grupo 37">
                <a:extLst>
                  <a:ext uri="{FF2B5EF4-FFF2-40B4-BE49-F238E27FC236}">
                    <a16:creationId xmlns:a16="http://schemas.microsoft.com/office/drawing/2014/main" id="{B37DEF94-CB89-1A43-F9B9-1D5627D27086}"/>
                  </a:ext>
                </a:extLst>
              </p:cNvPr>
              <p:cNvGrpSpPr/>
              <p:nvPr/>
            </p:nvGrpSpPr>
            <p:grpSpPr>
              <a:xfrm rot="5400000">
                <a:off x="2237184" y="10401118"/>
                <a:ext cx="4424108" cy="4424108"/>
                <a:chOff x="4571999" y="10921601"/>
                <a:chExt cx="4572000" cy="4572000"/>
              </a:xfrm>
            </p:grpSpPr>
            <p:sp>
              <p:nvSpPr>
                <p:cNvPr id="57" name="Forma libre 56">
                  <a:extLst>
                    <a:ext uri="{FF2B5EF4-FFF2-40B4-BE49-F238E27FC236}">
                      <a16:creationId xmlns:a16="http://schemas.microsoft.com/office/drawing/2014/main" id="{331DEA32-0791-A9A1-5B07-42AF1952F5F3}"/>
                    </a:ext>
                  </a:extLst>
                </p:cNvPr>
                <p:cNvSpPr/>
                <p:nvPr/>
              </p:nvSpPr>
              <p:spPr>
                <a:xfrm>
                  <a:off x="4571999" y="10921601"/>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chemeClr val="accent1"/>
                </a:solidFill>
                <a:ln w="0" cap="flat">
                  <a:noFill/>
                  <a:prstDash val="solid"/>
                  <a:miter/>
                </a:ln>
              </p:spPr>
              <p:txBody>
                <a:bodyPr rtlCol="0" anchor="ctr"/>
                <a:lstStyle/>
                <a:p>
                  <a:endParaRPr lang="es-SV" dirty="0">
                    <a:latin typeface="Space Grotesk Light" pitchFamily="2" charset="77"/>
                  </a:endParaRPr>
                </a:p>
              </p:txBody>
            </p:sp>
            <p:sp>
              <p:nvSpPr>
                <p:cNvPr id="58" name="Forma libre 57">
                  <a:extLst>
                    <a:ext uri="{FF2B5EF4-FFF2-40B4-BE49-F238E27FC236}">
                      <a16:creationId xmlns:a16="http://schemas.microsoft.com/office/drawing/2014/main" id="{350AA73F-C820-614C-228C-C85509321B42}"/>
                    </a:ext>
                  </a:extLst>
                </p:cNvPr>
                <p:cNvSpPr/>
                <p:nvPr/>
              </p:nvSpPr>
              <p:spPr>
                <a:xfrm>
                  <a:off x="4571999" y="10921601"/>
                  <a:ext cx="4572000" cy="4572000"/>
                </a:xfrm>
                <a:custGeom>
                  <a:avLst/>
                  <a:gdLst>
                    <a:gd name="connsiteX0" fmla="*/ 0 w 4572000"/>
                    <a:gd name="connsiteY0" fmla="*/ 0 h 4572000"/>
                    <a:gd name="connsiteX1" fmla="*/ 0 w 4572000"/>
                    <a:gd name="connsiteY1" fmla="*/ 0 h 4572000"/>
                    <a:gd name="connsiteX2" fmla="*/ 4572000 w 4572000"/>
                    <a:gd name="connsiteY2" fmla="*/ 4572000 h 4572000"/>
                    <a:gd name="connsiteX3" fmla="*/ 4572000 w 4572000"/>
                    <a:gd name="connsiteY3" fmla="*/ 4572000 h 4572000"/>
                    <a:gd name="connsiteX4" fmla="*/ 0 w 4572000"/>
                    <a:gd name="connsiteY4" fmla="*/ 0 h 4572000"/>
                    <a:gd name="connsiteX5" fmla="*/ 0 w 4572000"/>
                    <a:gd name="connsiteY5"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4572000">
                      <a:moveTo>
                        <a:pt x="0" y="0"/>
                      </a:moveTo>
                      <a:lnTo>
                        <a:pt x="0" y="0"/>
                      </a:lnTo>
                      <a:cubicBezTo>
                        <a:pt x="2523388" y="0"/>
                        <a:pt x="4572000" y="2048613"/>
                        <a:pt x="4572000" y="4572000"/>
                      </a:cubicBezTo>
                      <a:lnTo>
                        <a:pt x="4572000" y="4572000"/>
                      </a:lnTo>
                      <a:cubicBezTo>
                        <a:pt x="2048613" y="4572000"/>
                        <a:pt x="0" y="2523388"/>
                        <a:pt x="0" y="0"/>
                      </a:cubicBezTo>
                      <a:lnTo>
                        <a:pt x="0" y="0"/>
                      </a:lnTo>
                      <a:close/>
                    </a:path>
                  </a:pathLst>
                </a:custGeom>
                <a:solidFill>
                  <a:schemeClr val="accent1">
                    <a:lumMod val="50000"/>
                  </a:schemeClr>
                </a:solidFill>
                <a:ln w="0" cap="flat">
                  <a:noFill/>
                  <a:prstDash val="solid"/>
                  <a:miter/>
                </a:ln>
              </p:spPr>
              <p:txBody>
                <a:bodyPr rtlCol="0" anchor="ctr"/>
                <a:lstStyle/>
                <a:p>
                  <a:endParaRPr lang="es-SV" dirty="0">
                    <a:latin typeface="Space Grotesk Light" pitchFamily="2" charset="77"/>
                  </a:endParaRPr>
                </a:p>
              </p:txBody>
            </p:sp>
          </p:grpSp>
          <p:grpSp>
            <p:nvGrpSpPr>
              <p:cNvPr id="39" name="Grupo 38">
                <a:extLst>
                  <a:ext uri="{FF2B5EF4-FFF2-40B4-BE49-F238E27FC236}">
                    <a16:creationId xmlns:a16="http://schemas.microsoft.com/office/drawing/2014/main" id="{6ECDC480-9B58-728E-A780-DE0FFC92E106}"/>
                  </a:ext>
                </a:extLst>
              </p:cNvPr>
              <p:cNvGrpSpPr/>
              <p:nvPr/>
            </p:nvGrpSpPr>
            <p:grpSpPr>
              <a:xfrm>
                <a:off x="6654589" y="10401117"/>
                <a:ext cx="4424107" cy="4424107"/>
                <a:chOff x="4853446" y="-465434"/>
                <a:chExt cx="4860810" cy="4860810"/>
              </a:xfrm>
            </p:grpSpPr>
            <p:sp>
              <p:nvSpPr>
                <p:cNvPr id="53" name="Forma libre 52">
                  <a:extLst>
                    <a:ext uri="{FF2B5EF4-FFF2-40B4-BE49-F238E27FC236}">
                      <a16:creationId xmlns:a16="http://schemas.microsoft.com/office/drawing/2014/main" id="{128F56F4-029E-0946-EA3F-431E8908811D}"/>
                    </a:ext>
                  </a:extLst>
                </p:cNvPr>
                <p:cNvSpPr/>
                <p:nvPr/>
              </p:nvSpPr>
              <p:spPr>
                <a:xfrm rot="5400000">
                  <a:off x="4853446" y="-465434"/>
                  <a:ext cx="4860810" cy="4860810"/>
                </a:xfrm>
                <a:custGeom>
                  <a:avLst/>
                  <a:gdLst>
                    <a:gd name="connsiteX0" fmla="*/ 0 w 4571999"/>
                    <a:gd name="connsiteY0" fmla="*/ 0 h 4571999"/>
                    <a:gd name="connsiteX1" fmla="*/ 4571999 w 4571999"/>
                    <a:gd name="connsiteY1" fmla="*/ 0 h 4571999"/>
                    <a:gd name="connsiteX2" fmla="*/ 4571999 w 4571999"/>
                    <a:gd name="connsiteY2" fmla="*/ 4571999 h 4571999"/>
                    <a:gd name="connsiteX3" fmla="*/ 0 w 4571999"/>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4571999" h="4571999">
                      <a:moveTo>
                        <a:pt x="0" y="0"/>
                      </a:moveTo>
                      <a:lnTo>
                        <a:pt x="4571999" y="0"/>
                      </a:lnTo>
                      <a:lnTo>
                        <a:pt x="4571999" y="4571999"/>
                      </a:lnTo>
                      <a:lnTo>
                        <a:pt x="0" y="4571999"/>
                      </a:lnTo>
                      <a:close/>
                    </a:path>
                  </a:pathLst>
                </a:custGeom>
                <a:solidFill>
                  <a:schemeClr val="accent2">
                    <a:lumMod val="50000"/>
                  </a:schemeClr>
                </a:solidFill>
                <a:ln w="0" cap="flat">
                  <a:noFill/>
                  <a:prstDash val="solid"/>
                  <a:miter/>
                </a:ln>
              </p:spPr>
              <p:txBody>
                <a:bodyPr rtlCol="0" anchor="ctr"/>
                <a:lstStyle/>
                <a:p>
                  <a:endParaRPr lang="es-SV" dirty="0">
                    <a:latin typeface="Space Grotesk Light" pitchFamily="2" charset="77"/>
                  </a:endParaRPr>
                </a:p>
              </p:txBody>
            </p:sp>
            <p:grpSp>
              <p:nvGrpSpPr>
                <p:cNvPr id="54" name="Gráfico 43">
                  <a:extLst>
                    <a:ext uri="{FF2B5EF4-FFF2-40B4-BE49-F238E27FC236}">
                      <a16:creationId xmlns:a16="http://schemas.microsoft.com/office/drawing/2014/main" id="{7A2B6F6C-4E7D-CFD5-8A90-9AFB7134B347}"/>
                    </a:ext>
                  </a:extLst>
                </p:cNvPr>
                <p:cNvGrpSpPr/>
                <p:nvPr/>
              </p:nvGrpSpPr>
              <p:grpSpPr>
                <a:xfrm rot="5400000">
                  <a:off x="4853447" y="-462049"/>
                  <a:ext cx="4860810" cy="4854039"/>
                  <a:chOff x="4571998" y="6359712"/>
                  <a:chExt cx="4571999" cy="4565631"/>
                </a:xfrm>
                <a:solidFill>
                  <a:srgbClr val="1E1744"/>
                </a:solidFill>
              </p:grpSpPr>
              <p:sp>
                <p:nvSpPr>
                  <p:cNvPr id="55" name="Forma libre 54">
                    <a:extLst>
                      <a:ext uri="{FF2B5EF4-FFF2-40B4-BE49-F238E27FC236}">
                        <a16:creationId xmlns:a16="http://schemas.microsoft.com/office/drawing/2014/main" id="{E57F2E71-D316-FE5C-3DDE-59E443BDF8A3}"/>
                      </a:ext>
                    </a:extLst>
                  </p:cNvPr>
                  <p:cNvSpPr/>
                  <p:nvPr/>
                </p:nvSpPr>
                <p:spPr>
                  <a:xfrm>
                    <a:off x="4571998" y="6359712"/>
                    <a:ext cx="2282815" cy="4565631"/>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2"/>
                  </a:solidFill>
                  <a:ln w="0" cap="flat">
                    <a:noFill/>
                    <a:prstDash val="solid"/>
                    <a:miter/>
                  </a:ln>
                </p:spPr>
                <p:txBody>
                  <a:bodyPr rtlCol="0" anchor="ctr"/>
                  <a:lstStyle/>
                  <a:p>
                    <a:endParaRPr lang="es-SV" dirty="0">
                      <a:latin typeface="Space Grotesk Light" pitchFamily="2" charset="77"/>
                    </a:endParaRPr>
                  </a:p>
                </p:txBody>
              </p:sp>
              <p:sp>
                <p:nvSpPr>
                  <p:cNvPr id="56" name="Forma libre 55">
                    <a:extLst>
                      <a:ext uri="{FF2B5EF4-FFF2-40B4-BE49-F238E27FC236}">
                        <a16:creationId xmlns:a16="http://schemas.microsoft.com/office/drawing/2014/main" id="{0BAB6AA0-7DC3-0428-F41B-0981744B13A5}"/>
                      </a:ext>
                    </a:extLst>
                  </p:cNvPr>
                  <p:cNvSpPr/>
                  <p:nvPr/>
                </p:nvSpPr>
                <p:spPr>
                  <a:xfrm>
                    <a:off x="6861181" y="6359712"/>
                    <a:ext cx="2282815" cy="4565631"/>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2"/>
                  </a:solidFill>
                  <a:ln w="0" cap="flat">
                    <a:noFill/>
                    <a:prstDash val="solid"/>
                    <a:miter/>
                  </a:ln>
                </p:spPr>
                <p:txBody>
                  <a:bodyPr rtlCol="0" anchor="ctr"/>
                  <a:lstStyle/>
                  <a:p>
                    <a:endParaRPr lang="es-SV" dirty="0">
                      <a:latin typeface="Space Grotesk Light" pitchFamily="2" charset="77"/>
                    </a:endParaRPr>
                  </a:p>
                </p:txBody>
              </p:sp>
            </p:grpSp>
          </p:grpSp>
          <p:grpSp>
            <p:nvGrpSpPr>
              <p:cNvPr id="40" name="Grupo 39">
                <a:extLst>
                  <a:ext uri="{FF2B5EF4-FFF2-40B4-BE49-F238E27FC236}">
                    <a16:creationId xmlns:a16="http://schemas.microsoft.com/office/drawing/2014/main" id="{4491E427-84AD-4622-8B07-BD4046DEF3F2}"/>
                  </a:ext>
                </a:extLst>
              </p:cNvPr>
              <p:cNvGrpSpPr/>
              <p:nvPr/>
            </p:nvGrpSpPr>
            <p:grpSpPr>
              <a:xfrm>
                <a:off x="11085215" y="10397974"/>
                <a:ext cx="4424290" cy="4424229"/>
                <a:chOff x="11085215" y="10397974"/>
                <a:chExt cx="4424290" cy="4424229"/>
              </a:xfrm>
            </p:grpSpPr>
            <p:sp>
              <p:nvSpPr>
                <p:cNvPr id="51" name="Forma libre 50">
                  <a:extLst>
                    <a:ext uri="{FF2B5EF4-FFF2-40B4-BE49-F238E27FC236}">
                      <a16:creationId xmlns:a16="http://schemas.microsoft.com/office/drawing/2014/main" id="{96E2A693-2420-A300-5A04-4D5E1CDC176C}"/>
                    </a:ext>
                  </a:extLst>
                </p:cNvPr>
                <p:cNvSpPr/>
                <p:nvPr/>
              </p:nvSpPr>
              <p:spPr>
                <a:xfrm rot="5400000">
                  <a:off x="11085399" y="10398036"/>
                  <a:ext cx="4424106" cy="4424106"/>
                </a:xfrm>
                <a:custGeom>
                  <a:avLst/>
                  <a:gdLst>
                    <a:gd name="connsiteX0" fmla="*/ 0 w 4571998"/>
                    <a:gd name="connsiteY0" fmla="*/ 0 h 4571998"/>
                    <a:gd name="connsiteX1" fmla="*/ 4571998 w 4571998"/>
                    <a:gd name="connsiteY1" fmla="*/ 0 h 4571998"/>
                    <a:gd name="connsiteX2" fmla="*/ 4571998 w 4571998"/>
                    <a:gd name="connsiteY2" fmla="*/ 4571998 h 4571998"/>
                    <a:gd name="connsiteX3" fmla="*/ 0 w 4571998"/>
                    <a:gd name="connsiteY3" fmla="*/ 4571998 h 4571998"/>
                  </a:gdLst>
                  <a:ahLst/>
                  <a:cxnLst>
                    <a:cxn ang="0">
                      <a:pos x="connsiteX0" y="connsiteY0"/>
                    </a:cxn>
                    <a:cxn ang="0">
                      <a:pos x="connsiteX1" y="connsiteY1"/>
                    </a:cxn>
                    <a:cxn ang="0">
                      <a:pos x="connsiteX2" y="connsiteY2"/>
                    </a:cxn>
                    <a:cxn ang="0">
                      <a:pos x="connsiteX3" y="connsiteY3"/>
                    </a:cxn>
                  </a:cxnLst>
                  <a:rect l="l" t="t" r="r" b="b"/>
                  <a:pathLst>
                    <a:path w="4571998" h="4571998">
                      <a:moveTo>
                        <a:pt x="0" y="0"/>
                      </a:moveTo>
                      <a:lnTo>
                        <a:pt x="4571998" y="0"/>
                      </a:lnTo>
                      <a:lnTo>
                        <a:pt x="4571998" y="4571998"/>
                      </a:lnTo>
                      <a:lnTo>
                        <a:pt x="0" y="4571998"/>
                      </a:lnTo>
                      <a:close/>
                    </a:path>
                  </a:pathLst>
                </a:custGeom>
                <a:solidFill>
                  <a:schemeClr val="accent2"/>
                </a:solidFill>
                <a:ln w="0" cap="flat">
                  <a:noFill/>
                  <a:prstDash val="solid"/>
                  <a:miter/>
                </a:ln>
              </p:spPr>
              <p:txBody>
                <a:bodyPr rtlCol="0" anchor="ctr"/>
                <a:lstStyle/>
                <a:p>
                  <a:endParaRPr lang="es-SV" dirty="0">
                    <a:latin typeface="Space Grotesk Light" pitchFamily="2" charset="77"/>
                  </a:endParaRPr>
                </a:p>
              </p:txBody>
            </p:sp>
            <p:sp>
              <p:nvSpPr>
                <p:cNvPr id="52" name="Forma libre 51">
                  <a:extLst>
                    <a:ext uri="{FF2B5EF4-FFF2-40B4-BE49-F238E27FC236}">
                      <a16:creationId xmlns:a16="http://schemas.microsoft.com/office/drawing/2014/main" id="{4C18126E-AE9B-EFBF-F897-11610A2CC4D0}"/>
                    </a:ext>
                  </a:extLst>
                </p:cNvPr>
                <p:cNvSpPr/>
                <p:nvPr/>
              </p:nvSpPr>
              <p:spPr>
                <a:xfrm rot="5400000">
                  <a:off x="11085215" y="10397974"/>
                  <a:ext cx="4424229" cy="4424229"/>
                </a:xfrm>
                <a:custGeom>
                  <a:avLst/>
                  <a:gdLst>
                    <a:gd name="connsiteX0" fmla="*/ 2544336 w 4572125"/>
                    <a:gd name="connsiteY0" fmla="*/ 1662539 h 4572125"/>
                    <a:gd name="connsiteX1" fmla="*/ 2027789 w 4572125"/>
                    <a:gd name="connsiteY1" fmla="*/ 1662539 h 4572125"/>
                    <a:gd name="connsiteX2" fmla="*/ 1662539 w 4572125"/>
                    <a:gd name="connsiteY2" fmla="*/ 2027789 h 4572125"/>
                    <a:gd name="connsiteX3" fmla="*/ 1662539 w 4572125"/>
                    <a:gd name="connsiteY3" fmla="*/ 2544336 h 4572125"/>
                    <a:gd name="connsiteX4" fmla="*/ 2027789 w 4572125"/>
                    <a:gd name="connsiteY4" fmla="*/ 2909587 h 4572125"/>
                    <a:gd name="connsiteX5" fmla="*/ 2544336 w 4572125"/>
                    <a:gd name="connsiteY5" fmla="*/ 2909587 h 4572125"/>
                    <a:gd name="connsiteX6" fmla="*/ 2909587 w 4572125"/>
                    <a:gd name="connsiteY6" fmla="*/ 2544336 h 4572125"/>
                    <a:gd name="connsiteX7" fmla="*/ 2909587 w 4572125"/>
                    <a:gd name="connsiteY7" fmla="*/ 2027789 h 4572125"/>
                    <a:gd name="connsiteX8" fmla="*/ 2544336 w 4572125"/>
                    <a:gd name="connsiteY8" fmla="*/ 1662539 h 4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125" h="4572125">
                      <a:moveTo>
                        <a:pt x="2544336" y="1662539"/>
                      </a:moveTo>
                      <a:cubicBezTo>
                        <a:pt x="3462556" y="-554180"/>
                        <a:pt x="1109697" y="-554180"/>
                        <a:pt x="2027789" y="1662539"/>
                      </a:cubicBezTo>
                      <a:cubicBezTo>
                        <a:pt x="1109569" y="-554180"/>
                        <a:pt x="-554180" y="1109569"/>
                        <a:pt x="1662539" y="2027789"/>
                      </a:cubicBezTo>
                      <a:cubicBezTo>
                        <a:pt x="-554180" y="1109569"/>
                        <a:pt x="-554180" y="3462429"/>
                        <a:pt x="1662539" y="2544336"/>
                      </a:cubicBezTo>
                      <a:cubicBezTo>
                        <a:pt x="-554180" y="3462556"/>
                        <a:pt x="1109569" y="5126305"/>
                        <a:pt x="2027789" y="2909587"/>
                      </a:cubicBezTo>
                      <a:cubicBezTo>
                        <a:pt x="1109569" y="5126305"/>
                        <a:pt x="3462429" y="5126305"/>
                        <a:pt x="2544336" y="2909587"/>
                      </a:cubicBezTo>
                      <a:cubicBezTo>
                        <a:pt x="3462556" y="5126305"/>
                        <a:pt x="5126305" y="3462556"/>
                        <a:pt x="2909587" y="2544336"/>
                      </a:cubicBezTo>
                      <a:cubicBezTo>
                        <a:pt x="5126305" y="3462556"/>
                        <a:pt x="5126305" y="1109697"/>
                        <a:pt x="2909587" y="2027789"/>
                      </a:cubicBezTo>
                      <a:cubicBezTo>
                        <a:pt x="5126305" y="1109569"/>
                        <a:pt x="3462556" y="-554180"/>
                        <a:pt x="2544336" y="1662539"/>
                      </a:cubicBezTo>
                      <a:close/>
                    </a:path>
                  </a:pathLst>
                </a:custGeom>
                <a:solidFill>
                  <a:schemeClr val="accent2">
                    <a:lumMod val="75000"/>
                  </a:schemeClr>
                </a:solidFill>
                <a:ln w="0" cap="flat">
                  <a:noFill/>
                  <a:prstDash val="solid"/>
                  <a:miter/>
                </a:ln>
              </p:spPr>
              <p:txBody>
                <a:bodyPr rtlCol="0" anchor="ctr"/>
                <a:lstStyle/>
                <a:p>
                  <a:endParaRPr lang="es-SV" dirty="0">
                    <a:latin typeface="Space Grotesk Light" pitchFamily="2" charset="77"/>
                  </a:endParaRPr>
                </a:p>
              </p:txBody>
            </p:sp>
          </p:grpSp>
          <p:grpSp>
            <p:nvGrpSpPr>
              <p:cNvPr id="41" name="Grupo 40">
                <a:extLst>
                  <a:ext uri="{FF2B5EF4-FFF2-40B4-BE49-F238E27FC236}">
                    <a16:creationId xmlns:a16="http://schemas.microsoft.com/office/drawing/2014/main" id="{B0009871-9D76-A2E1-B259-7AC224DE4F90}"/>
                  </a:ext>
                </a:extLst>
              </p:cNvPr>
              <p:cNvGrpSpPr/>
              <p:nvPr/>
            </p:nvGrpSpPr>
            <p:grpSpPr>
              <a:xfrm>
                <a:off x="15519104" y="10397972"/>
                <a:ext cx="4424104" cy="4424105"/>
                <a:chOff x="15519104" y="10397972"/>
                <a:chExt cx="4424104" cy="4424105"/>
              </a:xfrm>
            </p:grpSpPr>
            <p:sp>
              <p:nvSpPr>
                <p:cNvPr id="49" name="Forma libre 48">
                  <a:extLst>
                    <a:ext uri="{FF2B5EF4-FFF2-40B4-BE49-F238E27FC236}">
                      <a16:creationId xmlns:a16="http://schemas.microsoft.com/office/drawing/2014/main" id="{4759CD90-A1B3-75D3-B844-5E3DDF8ACC18}"/>
                    </a:ext>
                  </a:extLst>
                </p:cNvPr>
                <p:cNvSpPr/>
                <p:nvPr/>
              </p:nvSpPr>
              <p:spPr>
                <a:xfrm rot="5400000">
                  <a:off x="15519103" y="10397973"/>
                  <a:ext cx="4424105" cy="4424104"/>
                </a:xfrm>
                <a:custGeom>
                  <a:avLst/>
                  <a:gdLst>
                    <a:gd name="connsiteX0" fmla="*/ 0 w 4571997"/>
                    <a:gd name="connsiteY0" fmla="*/ 0 h 4571997"/>
                    <a:gd name="connsiteX1" fmla="*/ 4571997 w 4571997"/>
                    <a:gd name="connsiteY1" fmla="*/ 0 h 4571997"/>
                    <a:gd name="connsiteX2" fmla="*/ 4571997 w 4571997"/>
                    <a:gd name="connsiteY2" fmla="*/ 4571997 h 4571997"/>
                    <a:gd name="connsiteX3" fmla="*/ 0 w 4571997"/>
                    <a:gd name="connsiteY3" fmla="*/ 4571997 h 4571997"/>
                  </a:gdLst>
                  <a:ahLst/>
                  <a:cxnLst>
                    <a:cxn ang="0">
                      <a:pos x="connsiteX0" y="connsiteY0"/>
                    </a:cxn>
                    <a:cxn ang="0">
                      <a:pos x="connsiteX1" y="connsiteY1"/>
                    </a:cxn>
                    <a:cxn ang="0">
                      <a:pos x="connsiteX2" y="connsiteY2"/>
                    </a:cxn>
                    <a:cxn ang="0">
                      <a:pos x="connsiteX3" y="connsiteY3"/>
                    </a:cxn>
                  </a:cxnLst>
                  <a:rect l="l" t="t" r="r" b="b"/>
                  <a:pathLst>
                    <a:path w="4571997" h="4571997">
                      <a:moveTo>
                        <a:pt x="0" y="0"/>
                      </a:moveTo>
                      <a:lnTo>
                        <a:pt x="4571997" y="0"/>
                      </a:lnTo>
                      <a:lnTo>
                        <a:pt x="4571997" y="4571997"/>
                      </a:lnTo>
                      <a:lnTo>
                        <a:pt x="0" y="4571997"/>
                      </a:lnTo>
                      <a:close/>
                    </a:path>
                  </a:pathLst>
                </a:custGeom>
                <a:solidFill>
                  <a:schemeClr val="accent3">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50" name="Forma libre 49">
                  <a:extLst>
                    <a:ext uri="{FF2B5EF4-FFF2-40B4-BE49-F238E27FC236}">
                      <a16:creationId xmlns:a16="http://schemas.microsoft.com/office/drawing/2014/main" id="{D3BD5946-9996-CBC4-EC4D-2D33938C90EF}"/>
                    </a:ext>
                  </a:extLst>
                </p:cNvPr>
                <p:cNvSpPr/>
                <p:nvPr/>
              </p:nvSpPr>
              <p:spPr>
                <a:xfrm rot="5400000">
                  <a:off x="15605397" y="10484236"/>
                  <a:ext cx="4251517" cy="4251576"/>
                </a:xfrm>
                <a:custGeom>
                  <a:avLst/>
                  <a:gdLst>
                    <a:gd name="connsiteX0" fmla="*/ 4101776 w 4393640"/>
                    <a:gd name="connsiteY0" fmla="*/ 2196851 h 4393701"/>
                    <a:gd name="connsiteX1" fmla="*/ 4386794 w 4393640"/>
                    <a:gd name="connsiteY1" fmla="*/ 3051904 h 4393701"/>
                    <a:gd name="connsiteX2" fmla="*/ 3900685 w 4393640"/>
                    <a:gd name="connsiteY2" fmla="*/ 3750184 h 4393701"/>
                    <a:gd name="connsiteX3" fmla="*/ 3015704 w 4393640"/>
                    <a:gd name="connsiteY3" fmla="*/ 4221011 h 4393701"/>
                    <a:gd name="connsiteX4" fmla="*/ 2196820 w 4393640"/>
                    <a:gd name="connsiteY4" fmla="*/ 4393702 h 4393701"/>
                    <a:gd name="connsiteX5" fmla="*/ 1377809 w 4393640"/>
                    <a:gd name="connsiteY5" fmla="*/ 4221011 h 4393701"/>
                    <a:gd name="connsiteX6" fmla="*/ 492573 w 4393640"/>
                    <a:gd name="connsiteY6" fmla="*/ 3750184 h 4393701"/>
                    <a:gd name="connsiteX7" fmla="*/ 6846 w 4393640"/>
                    <a:gd name="connsiteY7" fmla="*/ 3051904 h 4393701"/>
                    <a:gd name="connsiteX8" fmla="*/ 291864 w 4393640"/>
                    <a:gd name="connsiteY8" fmla="*/ 2196851 h 4393701"/>
                    <a:gd name="connsiteX9" fmla="*/ 876290 w 4393640"/>
                    <a:gd name="connsiteY9" fmla="*/ 1341798 h 4393701"/>
                    <a:gd name="connsiteX10" fmla="*/ 1206645 w 4393640"/>
                    <a:gd name="connsiteY10" fmla="*/ 643518 h 4393701"/>
                    <a:gd name="connsiteX11" fmla="*/ 1532798 w 4393640"/>
                    <a:gd name="connsiteY11" fmla="*/ 172692 h 4393701"/>
                    <a:gd name="connsiteX12" fmla="*/ 2196820 w 4393640"/>
                    <a:gd name="connsiteY12" fmla="*/ 0 h 4393701"/>
                    <a:gd name="connsiteX13" fmla="*/ 2860842 w 4393640"/>
                    <a:gd name="connsiteY13" fmla="*/ 172692 h 4393701"/>
                    <a:gd name="connsiteX14" fmla="*/ 3186613 w 4393640"/>
                    <a:gd name="connsiteY14" fmla="*/ 643518 h 4393701"/>
                    <a:gd name="connsiteX15" fmla="*/ 3517351 w 4393640"/>
                    <a:gd name="connsiteY15" fmla="*/ 1341798 h 4393701"/>
                    <a:gd name="connsiteX16" fmla="*/ 4101776 w 4393640"/>
                    <a:gd name="connsiteY16" fmla="*/ 2196851 h 43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93640" h="4393701">
                      <a:moveTo>
                        <a:pt x="4101776" y="2196851"/>
                      </a:moveTo>
                      <a:cubicBezTo>
                        <a:pt x="4300576" y="2500208"/>
                        <a:pt x="4424873" y="2789173"/>
                        <a:pt x="4386794" y="3051904"/>
                      </a:cubicBezTo>
                      <a:cubicBezTo>
                        <a:pt x="4356229" y="3314762"/>
                        <a:pt x="4163034" y="3551385"/>
                        <a:pt x="3900685" y="3750184"/>
                      </a:cubicBezTo>
                      <a:cubicBezTo>
                        <a:pt x="3638973" y="3948983"/>
                        <a:pt x="3307854" y="4109831"/>
                        <a:pt x="3015704" y="4221011"/>
                      </a:cubicBezTo>
                      <a:cubicBezTo>
                        <a:pt x="2717442" y="4332190"/>
                        <a:pt x="2458150" y="4393702"/>
                        <a:pt x="2196820" y="4393702"/>
                      </a:cubicBezTo>
                      <a:cubicBezTo>
                        <a:pt x="1935490" y="4393702"/>
                        <a:pt x="1676198" y="4332190"/>
                        <a:pt x="1377809" y="4221011"/>
                      </a:cubicBezTo>
                      <a:cubicBezTo>
                        <a:pt x="1085659" y="4109831"/>
                        <a:pt x="754285" y="3948983"/>
                        <a:pt x="492573" y="3750184"/>
                      </a:cubicBezTo>
                      <a:cubicBezTo>
                        <a:pt x="230225" y="3551385"/>
                        <a:pt x="37284" y="3314762"/>
                        <a:pt x="6846" y="3051904"/>
                      </a:cubicBezTo>
                      <a:cubicBezTo>
                        <a:pt x="-31233" y="2789046"/>
                        <a:pt x="93065" y="2500080"/>
                        <a:pt x="291864" y="2196851"/>
                      </a:cubicBezTo>
                      <a:cubicBezTo>
                        <a:pt x="490663" y="1893494"/>
                        <a:pt x="721555" y="1604529"/>
                        <a:pt x="876290" y="1341798"/>
                      </a:cubicBezTo>
                      <a:cubicBezTo>
                        <a:pt x="1038411" y="1078940"/>
                        <a:pt x="1124375" y="842317"/>
                        <a:pt x="1206645" y="643518"/>
                      </a:cubicBezTo>
                      <a:cubicBezTo>
                        <a:pt x="1289680" y="444719"/>
                        <a:pt x="1369021" y="283871"/>
                        <a:pt x="1532798" y="172692"/>
                      </a:cubicBezTo>
                      <a:cubicBezTo>
                        <a:pt x="1690335" y="61512"/>
                        <a:pt x="1932179" y="0"/>
                        <a:pt x="2196820" y="0"/>
                      </a:cubicBezTo>
                      <a:cubicBezTo>
                        <a:pt x="2461461" y="0"/>
                        <a:pt x="2703433" y="61512"/>
                        <a:pt x="2860842" y="172692"/>
                      </a:cubicBezTo>
                      <a:cubicBezTo>
                        <a:pt x="3024492" y="283871"/>
                        <a:pt x="3103578" y="444719"/>
                        <a:pt x="3186613" y="643518"/>
                      </a:cubicBezTo>
                      <a:cubicBezTo>
                        <a:pt x="3269011" y="842317"/>
                        <a:pt x="3355102" y="1078940"/>
                        <a:pt x="3517351" y="1341798"/>
                      </a:cubicBezTo>
                      <a:cubicBezTo>
                        <a:pt x="3672085" y="1604656"/>
                        <a:pt x="3902977" y="1893622"/>
                        <a:pt x="4101776" y="2196851"/>
                      </a:cubicBezTo>
                      <a:close/>
                    </a:path>
                  </a:pathLst>
                </a:custGeom>
                <a:solidFill>
                  <a:schemeClr val="accent3"/>
                </a:solidFill>
                <a:ln w="0" cap="flat">
                  <a:noFill/>
                  <a:prstDash val="solid"/>
                  <a:miter/>
                </a:ln>
              </p:spPr>
              <p:txBody>
                <a:bodyPr rtlCol="0" anchor="ctr"/>
                <a:lstStyle/>
                <a:p>
                  <a:endParaRPr lang="es-SV" dirty="0">
                    <a:latin typeface="Space Grotesk Light" pitchFamily="2" charset="77"/>
                  </a:endParaRPr>
                </a:p>
              </p:txBody>
            </p:sp>
          </p:grpSp>
          <p:grpSp>
            <p:nvGrpSpPr>
              <p:cNvPr id="42" name="Grupo 41">
                <a:extLst>
                  <a:ext uri="{FF2B5EF4-FFF2-40B4-BE49-F238E27FC236}">
                    <a16:creationId xmlns:a16="http://schemas.microsoft.com/office/drawing/2014/main" id="{56773782-7DE1-4699-E693-9B2C8D654F4A}"/>
                  </a:ext>
                </a:extLst>
              </p:cNvPr>
              <p:cNvGrpSpPr/>
              <p:nvPr/>
            </p:nvGrpSpPr>
            <p:grpSpPr>
              <a:xfrm>
                <a:off x="19943210" y="10429779"/>
                <a:ext cx="4424104" cy="4424104"/>
                <a:chOff x="19453785" y="-433943"/>
                <a:chExt cx="4860807" cy="4860807"/>
              </a:xfrm>
            </p:grpSpPr>
            <p:sp>
              <p:nvSpPr>
                <p:cNvPr id="43" name="Forma libre 42">
                  <a:extLst>
                    <a:ext uri="{FF2B5EF4-FFF2-40B4-BE49-F238E27FC236}">
                      <a16:creationId xmlns:a16="http://schemas.microsoft.com/office/drawing/2014/main" id="{CB8E1A30-DAAB-F643-B84A-AD0C34E1E867}"/>
                    </a:ext>
                  </a:extLst>
                </p:cNvPr>
                <p:cNvSpPr/>
                <p:nvPr/>
              </p:nvSpPr>
              <p:spPr>
                <a:xfrm>
                  <a:off x="19453785" y="-433943"/>
                  <a:ext cx="4860807" cy="4860807"/>
                </a:xfrm>
                <a:custGeom>
                  <a:avLst/>
                  <a:gdLst>
                    <a:gd name="connsiteX0" fmla="*/ 0 w 4571997"/>
                    <a:gd name="connsiteY0" fmla="*/ 0 h 4571997"/>
                    <a:gd name="connsiteX1" fmla="*/ 4571997 w 4571997"/>
                    <a:gd name="connsiteY1" fmla="*/ 0 h 4571997"/>
                    <a:gd name="connsiteX2" fmla="*/ 4571997 w 4571997"/>
                    <a:gd name="connsiteY2" fmla="*/ 4571997 h 4571997"/>
                    <a:gd name="connsiteX3" fmla="*/ 0 w 4571997"/>
                    <a:gd name="connsiteY3" fmla="*/ 4571997 h 4571997"/>
                  </a:gdLst>
                  <a:ahLst/>
                  <a:cxnLst>
                    <a:cxn ang="0">
                      <a:pos x="connsiteX0" y="connsiteY0"/>
                    </a:cxn>
                    <a:cxn ang="0">
                      <a:pos x="connsiteX1" y="connsiteY1"/>
                    </a:cxn>
                    <a:cxn ang="0">
                      <a:pos x="connsiteX2" y="connsiteY2"/>
                    </a:cxn>
                    <a:cxn ang="0">
                      <a:pos x="connsiteX3" y="connsiteY3"/>
                    </a:cxn>
                  </a:cxnLst>
                  <a:rect l="l" t="t" r="r" b="b"/>
                  <a:pathLst>
                    <a:path w="4571997" h="4571997">
                      <a:moveTo>
                        <a:pt x="0" y="0"/>
                      </a:moveTo>
                      <a:lnTo>
                        <a:pt x="4571997" y="0"/>
                      </a:lnTo>
                      <a:lnTo>
                        <a:pt x="4571997" y="4571997"/>
                      </a:lnTo>
                      <a:lnTo>
                        <a:pt x="0" y="4571997"/>
                      </a:ln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sp>
              <p:nvSpPr>
                <p:cNvPr id="44" name="Forma libre 43">
                  <a:extLst>
                    <a:ext uri="{FF2B5EF4-FFF2-40B4-BE49-F238E27FC236}">
                      <a16:creationId xmlns:a16="http://schemas.microsoft.com/office/drawing/2014/main" id="{18132320-9EE8-D16B-1C33-DEA2573EC417}"/>
                    </a:ext>
                  </a:extLst>
                </p:cNvPr>
                <p:cNvSpPr/>
                <p:nvPr/>
              </p:nvSpPr>
              <p:spPr>
                <a:xfrm>
                  <a:off x="19453785" y="-433943"/>
                  <a:ext cx="4860807" cy="4860807"/>
                </a:xfrm>
                <a:custGeom>
                  <a:avLst/>
                  <a:gdLst>
                    <a:gd name="connsiteX0" fmla="*/ 4571997 w 4571997"/>
                    <a:gd name="connsiteY0" fmla="*/ 1339124 h 4571997"/>
                    <a:gd name="connsiteX1" fmla="*/ 4571997 w 4571997"/>
                    <a:gd name="connsiteY1" fmla="*/ 3232873 h 4571997"/>
                    <a:gd name="connsiteX2" fmla="*/ 3232873 w 4571997"/>
                    <a:gd name="connsiteY2" fmla="*/ 4571997 h 4571997"/>
                    <a:gd name="connsiteX3" fmla="*/ 1339124 w 4571997"/>
                    <a:gd name="connsiteY3" fmla="*/ 4571997 h 4571997"/>
                    <a:gd name="connsiteX4" fmla="*/ 0 w 4571997"/>
                    <a:gd name="connsiteY4" fmla="*/ 3232873 h 4571997"/>
                    <a:gd name="connsiteX5" fmla="*/ 0 w 4571997"/>
                    <a:gd name="connsiteY5" fmla="*/ 1339124 h 4571997"/>
                    <a:gd name="connsiteX6" fmla="*/ 1339124 w 4571997"/>
                    <a:gd name="connsiteY6" fmla="*/ 0 h 4571997"/>
                    <a:gd name="connsiteX7" fmla="*/ 3232873 w 4571997"/>
                    <a:gd name="connsiteY7" fmla="*/ 0 h 4571997"/>
                    <a:gd name="connsiteX8" fmla="*/ 4571997 w 4571997"/>
                    <a:gd name="connsiteY8" fmla="*/ 1339124 h 457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1997" h="4571997">
                      <a:moveTo>
                        <a:pt x="4571997" y="1339124"/>
                      </a:moveTo>
                      <a:lnTo>
                        <a:pt x="4571997" y="3232873"/>
                      </a:lnTo>
                      <a:lnTo>
                        <a:pt x="3232873" y="4571997"/>
                      </a:lnTo>
                      <a:lnTo>
                        <a:pt x="1339124" y="4571997"/>
                      </a:lnTo>
                      <a:lnTo>
                        <a:pt x="0" y="3232873"/>
                      </a:lnTo>
                      <a:lnTo>
                        <a:pt x="0" y="1339124"/>
                      </a:lnTo>
                      <a:lnTo>
                        <a:pt x="1339124" y="0"/>
                      </a:lnTo>
                      <a:lnTo>
                        <a:pt x="3232873" y="0"/>
                      </a:lnTo>
                      <a:lnTo>
                        <a:pt x="4571997" y="1339124"/>
                      </a:ln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45" name="Forma libre 44">
                  <a:extLst>
                    <a:ext uri="{FF2B5EF4-FFF2-40B4-BE49-F238E27FC236}">
                      <a16:creationId xmlns:a16="http://schemas.microsoft.com/office/drawing/2014/main" id="{538FD12F-A401-5F88-9116-761887F880D3}"/>
                    </a:ext>
                  </a:extLst>
                </p:cNvPr>
                <p:cNvSpPr/>
                <p:nvPr/>
              </p:nvSpPr>
              <p:spPr>
                <a:xfrm>
                  <a:off x="20103697" y="215970"/>
                  <a:ext cx="3560981" cy="3560981"/>
                </a:xfrm>
                <a:custGeom>
                  <a:avLst/>
                  <a:gdLst>
                    <a:gd name="connsiteX0" fmla="*/ 1674701 w 3349401"/>
                    <a:gd name="connsiteY0" fmla="*/ 0 h 3349401"/>
                    <a:gd name="connsiteX1" fmla="*/ 3349402 w 3349401"/>
                    <a:gd name="connsiteY1" fmla="*/ 1674701 h 3349401"/>
                    <a:gd name="connsiteX2" fmla="*/ 3349402 w 3349401"/>
                    <a:gd name="connsiteY2" fmla="*/ 1674701 h 3349401"/>
                    <a:gd name="connsiteX3" fmla="*/ 1674701 w 3349401"/>
                    <a:gd name="connsiteY3" fmla="*/ 3349402 h 3349401"/>
                    <a:gd name="connsiteX4" fmla="*/ 1674701 w 3349401"/>
                    <a:gd name="connsiteY4" fmla="*/ 3349402 h 3349401"/>
                    <a:gd name="connsiteX5" fmla="*/ 0 w 3349401"/>
                    <a:gd name="connsiteY5" fmla="*/ 1674701 h 3349401"/>
                    <a:gd name="connsiteX6" fmla="*/ 0 w 3349401"/>
                    <a:gd name="connsiteY6" fmla="*/ 1674701 h 3349401"/>
                    <a:gd name="connsiteX7" fmla="*/ 1674701 w 3349401"/>
                    <a:gd name="connsiteY7" fmla="*/ 0 h 3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9401" h="3349401">
                      <a:moveTo>
                        <a:pt x="1674701" y="0"/>
                      </a:moveTo>
                      <a:cubicBezTo>
                        <a:pt x="2599613" y="0"/>
                        <a:pt x="3349402" y="749789"/>
                        <a:pt x="3349402" y="1674701"/>
                      </a:cubicBezTo>
                      <a:lnTo>
                        <a:pt x="3349402" y="1674701"/>
                      </a:lnTo>
                      <a:cubicBezTo>
                        <a:pt x="3349402" y="2599613"/>
                        <a:pt x="2599613" y="3349402"/>
                        <a:pt x="1674701" y="3349402"/>
                      </a:cubicBezTo>
                      <a:lnTo>
                        <a:pt x="1674701" y="3349402"/>
                      </a:lnTo>
                      <a:cubicBezTo>
                        <a:pt x="749789" y="3349402"/>
                        <a:pt x="0" y="2599613"/>
                        <a:pt x="0" y="1674701"/>
                      </a:cubicBezTo>
                      <a:lnTo>
                        <a:pt x="0" y="1674701"/>
                      </a:lnTo>
                      <a:cubicBezTo>
                        <a:pt x="0" y="749789"/>
                        <a:pt x="749789" y="0"/>
                        <a:pt x="1674701" y="0"/>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sp>
              <p:nvSpPr>
                <p:cNvPr id="46" name="Forma libre 45">
                  <a:extLst>
                    <a:ext uri="{FF2B5EF4-FFF2-40B4-BE49-F238E27FC236}">
                      <a16:creationId xmlns:a16="http://schemas.microsoft.com/office/drawing/2014/main" id="{733104FC-77DE-9138-0637-4DD233079D64}"/>
                    </a:ext>
                  </a:extLst>
                </p:cNvPr>
                <p:cNvSpPr/>
                <p:nvPr/>
              </p:nvSpPr>
              <p:spPr>
                <a:xfrm rot="18900000">
                  <a:off x="20630687" y="742940"/>
                  <a:ext cx="2507040" cy="2507040"/>
                </a:xfrm>
                <a:custGeom>
                  <a:avLst/>
                  <a:gdLst>
                    <a:gd name="connsiteX0" fmla="*/ 0 w 2358081"/>
                    <a:gd name="connsiteY0" fmla="*/ 0 h 2358081"/>
                    <a:gd name="connsiteX1" fmla="*/ 2358081 w 2358081"/>
                    <a:gd name="connsiteY1" fmla="*/ 0 h 2358081"/>
                    <a:gd name="connsiteX2" fmla="*/ 2358081 w 2358081"/>
                    <a:gd name="connsiteY2" fmla="*/ 2358081 h 2358081"/>
                    <a:gd name="connsiteX3" fmla="*/ 0 w 2358081"/>
                    <a:gd name="connsiteY3" fmla="*/ 2358081 h 2358081"/>
                  </a:gdLst>
                  <a:ahLst/>
                  <a:cxnLst>
                    <a:cxn ang="0">
                      <a:pos x="connsiteX0" y="connsiteY0"/>
                    </a:cxn>
                    <a:cxn ang="0">
                      <a:pos x="connsiteX1" y="connsiteY1"/>
                    </a:cxn>
                    <a:cxn ang="0">
                      <a:pos x="connsiteX2" y="connsiteY2"/>
                    </a:cxn>
                    <a:cxn ang="0">
                      <a:pos x="connsiteX3" y="connsiteY3"/>
                    </a:cxn>
                  </a:cxnLst>
                  <a:rect l="l" t="t" r="r" b="b"/>
                  <a:pathLst>
                    <a:path w="2358081" h="2358081">
                      <a:moveTo>
                        <a:pt x="0" y="0"/>
                      </a:moveTo>
                      <a:lnTo>
                        <a:pt x="2358081" y="0"/>
                      </a:lnTo>
                      <a:lnTo>
                        <a:pt x="2358081" y="2358081"/>
                      </a:lnTo>
                      <a:lnTo>
                        <a:pt x="0" y="2358081"/>
                      </a:ln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47" name="Forma libre 46">
                  <a:extLst>
                    <a:ext uri="{FF2B5EF4-FFF2-40B4-BE49-F238E27FC236}">
                      <a16:creationId xmlns:a16="http://schemas.microsoft.com/office/drawing/2014/main" id="{C17FAE3D-1FDC-DE44-C6FB-400B9D8CA15B}"/>
                    </a:ext>
                  </a:extLst>
                </p:cNvPr>
                <p:cNvSpPr/>
                <p:nvPr/>
              </p:nvSpPr>
              <p:spPr>
                <a:xfrm>
                  <a:off x="20997327" y="1109600"/>
                  <a:ext cx="1773721" cy="1773721"/>
                </a:xfrm>
                <a:custGeom>
                  <a:avLst/>
                  <a:gdLst>
                    <a:gd name="connsiteX0" fmla="*/ 0 w 1668333"/>
                    <a:gd name="connsiteY0" fmla="*/ 0 h 1668333"/>
                    <a:gd name="connsiteX1" fmla="*/ 1668333 w 1668333"/>
                    <a:gd name="connsiteY1" fmla="*/ 0 h 1668333"/>
                    <a:gd name="connsiteX2" fmla="*/ 1668333 w 1668333"/>
                    <a:gd name="connsiteY2" fmla="*/ 1668333 h 1668333"/>
                    <a:gd name="connsiteX3" fmla="*/ 0 w 1668333"/>
                    <a:gd name="connsiteY3" fmla="*/ 1668333 h 1668333"/>
                  </a:gdLst>
                  <a:ahLst/>
                  <a:cxnLst>
                    <a:cxn ang="0">
                      <a:pos x="connsiteX0" y="connsiteY0"/>
                    </a:cxn>
                    <a:cxn ang="0">
                      <a:pos x="connsiteX1" y="connsiteY1"/>
                    </a:cxn>
                    <a:cxn ang="0">
                      <a:pos x="connsiteX2" y="connsiteY2"/>
                    </a:cxn>
                    <a:cxn ang="0">
                      <a:pos x="connsiteX3" y="connsiteY3"/>
                    </a:cxn>
                  </a:cxnLst>
                  <a:rect l="l" t="t" r="r" b="b"/>
                  <a:pathLst>
                    <a:path w="1668333" h="1668333">
                      <a:moveTo>
                        <a:pt x="0" y="0"/>
                      </a:moveTo>
                      <a:lnTo>
                        <a:pt x="1668333" y="0"/>
                      </a:lnTo>
                      <a:lnTo>
                        <a:pt x="1668333" y="1668333"/>
                      </a:lnTo>
                      <a:lnTo>
                        <a:pt x="0" y="1668333"/>
                      </a:ln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sp>
              <p:nvSpPr>
                <p:cNvPr id="48" name="Forma libre 47">
                  <a:extLst>
                    <a:ext uri="{FF2B5EF4-FFF2-40B4-BE49-F238E27FC236}">
                      <a16:creationId xmlns:a16="http://schemas.microsoft.com/office/drawing/2014/main" id="{46B5F5D5-31B4-B003-E4ED-80E3E3D0BA15}"/>
                    </a:ext>
                  </a:extLst>
                </p:cNvPr>
                <p:cNvSpPr/>
                <p:nvPr/>
              </p:nvSpPr>
              <p:spPr>
                <a:xfrm rot="18900000">
                  <a:off x="21261915" y="1374168"/>
                  <a:ext cx="1244583" cy="1244583"/>
                </a:xfrm>
                <a:custGeom>
                  <a:avLst/>
                  <a:gdLst>
                    <a:gd name="connsiteX0" fmla="*/ 585318 w 1170635"/>
                    <a:gd name="connsiteY0" fmla="*/ 0 h 1170635"/>
                    <a:gd name="connsiteX1" fmla="*/ 1170636 w 1170635"/>
                    <a:gd name="connsiteY1" fmla="*/ 585318 h 1170635"/>
                    <a:gd name="connsiteX2" fmla="*/ 1170636 w 1170635"/>
                    <a:gd name="connsiteY2" fmla="*/ 585318 h 1170635"/>
                    <a:gd name="connsiteX3" fmla="*/ 585318 w 1170635"/>
                    <a:gd name="connsiteY3" fmla="*/ 1170636 h 1170635"/>
                    <a:gd name="connsiteX4" fmla="*/ 585318 w 1170635"/>
                    <a:gd name="connsiteY4" fmla="*/ 1170636 h 1170635"/>
                    <a:gd name="connsiteX5" fmla="*/ 0 w 1170635"/>
                    <a:gd name="connsiteY5" fmla="*/ 585318 h 1170635"/>
                    <a:gd name="connsiteX6" fmla="*/ 0 w 1170635"/>
                    <a:gd name="connsiteY6" fmla="*/ 585318 h 1170635"/>
                    <a:gd name="connsiteX7" fmla="*/ 585318 w 1170635"/>
                    <a:gd name="connsiteY7" fmla="*/ 0 h 117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635" h="1170635">
                      <a:moveTo>
                        <a:pt x="585318" y="0"/>
                      </a:moveTo>
                      <a:cubicBezTo>
                        <a:pt x="908580" y="0"/>
                        <a:pt x="1170636" y="262056"/>
                        <a:pt x="1170636" y="585318"/>
                      </a:cubicBezTo>
                      <a:lnTo>
                        <a:pt x="1170636" y="585318"/>
                      </a:lnTo>
                      <a:cubicBezTo>
                        <a:pt x="1170636" y="908580"/>
                        <a:pt x="908580" y="1170636"/>
                        <a:pt x="585318" y="1170636"/>
                      </a:cubicBezTo>
                      <a:lnTo>
                        <a:pt x="585318" y="1170636"/>
                      </a:lnTo>
                      <a:cubicBezTo>
                        <a:pt x="262056" y="1170636"/>
                        <a:pt x="0" y="908580"/>
                        <a:pt x="0" y="585318"/>
                      </a:cubicBezTo>
                      <a:lnTo>
                        <a:pt x="0" y="585318"/>
                      </a:lnTo>
                      <a:cubicBezTo>
                        <a:pt x="0" y="262056"/>
                        <a:pt x="262056" y="0"/>
                        <a:pt x="585318" y="0"/>
                      </a:cubicBez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grpSp>
        </p:grpSp>
        <p:grpSp>
          <p:nvGrpSpPr>
            <p:cNvPr id="17" name="Grupo 16">
              <a:extLst>
                <a:ext uri="{FF2B5EF4-FFF2-40B4-BE49-F238E27FC236}">
                  <a16:creationId xmlns:a16="http://schemas.microsoft.com/office/drawing/2014/main" id="{FDBE7489-5AE6-9962-8730-F8282A3C81FD}"/>
                </a:ext>
              </a:extLst>
            </p:cNvPr>
            <p:cNvGrpSpPr/>
            <p:nvPr/>
          </p:nvGrpSpPr>
          <p:grpSpPr>
            <a:xfrm flipV="1">
              <a:off x="-315824" y="1834370"/>
              <a:ext cx="5062989" cy="10067925"/>
              <a:chOff x="-2964561" y="1566600"/>
              <a:chExt cx="4482210" cy="8913028"/>
            </a:xfrm>
          </p:grpSpPr>
          <p:grpSp>
            <p:nvGrpSpPr>
              <p:cNvPr id="20" name="Grupo 19">
                <a:extLst>
                  <a:ext uri="{FF2B5EF4-FFF2-40B4-BE49-F238E27FC236}">
                    <a16:creationId xmlns:a16="http://schemas.microsoft.com/office/drawing/2014/main" id="{E079BC42-3715-CFC3-FF83-836CB20B0C0C}"/>
                  </a:ext>
                </a:extLst>
              </p:cNvPr>
              <p:cNvGrpSpPr/>
              <p:nvPr/>
            </p:nvGrpSpPr>
            <p:grpSpPr>
              <a:xfrm>
                <a:off x="-2916791" y="1566600"/>
                <a:ext cx="4434440" cy="4434440"/>
                <a:chOff x="19943209" y="1566600"/>
                <a:chExt cx="4434440" cy="4434440"/>
              </a:xfrm>
            </p:grpSpPr>
            <p:sp>
              <p:nvSpPr>
                <p:cNvPr id="30" name="Forma libre 29">
                  <a:extLst>
                    <a:ext uri="{FF2B5EF4-FFF2-40B4-BE49-F238E27FC236}">
                      <a16:creationId xmlns:a16="http://schemas.microsoft.com/office/drawing/2014/main" id="{A264F08C-307C-B140-3261-15DFA4602CCE}"/>
                    </a:ext>
                  </a:extLst>
                </p:cNvPr>
                <p:cNvSpPr/>
                <p:nvPr/>
              </p:nvSpPr>
              <p:spPr>
                <a:xfrm>
                  <a:off x="19943209" y="1566600"/>
                  <a:ext cx="4434440" cy="4434440"/>
                </a:xfrm>
                <a:custGeom>
                  <a:avLst/>
                  <a:gdLst>
                    <a:gd name="connsiteX0" fmla="*/ 0 w 4582678"/>
                    <a:gd name="connsiteY0" fmla="*/ 0 h 4582678"/>
                    <a:gd name="connsiteX1" fmla="*/ 4582678 w 4582678"/>
                    <a:gd name="connsiteY1" fmla="*/ 0 h 4582678"/>
                    <a:gd name="connsiteX2" fmla="*/ 4582678 w 4582678"/>
                    <a:gd name="connsiteY2" fmla="*/ 4582678 h 4582678"/>
                    <a:gd name="connsiteX3" fmla="*/ 0 w 4582678"/>
                    <a:gd name="connsiteY3" fmla="*/ 4582678 h 4582678"/>
                  </a:gdLst>
                  <a:ahLst/>
                  <a:cxnLst>
                    <a:cxn ang="0">
                      <a:pos x="connsiteX0" y="connsiteY0"/>
                    </a:cxn>
                    <a:cxn ang="0">
                      <a:pos x="connsiteX1" y="connsiteY1"/>
                    </a:cxn>
                    <a:cxn ang="0">
                      <a:pos x="connsiteX2" y="connsiteY2"/>
                    </a:cxn>
                    <a:cxn ang="0">
                      <a:pos x="connsiteX3" y="connsiteY3"/>
                    </a:cxn>
                  </a:cxnLst>
                  <a:rect l="l" t="t" r="r" b="b"/>
                  <a:pathLst>
                    <a:path w="4582678" h="4582678">
                      <a:moveTo>
                        <a:pt x="0" y="0"/>
                      </a:moveTo>
                      <a:lnTo>
                        <a:pt x="4582678" y="0"/>
                      </a:lnTo>
                      <a:lnTo>
                        <a:pt x="4582678" y="4582678"/>
                      </a:lnTo>
                      <a:lnTo>
                        <a:pt x="0" y="4582678"/>
                      </a:lnTo>
                      <a:close/>
                    </a:path>
                  </a:pathLst>
                </a:custGeom>
                <a:solidFill>
                  <a:schemeClr val="accent1"/>
                </a:solidFill>
                <a:ln w="0" cap="flat">
                  <a:noFill/>
                  <a:prstDash val="solid"/>
                  <a:miter/>
                </a:ln>
              </p:spPr>
              <p:txBody>
                <a:bodyPr rtlCol="0" anchor="ctr"/>
                <a:lstStyle/>
                <a:p>
                  <a:endParaRPr lang="es-SV" dirty="0">
                    <a:latin typeface="Space Grotesk Light" pitchFamily="2" charset="77"/>
                  </a:endParaRPr>
                </a:p>
              </p:txBody>
            </p:sp>
            <p:grpSp>
              <p:nvGrpSpPr>
                <p:cNvPr id="31" name="Grupo 30">
                  <a:extLst>
                    <a:ext uri="{FF2B5EF4-FFF2-40B4-BE49-F238E27FC236}">
                      <a16:creationId xmlns:a16="http://schemas.microsoft.com/office/drawing/2014/main" id="{BE371EEA-4AC7-8CD2-B084-02E50B2AD422}"/>
                    </a:ext>
                  </a:extLst>
                </p:cNvPr>
                <p:cNvGrpSpPr/>
                <p:nvPr/>
              </p:nvGrpSpPr>
              <p:grpSpPr>
                <a:xfrm>
                  <a:off x="19943209" y="1566600"/>
                  <a:ext cx="4434440" cy="4434440"/>
                  <a:chOff x="19453784" y="4426863"/>
                  <a:chExt cx="4872163" cy="4872163"/>
                </a:xfrm>
              </p:grpSpPr>
              <p:sp>
                <p:nvSpPr>
                  <p:cNvPr id="32" name="Forma libre 31">
                    <a:extLst>
                      <a:ext uri="{FF2B5EF4-FFF2-40B4-BE49-F238E27FC236}">
                        <a16:creationId xmlns:a16="http://schemas.microsoft.com/office/drawing/2014/main" id="{63BC6EDE-E377-DDE1-3ED5-75C695DE7C8B}"/>
                      </a:ext>
                    </a:extLst>
                  </p:cNvPr>
                  <p:cNvSpPr/>
                  <p:nvPr/>
                </p:nvSpPr>
                <p:spPr>
                  <a:xfrm>
                    <a:off x="19453784" y="4426863"/>
                    <a:ext cx="4872163" cy="4872163"/>
                  </a:xfrm>
                  <a:custGeom>
                    <a:avLst/>
                    <a:gdLst>
                      <a:gd name="connsiteX0" fmla="*/ 4238275 w 4582678"/>
                      <a:gd name="connsiteY0" fmla="*/ 0 h 4582678"/>
                      <a:gd name="connsiteX1" fmla="*/ 0 w 4582678"/>
                      <a:gd name="connsiteY1" fmla="*/ 4238275 h 4582678"/>
                      <a:gd name="connsiteX2" fmla="*/ 0 w 4582678"/>
                      <a:gd name="connsiteY2" fmla="*/ 4582678 h 4582678"/>
                      <a:gd name="connsiteX3" fmla="*/ 1672231 w 4582678"/>
                      <a:gd name="connsiteY3" fmla="*/ 4582678 h 4582678"/>
                      <a:gd name="connsiteX4" fmla="*/ 1672231 w 4582678"/>
                      <a:gd name="connsiteY4" fmla="*/ 4364012 h 4582678"/>
                      <a:gd name="connsiteX5" fmla="*/ 4364012 w 4582678"/>
                      <a:gd name="connsiteY5" fmla="*/ 1672231 h 4582678"/>
                      <a:gd name="connsiteX6" fmla="*/ 4582678 w 4582678"/>
                      <a:gd name="connsiteY6" fmla="*/ 1672231 h 4582678"/>
                      <a:gd name="connsiteX7" fmla="*/ 4582678 w 4582678"/>
                      <a:gd name="connsiteY7" fmla="*/ 0 h 4582678"/>
                      <a:gd name="connsiteX8" fmla="*/ 4238275 w 4582678"/>
                      <a:gd name="connsiteY8" fmla="*/ 0 h 458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2678" h="4582678">
                        <a:moveTo>
                          <a:pt x="4238275" y="0"/>
                        </a:moveTo>
                        <a:cubicBezTo>
                          <a:pt x="1974892" y="167606"/>
                          <a:pt x="167606" y="1974892"/>
                          <a:pt x="0" y="4238275"/>
                        </a:cubicBezTo>
                        <a:lnTo>
                          <a:pt x="0" y="4582678"/>
                        </a:lnTo>
                        <a:lnTo>
                          <a:pt x="1672231" y="4582678"/>
                        </a:lnTo>
                        <a:lnTo>
                          <a:pt x="1672231" y="4364012"/>
                        </a:lnTo>
                        <a:cubicBezTo>
                          <a:pt x="1778692" y="2926531"/>
                          <a:pt x="2926531" y="1778692"/>
                          <a:pt x="4364012" y="1672231"/>
                        </a:cubicBezTo>
                        <a:lnTo>
                          <a:pt x="4582678" y="1672231"/>
                        </a:lnTo>
                        <a:lnTo>
                          <a:pt x="4582678" y="0"/>
                        </a:lnTo>
                        <a:lnTo>
                          <a:pt x="4238275" y="0"/>
                        </a:lnTo>
                        <a:close/>
                      </a:path>
                    </a:pathLst>
                  </a:custGeom>
                  <a:solidFill>
                    <a:schemeClr val="accent1">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33" name="Forma libre 32">
                    <a:extLst>
                      <a:ext uri="{FF2B5EF4-FFF2-40B4-BE49-F238E27FC236}">
                        <a16:creationId xmlns:a16="http://schemas.microsoft.com/office/drawing/2014/main" id="{5ABF162C-D0FA-4B7E-F80E-E8E2E1F2C7FD}"/>
                      </a:ext>
                    </a:extLst>
                  </p:cNvPr>
                  <p:cNvSpPr/>
                  <p:nvPr/>
                </p:nvSpPr>
                <p:spPr>
                  <a:xfrm>
                    <a:off x="22385224" y="7358303"/>
                    <a:ext cx="1940722" cy="1940722"/>
                  </a:xfrm>
                  <a:custGeom>
                    <a:avLst/>
                    <a:gdLst>
                      <a:gd name="connsiteX0" fmla="*/ 1825412 w 1825412"/>
                      <a:gd name="connsiteY0" fmla="*/ 0 h 1825412"/>
                      <a:gd name="connsiteX1" fmla="*/ 1825412 w 1825412"/>
                      <a:gd name="connsiteY1" fmla="*/ 1825412 h 1825412"/>
                      <a:gd name="connsiteX2" fmla="*/ 0 w 1825412"/>
                      <a:gd name="connsiteY2" fmla="*/ 1825412 h 1825412"/>
                      <a:gd name="connsiteX3" fmla="*/ 1825412 w 1825412"/>
                      <a:gd name="connsiteY3" fmla="*/ 0 h 1825412"/>
                    </a:gdLst>
                    <a:ahLst/>
                    <a:cxnLst>
                      <a:cxn ang="0">
                        <a:pos x="connsiteX0" y="connsiteY0"/>
                      </a:cxn>
                      <a:cxn ang="0">
                        <a:pos x="connsiteX1" y="connsiteY1"/>
                      </a:cxn>
                      <a:cxn ang="0">
                        <a:pos x="connsiteX2" y="connsiteY2"/>
                      </a:cxn>
                      <a:cxn ang="0">
                        <a:pos x="connsiteX3" y="connsiteY3"/>
                      </a:cxn>
                    </a:cxnLst>
                    <a:rect l="l" t="t" r="r" b="b"/>
                    <a:pathLst>
                      <a:path w="1825412" h="1825412">
                        <a:moveTo>
                          <a:pt x="1825412" y="0"/>
                        </a:moveTo>
                        <a:lnTo>
                          <a:pt x="1825412" y="1825412"/>
                        </a:lnTo>
                        <a:lnTo>
                          <a:pt x="0" y="1825412"/>
                        </a:lnTo>
                        <a:cubicBezTo>
                          <a:pt x="0" y="817223"/>
                          <a:pt x="817223" y="0"/>
                          <a:pt x="1825412" y="0"/>
                        </a:cubicBezTo>
                        <a:close/>
                      </a:path>
                    </a:pathLst>
                  </a:custGeom>
                  <a:solidFill>
                    <a:schemeClr val="accent1">
                      <a:lumMod val="50000"/>
                    </a:schemeClr>
                  </a:solidFill>
                  <a:ln w="0" cap="flat">
                    <a:noFill/>
                    <a:prstDash val="solid"/>
                    <a:miter/>
                  </a:ln>
                </p:spPr>
                <p:txBody>
                  <a:bodyPr rtlCol="0" anchor="ctr"/>
                  <a:lstStyle/>
                  <a:p>
                    <a:endParaRPr lang="es-SV" dirty="0">
                      <a:latin typeface="Space Grotesk Light" pitchFamily="2" charset="77"/>
                    </a:endParaRPr>
                  </a:p>
                </p:txBody>
              </p:sp>
            </p:grpSp>
          </p:grpSp>
          <p:grpSp>
            <p:nvGrpSpPr>
              <p:cNvPr id="21" name="Grupo 20">
                <a:extLst>
                  <a:ext uri="{FF2B5EF4-FFF2-40B4-BE49-F238E27FC236}">
                    <a16:creationId xmlns:a16="http://schemas.microsoft.com/office/drawing/2014/main" id="{9276C807-C17C-390F-3B12-7413F1F8E900}"/>
                  </a:ext>
                </a:extLst>
              </p:cNvPr>
              <p:cNvGrpSpPr/>
              <p:nvPr/>
            </p:nvGrpSpPr>
            <p:grpSpPr>
              <a:xfrm>
                <a:off x="-2964561" y="6003049"/>
                <a:ext cx="4424108" cy="4476579"/>
                <a:chOff x="19895439" y="6003049"/>
                <a:chExt cx="4424108" cy="4476579"/>
              </a:xfrm>
            </p:grpSpPr>
            <p:sp>
              <p:nvSpPr>
                <p:cNvPr id="27" name="Forma libre 26">
                  <a:extLst>
                    <a:ext uri="{FF2B5EF4-FFF2-40B4-BE49-F238E27FC236}">
                      <a16:creationId xmlns:a16="http://schemas.microsoft.com/office/drawing/2014/main" id="{432B3790-797B-A7C6-E96D-7C21C6285226}"/>
                    </a:ext>
                  </a:extLst>
                </p:cNvPr>
                <p:cNvSpPr/>
                <p:nvPr/>
              </p:nvSpPr>
              <p:spPr>
                <a:xfrm>
                  <a:off x="19895439" y="6003049"/>
                  <a:ext cx="4424108" cy="4476579"/>
                </a:xfrm>
                <a:custGeom>
                  <a:avLst/>
                  <a:gdLst>
                    <a:gd name="connsiteX0" fmla="*/ 0 w 4572000"/>
                    <a:gd name="connsiteY0" fmla="*/ 0 h 4567841"/>
                    <a:gd name="connsiteX1" fmla="*/ 4572000 w 4572000"/>
                    <a:gd name="connsiteY1" fmla="*/ 0 h 4567841"/>
                    <a:gd name="connsiteX2" fmla="*/ 4572000 w 4572000"/>
                    <a:gd name="connsiteY2" fmla="*/ 4567841 h 4567841"/>
                    <a:gd name="connsiteX3" fmla="*/ 0 w 4572000"/>
                    <a:gd name="connsiteY3" fmla="*/ 4567841 h 4567841"/>
                  </a:gdLst>
                  <a:ahLst/>
                  <a:cxnLst>
                    <a:cxn ang="0">
                      <a:pos x="connsiteX0" y="connsiteY0"/>
                    </a:cxn>
                    <a:cxn ang="0">
                      <a:pos x="connsiteX1" y="connsiteY1"/>
                    </a:cxn>
                    <a:cxn ang="0">
                      <a:pos x="connsiteX2" y="connsiteY2"/>
                    </a:cxn>
                    <a:cxn ang="0">
                      <a:pos x="connsiteX3" y="connsiteY3"/>
                    </a:cxn>
                  </a:cxnLst>
                  <a:rect l="l" t="t" r="r" b="b"/>
                  <a:pathLst>
                    <a:path w="4572000" h="4567841">
                      <a:moveTo>
                        <a:pt x="0" y="0"/>
                      </a:moveTo>
                      <a:lnTo>
                        <a:pt x="4572000" y="0"/>
                      </a:lnTo>
                      <a:lnTo>
                        <a:pt x="4572000" y="4567841"/>
                      </a:lnTo>
                      <a:lnTo>
                        <a:pt x="0" y="4567841"/>
                      </a:lnTo>
                      <a:close/>
                    </a:path>
                  </a:pathLst>
                </a:custGeom>
                <a:solidFill>
                  <a:schemeClr val="accent2"/>
                </a:solidFill>
                <a:ln w="0" cap="flat">
                  <a:noFill/>
                  <a:prstDash val="solid"/>
                  <a:miter/>
                </a:ln>
              </p:spPr>
              <p:txBody>
                <a:bodyPr rtlCol="0" anchor="ctr"/>
                <a:lstStyle/>
                <a:p>
                  <a:endParaRPr lang="es-SV" dirty="0">
                    <a:latin typeface="Space Grotesk Light" pitchFamily="2" charset="77"/>
                  </a:endParaRPr>
                </a:p>
              </p:txBody>
            </p:sp>
            <p:sp>
              <p:nvSpPr>
                <p:cNvPr id="28" name="Forma libre 27">
                  <a:extLst>
                    <a:ext uri="{FF2B5EF4-FFF2-40B4-BE49-F238E27FC236}">
                      <a16:creationId xmlns:a16="http://schemas.microsoft.com/office/drawing/2014/main" id="{57B25C56-D047-E869-CFD6-5EA0CA96214C}"/>
                    </a:ext>
                  </a:extLst>
                </p:cNvPr>
                <p:cNvSpPr/>
                <p:nvPr/>
              </p:nvSpPr>
              <p:spPr>
                <a:xfrm>
                  <a:off x="20016187" y="6012654"/>
                  <a:ext cx="4298817" cy="4457369"/>
                </a:xfrm>
                <a:custGeom>
                  <a:avLst/>
                  <a:gdLst>
                    <a:gd name="connsiteX0" fmla="*/ 4442257 w 4442521"/>
                    <a:gd name="connsiteY0" fmla="*/ 4287264 h 4606374"/>
                    <a:gd name="connsiteX1" fmla="*/ 4122983 w 4442521"/>
                    <a:gd name="connsiteY1" fmla="*/ 3968280 h 4606374"/>
                    <a:gd name="connsiteX2" fmla="*/ 2206063 w 4442521"/>
                    <a:gd name="connsiteY2" fmla="*/ 3968280 h 4606374"/>
                    <a:gd name="connsiteX3" fmla="*/ 3738833 w 4442521"/>
                    <a:gd name="connsiteY3" fmla="*/ 3435195 h 4606374"/>
                    <a:gd name="connsiteX4" fmla="*/ 4207782 w 4442521"/>
                    <a:gd name="connsiteY4" fmla="*/ 3272131 h 4606374"/>
                    <a:gd name="connsiteX5" fmla="*/ 4436510 w 4442521"/>
                    <a:gd name="connsiteY5" fmla="*/ 2922142 h 4606374"/>
                    <a:gd name="connsiteX6" fmla="*/ 4122983 w 4442521"/>
                    <a:gd name="connsiteY6" fmla="*/ 2645520 h 4606374"/>
                    <a:gd name="connsiteX7" fmla="*/ 2206063 w 4442521"/>
                    <a:gd name="connsiteY7" fmla="*/ 2645520 h 4606374"/>
                    <a:gd name="connsiteX8" fmla="*/ 3738833 w 4442521"/>
                    <a:gd name="connsiteY8" fmla="*/ 2112435 h 4606374"/>
                    <a:gd name="connsiteX9" fmla="*/ 4207782 w 4442521"/>
                    <a:gd name="connsiteY9" fmla="*/ 1949371 h 4606374"/>
                    <a:gd name="connsiteX10" fmla="*/ 4436510 w 4442521"/>
                    <a:gd name="connsiteY10" fmla="*/ 1599382 h 4606374"/>
                    <a:gd name="connsiteX11" fmla="*/ 4122983 w 4442521"/>
                    <a:gd name="connsiteY11" fmla="*/ 1322760 h 4606374"/>
                    <a:gd name="connsiteX12" fmla="*/ 2206063 w 4442521"/>
                    <a:gd name="connsiteY12" fmla="*/ 1322760 h 4606374"/>
                    <a:gd name="connsiteX13" fmla="*/ 3738833 w 4442521"/>
                    <a:gd name="connsiteY13" fmla="*/ 789675 h 4606374"/>
                    <a:gd name="connsiteX14" fmla="*/ 4207782 w 4442521"/>
                    <a:gd name="connsiteY14" fmla="*/ 626611 h 4606374"/>
                    <a:gd name="connsiteX15" fmla="*/ 4436510 w 4442521"/>
                    <a:gd name="connsiteY15" fmla="*/ 276622 h 4606374"/>
                    <a:gd name="connsiteX16" fmla="*/ 4122983 w 4442521"/>
                    <a:gd name="connsiteY16" fmla="*/ 0 h 4606374"/>
                    <a:gd name="connsiteX17" fmla="*/ 319539 w 4442521"/>
                    <a:gd name="connsiteY17" fmla="*/ 0 h 4606374"/>
                    <a:gd name="connsiteX18" fmla="*/ 265 w 4442521"/>
                    <a:gd name="connsiteY18" fmla="*/ 319111 h 4606374"/>
                    <a:gd name="connsiteX19" fmla="*/ 319539 w 4442521"/>
                    <a:gd name="connsiteY19" fmla="*/ 638094 h 4606374"/>
                    <a:gd name="connsiteX20" fmla="*/ 2236458 w 4442521"/>
                    <a:gd name="connsiteY20" fmla="*/ 638094 h 4606374"/>
                    <a:gd name="connsiteX21" fmla="*/ 703689 w 4442521"/>
                    <a:gd name="connsiteY21" fmla="*/ 1171179 h 4606374"/>
                    <a:gd name="connsiteX22" fmla="*/ 234739 w 4442521"/>
                    <a:gd name="connsiteY22" fmla="*/ 1334243 h 4606374"/>
                    <a:gd name="connsiteX23" fmla="*/ 6012 w 4442521"/>
                    <a:gd name="connsiteY23" fmla="*/ 1684232 h 4606374"/>
                    <a:gd name="connsiteX24" fmla="*/ 319539 w 4442521"/>
                    <a:gd name="connsiteY24" fmla="*/ 1960854 h 4606374"/>
                    <a:gd name="connsiteX25" fmla="*/ 2236458 w 4442521"/>
                    <a:gd name="connsiteY25" fmla="*/ 1960854 h 4606374"/>
                    <a:gd name="connsiteX26" fmla="*/ 703689 w 4442521"/>
                    <a:gd name="connsiteY26" fmla="*/ 2493939 h 4606374"/>
                    <a:gd name="connsiteX27" fmla="*/ 234739 w 4442521"/>
                    <a:gd name="connsiteY27" fmla="*/ 2657003 h 4606374"/>
                    <a:gd name="connsiteX28" fmla="*/ 6012 w 4442521"/>
                    <a:gd name="connsiteY28" fmla="*/ 3006992 h 4606374"/>
                    <a:gd name="connsiteX29" fmla="*/ 319539 w 4442521"/>
                    <a:gd name="connsiteY29" fmla="*/ 3283614 h 4606374"/>
                    <a:gd name="connsiteX30" fmla="*/ 2236458 w 4442521"/>
                    <a:gd name="connsiteY30" fmla="*/ 3283614 h 4606374"/>
                    <a:gd name="connsiteX31" fmla="*/ 703689 w 4442521"/>
                    <a:gd name="connsiteY31" fmla="*/ 3816699 h 4606374"/>
                    <a:gd name="connsiteX32" fmla="*/ 234739 w 4442521"/>
                    <a:gd name="connsiteY32" fmla="*/ 3979763 h 4606374"/>
                    <a:gd name="connsiteX33" fmla="*/ 6012 w 4442521"/>
                    <a:gd name="connsiteY33" fmla="*/ 4329752 h 4606374"/>
                    <a:gd name="connsiteX34" fmla="*/ 319539 w 4442521"/>
                    <a:gd name="connsiteY34" fmla="*/ 4606375 h 4606374"/>
                    <a:gd name="connsiteX35" fmla="*/ 4122983 w 4442521"/>
                    <a:gd name="connsiteY35" fmla="*/ 4606375 h 4606374"/>
                    <a:gd name="connsiteX36" fmla="*/ 4442257 w 4442521"/>
                    <a:gd name="connsiteY36" fmla="*/ 4287391 h 460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42521" h="4606374">
                      <a:moveTo>
                        <a:pt x="4442257" y="4287264"/>
                      </a:moveTo>
                      <a:cubicBezTo>
                        <a:pt x="4434466" y="4114375"/>
                        <a:pt x="4302032" y="3968280"/>
                        <a:pt x="4122983" y="3968280"/>
                      </a:cubicBezTo>
                      <a:lnTo>
                        <a:pt x="2206063" y="3968280"/>
                      </a:lnTo>
                      <a:cubicBezTo>
                        <a:pt x="2717029" y="3790543"/>
                        <a:pt x="3227867" y="3612933"/>
                        <a:pt x="3738833" y="3435195"/>
                      </a:cubicBezTo>
                      <a:cubicBezTo>
                        <a:pt x="3895149" y="3380840"/>
                        <a:pt x="4051466" y="3326486"/>
                        <a:pt x="4207782" y="3272131"/>
                      </a:cubicBezTo>
                      <a:cubicBezTo>
                        <a:pt x="4359118" y="3219563"/>
                        <a:pt x="4458476" y="3085462"/>
                        <a:pt x="4436510" y="2922142"/>
                      </a:cubicBezTo>
                      <a:cubicBezTo>
                        <a:pt x="4415693" y="2766989"/>
                        <a:pt x="4283003" y="2645520"/>
                        <a:pt x="4122983" y="2645520"/>
                      </a:cubicBezTo>
                      <a:lnTo>
                        <a:pt x="2206063" y="2645520"/>
                      </a:lnTo>
                      <a:cubicBezTo>
                        <a:pt x="2717029" y="2467783"/>
                        <a:pt x="3227867" y="2290173"/>
                        <a:pt x="3738833" y="2112435"/>
                      </a:cubicBezTo>
                      <a:cubicBezTo>
                        <a:pt x="3895149" y="2058080"/>
                        <a:pt x="4051466" y="2003726"/>
                        <a:pt x="4207782" y="1949371"/>
                      </a:cubicBezTo>
                      <a:cubicBezTo>
                        <a:pt x="4359118" y="1896802"/>
                        <a:pt x="4458476" y="1762702"/>
                        <a:pt x="4436510" y="1599382"/>
                      </a:cubicBezTo>
                      <a:cubicBezTo>
                        <a:pt x="4415693" y="1444229"/>
                        <a:pt x="4283003" y="1322760"/>
                        <a:pt x="4122983" y="1322760"/>
                      </a:cubicBezTo>
                      <a:lnTo>
                        <a:pt x="2206063" y="1322760"/>
                      </a:lnTo>
                      <a:cubicBezTo>
                        <a:pt x="2717029" y="1145023"/>
                        <a:pt x="3227867" y="967413"/>
                        <a:pt x="3738833" y="789675"/>
                      </a:cubicBezTo>
                      <a:cubicBezTo>
                        <a:pt x="3895149" y="735320"/>
                        <a:pt x="4051466" y="680966"/>
                        <a:pt x="4207782" y="626611"/>
                      </a:cubicBezTo>
                      <a:cubicBezTo>
                        <a:pt x="4359118" y="574042"/>
                        <a:pt x="4458476" y="439942"/>
                        <a:pt x="4436510" y="276622"/>
                      </a:cubicBezTo>
                      <a:cubicBezTo>
                        <a:pt x="4415693" y="121469"/>
                        <a:pt x="4283003" y="0"/>
                        <a:pt x="4122983" y="0"/>
                      </a:cubicBezTo>
                      <a:lnTo>
                        <a:pt x="319539" y="0"/>
                      </a:lnTo>
                      <a:cubicBezTo>
                        <a:pt x="152494" y="128"/>
                        <a:pt x="-7398" y="146860"/>
                        <a:pt x="265" y="319111"/>
                      </a:cubicBezTo>
                      <a:cubicBezTo>
                        <a:pt x="8055" y="492000"/>
                        <a:pt x="140490" y="638094"/>
                        <a:pt x="319539" y="638094"/>
                      </a:cubicBezTo>
                      <a:lnTo>
                        <a:pt x="2236458" y="638094"/>
                      </a:lnTo>
                      <a:cubicBezTo>
                        <a:pt x="1725492" y="815832"/>
                        <a:pt x="1214654" y="993442"/>
                        <a:pt x="703689" y="1171179"/>
                      </a:cubicBezTo>
                      <a:cubicBezTo>
                        <a:pt x="547372" y="1225534"/>
                        <a:pt x="391056" y="1279889"/>
                        <a:pt x="234739" y="1334243"/>
                      </a:cubicBezTo>
                      <a:cubicBezTo>
                        <a:pt x="83404" y="1386812"/>
                        <a:pt x="-15954" y="1520913"/>
                        <a:pt x="6012" y="1684232"/>
                      </a:cubicBezTo>
                      <a:cubicBezTo>
                        <a:pt x="26828" y="1839385"/>
                        <a:pt x="159519" y="1960854"/>
                        <a:pt x="319539" y="1960854"/>
                      </a:cubicBezTo>
                      <a:lnTo>
                        <a:pt x="2236458" y="1960854"/>
                      </a:lnTo>
                      <a:cubicBezTo>
                        <a:pt x="1725492" y="2138592"/>
                        <a:pt x="1214654" y="2316202"/>
                        <a:pt x="703689" y="2493939"/>
                      </a:cubicBezTo>
                      <a:lnTo>
                        <a:pt x="234739" y="2657003"/>
                      </a:lnTo>
                      <a:cubicBezTo>
                        <a:pt x="83404" y="2709572"/>
                        <a:pt x="-15954" y="2843673"/>
                        <a:pt x="6012" y="3006992"/>
                      </a:cubicBezTo>
                      <a:cubicBezTo>
                        <a:pt x="26828" y="3162146"/>
                        <a:pt x="159519" y="3283614"/>
                        <a:pt x="319539" y="3283614"/>
                      </a:cubicBezTo>
                      <a:lnTo>
                        <a:pt x="2236458" y="3283614"/>
                      </a:lnTo>
                      <a:cubicBezTo>
                        <a:pt x="1725492" y="3461352"/>
                        <a:pt x="1214654" y="3638962"/>
                        <a:pt x="703689" y="3816699"/>
                      </a:cubicBezTo>
                      <a:cubicBezTo>
                        <a:pt x="547372" y="3871054"/>
                        <a:pt x="391056" y="3925409"/>
                        <a:pt x="234739" y="3979763"/>
                      </a:cubicBezTo>
                      <a:cubicBezTo>
                        <a:pt x="83404" y="4032332"/>
                        <a:pt x="-15954" y="4166433"/>
                        <a:pt x="6012" y="4329752"/>
                      </a:cubicBezTo>
                      <a:cubicBezTo>
                        <a:pt x="26828" y="4484905"/>
                        <a:pt x="159519" y="4606375"/>
                        <a:pt x="319539" y="4606375"/>
                      </a:cubicBezTo>
                      <a:lnTo>
                        <a:pt x="4122983" y="4606375"/>
                      </a:lnTo>
                      <a:cubicBezTo>
                        <a:pt x="4290027" y="4606375"/>
                        <a:pt x="4449919" y="4459642"/>
                        <a:pt x="4442257" y="4287391"/>
                      </a:cubicBezTo>
                      <a:close/>
                    </a:path>
                  </a:pathLst>
                </a:custGeom>
                <a:solidFill>
                  <a:schemeClr val="accent2">
                    <a:lumMod val="75000"/>
                  </a:schemeClr>
                </a:solidFill>
                <a:ln w="0" cap="flat">
                  <a:noFill/>
                  <a:prstDash val="solid"/>
                  <a:miter/>
                </a:ln>
              </p:spPr>
              <p:txBody>
                <a:bodyPr rtlCol="0" anchor="ctr"/>
                <a:lstStyle/>
                <a:p>
                  <a:endParaRPr lang="es-SV" dirty="0">
                    <a:latin typeface="Space Grotesk Light" pitchFamily="2" charset="77"/>
                  </a:endParaRPr>
                </a:p>
              </p:txBody>
            </p:sp>
          </p:grpSp>
        </p:grpSp>
      </p:grpSp>
      <p:sp>
        <p:nvSpPr>
          <p:cNvPr id="85" name="TextBox 36">
            <a:extLst>
              <a:ext uri="{FF2B5EF4-FFF2-40B4-BE49-F238E27FC236}">
                <a16:creationId xmlns:a16="http://schemas.microsoft.com/office/drawing/2014/main" id="{12E82104-6278-5A75-EE46-12FE3A89177B}"/>
              </a:ext>
            </a:extLst>
          </p:cNvPr>
          <p:cNvSpPr txBox="1"/>
          <p:nvPr/>
        </p:nvSpPr>
        <p:spPr>
          <a:xfrm>
            <a:off x="15611743" y="10682397"/>
            <a:ext cx="4231332" cy="1069524"/>
          </a:xfrm>
          <a:prstGeom prst="rect">
            <a:avLst/>
          </a:prstGeom>
          <a:noFill/>
        </p:spPr>
        <p:txBody>
          <a:bodyPr wrap="square" rtlCol="0" anchor="t">
            <a:spAutoFit/>
          </a:bodyPr>
          <a:lstStyle/>
          <a:p>
            <a:pPr algn="ctr">
              <a:lnSpc>
                <a:spcPct val="110000"/>
              </a:lnSpc>
            </a:pPr>
            <a:r>
              <a:rPr lang="fr-FR" sz="6000" dirty="0">
                <a:latin typeface="Poppins Black" panose="00000A00000000000000" pitchFamily="2" charset="0"/>
                <a:cs typeface="Poppins Black" panose="00000A00000000000000" pitchFamily="2" charset="0"/>
              </a:rPr>
              <a:t>TEAM 46</a:t>
            </a:r>
            <a:endParaRPr lang="en-US" sz="6000" dirty="0">
              <a:latin typeface="Poppins Black" panose="00000A00000000000000" pitchFamily="2" charset="0"/>
              <a:cs typeface="Poppins Black" panose="00000A00000000000000" pitchFamily="2" charset="0"/>
            </a:endParaRPr>
          </a:p>
        </p:txBody>
      </p:sp>
      <p:sp>
        <p:nvSpPr>
          <p:cNvPr id="2" name="ZoneTexte 1">
            <a:extLst>
              <a:ext uri="{FF2B5EF4-FFF2-40B4-BE49-F238E27FC236}">
                <a16:creationId xmlns:a16="http://schemas.microsoft.com/office/drawing/2014/main" id="{FB9C2AF3-C2BE-2873-AF9D-9F2D9DE13C03}"/>
              </a:ext>
            </a:extLst>
          </p:cNvPr>
          <p:cNvSpPr txBox="1"/>
          <p:nvPr/>
        </p:nvSpPr>
        <p:spPr>
          <a:xfrm>
            <a:off x="4844606" y="1964079"/>
            <a:ext cx="14828159" cy="8956298"/>
          </a:xfrm>
          <a:prstGeom prst="rect">
            <a:avLst/>
          </a:prstGeom>
          <a:noFill/>
        </p:spPr>
        <p:txBody>
          <a:bodyPr wrap="square" rtlCol="0">
            <a:spAutoFit/>
          </a:bodyPr>
          <a:lstStyle/>
          <a:p>
            <a:pPr algn="l"/>
            <a:r>
              <a:rPr lang="en-US" sz="5400" b="0" i="0" dirty="0">
                <a:solidFill>
                  <a:srgbClr val="D1D5DB"/>
                </a:solidFill>
                <a:effectLst/>
                <a:latin typeface="Vladimir Script" panose="03050402040407070305" pitchFamily="66" charset="0"/>
                <a:cs typeface="Poppins Black" panose="00000A00000000000000" pitchFamily="2" charset="0"/>
              </a:rPr>
              <a:t>Dear </a:t>
            </a:r>
            <a:r>
              <a:rPr lang="en-US" sz="5400" b="0" i="0" dirty="0" err="1">
                <a:solidFill>
                  <a:srgbClr val="D1D5DB"/>
                </a:solidFill>
                <a:effectLst/>
                <a:latin typeface="Vladimir Script" panose="03050402040407070305" pitchFamily="66" charset="0"/>
                <a:cs typeface="Poppins Black" panose="00000A00000000000000" pitchFamily="2" charset="0"/>
              </a:rPr>
              <a:t>Redouane</a:t>
            </a:r>
            <a:r>
              <a:rPr lang="en-US" sz="5400" b="0" i="0" dirty="0">
                <a:solidFill>
                  <a:srgbClr val="D1D5DB"/>
                </a:solidFill>
                <a:effectLst/>
                <a:latin typeface="Vladimir Script" panose="03050402040407070305" pitchFamily="66" charset="0"/>
                <a:cs typeface="Poppins Black" panose="00000A00000000000000" pitchFamily="2" charset="0"/>
              </a:rPr>
              <a:t> </a:t>
            </a:r>
            <a:r>
              <a:rPr lang="en-US" sz="5400" b="0" i="0" dirty="0" err="1">
                <a:solidFill>
                  <a:srgbClr val="D1D5DB"/>
                </a:solidFill>
                <a:effectLst/>
                <a:latin typeface="Vladimir Script" panose="03050402040407070305" pitchFamily="66" charset="0"/>
                <a:cs typeface="Poppins Black" panose="00000A00000000000000" pitchFamily="2" charset="0"/>
              </a:rPr>
              <a:t>Bouchekir</a:t>
            </a:r>
            <a:endParaRPr lang="en-US" sz="5400" dirty="0">
              <a:solidFill>
                <a:srgbClr val="D1D5DB"/>
              </a:solidFill>
              <a:latin typeface="Vladimir Script" panose="03050402040407070305" pitchFamily="66" charset="0"/>
              <a:cs typeface="Poppins Black" panose="00000A00000000000000" pitchFamily="2" charset="0"/>
            </a:endParaRPr>
          </a:p>
          <a:p>
            <a:pPr algn="l"/>
            <a:endParaRPr lang="en-US" sz="5400" b="0" i="0" dirty="0">
              <a:solidFill>
                <a:srgbClr val="D1D5DB"/>
              </a:solidFill>
              <a:effectLst/>
              <a:latin typeface="Vladimir Script" panose="03050402040407070305" pitchFamily="66" charset="0"/>
              <a:cs typeface="Poppins Black" panose="00000A00000000000000" pitchFamily="2" charset="0"/>
            </a:endParaRPr>
          </a:p>
          <a:p>
            <a:pPr algn="ctr"/>
            <a:r>
              <a:rPr lang="en-US" sz="5400" dirty="0">
                <a:solidFill>
                  <a:srgbClr val="D1D5DB"/>
                </a:solidFill>
                <a:latin typeface="Vladimir Script" panose="03050402040407070305" pitchFamily="66" charset="0"/>
                <a:cs typeface="Poppins Black" panose="00000A00000000000000" pitchFamily="2" charset="0"/>
              </a:rPr>
              <a:t>We </a:t>
            </a:r>
            <a:r>
              <a:rPr lang="en-US" sz="5400" b="0" i="0" dirty="0">
                <a:solidFill>
                  <a:srgbClr val="D1D5DB"/>
                </a:solidFill>
                <a:effectLst/>
                <a:latin typeface="Vladimir Script" panose="03050402040407070305" pitchFamily="66" charset="0"/>
                <a:cs typeface="Poppins Black" panose="00000A00000000000000" pitchFamily="2" charset="0"/>
              </a:rPr>
              <a:t> want to extend our sincere gratitude for your attentive reading of the PowerPoint presentation. Your commitment to understanding the content and your thoughtful consideration are truly appreciated. Thank you for investing your time in exploring the information presented. Your engagement contributes significantly to the success of the presentation.</a:t>
            </a:r>
            <a:endParaRPr lang="en-US" sz="5400" dirty="0">
              <a:solidFill>
                <a:srgbClr val="D1D5DB"/>
              </a:solidFill>
              <a:latin typeface="Vladimir Script" panose="03050402040407070305" pitchFamily="66" charset="0"/>
              <a:cs typeface="Poppins Black" panose="00000A00000000000000" pitchFamily="2" charset="0"/>
            </a:endParaRPr>
          </a:p>
          <a:p>
            <a:pPr algn="ctr"/>
            <a:endParaRPr lang="en-US" sz="5400" b="0" i="0" dirty="0">
              <a:solidFill>
                <a:srgbClr val="D1D5DB"/>
              </a:solidFill>
              <a:effectLst/>
              <a:latin typeface="Vladimir Script" panose="03050402040407070305" pitchFamily="66" charset="0"/>
              <a:cs typeface="Poppins Black" panose="00000A00000000000000" pitchFamily="2" charset="0"/>
            </a:endParaRPr>
          </a:p>
          <a:p>
            <a:pPr algn="ctr"/>
            <a:r>
              <a:rPr lang="en-US" sz="5400" b="0" i="0" dirty="0">
                <a:solidFill>
                  <a:srgbClr val="D1D5DB"/>
                </a:solidFill>
                <a:effectLst/>
                <a:latin typeface="Vladimir Script" panose="03050402040407070305" pitchFamily="66" charset="0"/>
                <a:cs typeface="Poppins Black" panose="00000A00000000000000" pitchFamily="2" charset="0"/>
              </a:rPr>
              <a:t>Best Regards</a:t>
            </a:r>
          </a:p>
          <a:p>
            <a:endParaRPr lang="en-US"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2719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2">
                                            <p:txEl>
                                              <p:pRg st="0" end="0"/>
                                            </p:txEl>
                                          </p:spTgt>
                                        </p:tgtEl>
                                        <p:attrNameLst>
                                          <p:attrName>ppt_y</p:attrName>
                                        </p:attrNameLst>
                                      </p:cBhvr>
                                      <p:tavLst>
                                        <p:tav tm="0">
                                          <p:val>
                                            <p:strVal val="#ppt_y"/>
                                          </p:val>
                                        </p:tav>
                                        <p:tav tm="100000">
                                          <p:val>
                                            <p:strVal val="#ppt_y+#ppt_h*1.125000"/>
                                          </p:val>
                                        </p:tav>
                                      </p:tavLst>
                                    </p:anim>
                                    <p:animEffect transition="out" filter="wipe(down)">
                                      <p:cBhvr>
                                        <p:cTn id="7" dur="500"/>
                                        <p:tgtEl>
                                          <p:spTgt spid="2">
                                            <p:txEl>
                                              <p:pRg st="0" end="0"/>
                                            </p:txEl>
                                          </p:spTgt>
                                        </p:tgtEl>
                                      </p:cBhvr>
                                    </p:animEffect>
                                    <p:set>
                                      <p:cBhvr>
                                        <p:cTn id="8" dur="1" fill="hold">
                                          <p:stCondLst>
                                            <p:cond delay="499"/>
                                          </p:stCondLst>
                                        </p:cTn>
                                        <p:tgtEl>
                                          <p:spTgt spid="2">
                                            <p:txEl>
                                              <p:pRg st="0" end="0"/>
                                            </p:txEl>
                                          </p:spTgt>
                                        </p:tgtEl>
                                        <p:attrNameLst>
                                          <p:attrName>style.visibility</p:attrName>
                                        </p:attrNameLst>
                                      </p:cBhvr>
                                      <p:to>
                                        <p:strVal val="hidden"/>
                                      </p:to>
                                    </p:set>
                                  </p:childTnLst>
                                </p:cTn>
                              </p:par>
                              <p:par>
                                <p:cTn id="9" presetID="12" presetClass="exit" presetSubtype="4" fill="hold" nodeType="withEffect">
                                  <p:stCondLst>
                                    <p:cond delay="0"/>
                                  </p:stCondLst>
                                  <p:childTnLst>
                                    <p:anim calcmode="lin" valueType="num">
                                      <p:cBhvr additive="base">
                                        <p:cTn id="10" dur="500"/>
                                        <p:tgtEl>
                                          <p:spTgt spid="2">
                                            <p:txEl>
                                              <p:pRg st="2" end="2"/>
                                            </p:txEl>
                                          </p:spTgt>
                                        </p:tgtEl>
                                        <p:attrNameLst>
                                          <p:attrName>ppt_y</p:attrName>
                                        </p:attrNameLst>
                                      </p:cBhvr>
                                      <p:tavLst>
                                        <p:tav tm="0">
                                          <p:val>
                                            <p:strVal val="#ppt_y"/>
                                          </p:val>
                                        </p:tav>
                                        <p:tav tm="100000">
                                          <p:val>
                                            <p:strVal val="#ppt_y+#ppt_h*1.125000"/>
                                          </p:val>
                                        </p:tav>
                                      </p:tavLst>
                                    </p:anim>
                                    <p:animEffect transition="out" filter="wipe(down)">
                                      <p:cBhvr>
                                        <p:cTn id="11" dur="500"/>
                                        <p:tgtEl>
                                          <p:spTgt spid="2">
                                            <p:txEl>
                                              <p:pRg st="2" end="2"/>
                                            </p:txEl>
                                          </p:spTgt>
                                        </p:tgtEl>
                                      </p:cBhvr>
                                    </p:animEffect>
                                    <p:set>
                                      <p:cBhvr>
                                        <p:cTn id="12" dur="1" fill="hold">
                                          <p:stCondLst>
                                            <p:cond delay="499"/>
                                          </p:stCondLst>
                                        </p:cTn>
                                        <p:tgtEl>
                                          <p:spTgt spid="2">
                                            <p:txEl>
                                              <p:pRg st="2" end="2"/>
                                            </p:txEl>
                                          </p:spTgt>
                                        </p:tgtEl>
                                        <p:attrNameLst>
                                          <p:attrName>style.visibility</p:attrName>
                                        </p:attrNameLst>
                                      </p:cBhvr>
                                      <p:to>
                                        <p:strVal val="hidden"/>
                                      </p:to>
                                    </p:set>
                                  </p:childTnLst>
                                </p:cTn>
                              </p:par>
                              <p:par>
                                <p:cTn id="13" presetID="12" presetClass="exit" presetSubtype="4" fill="hold" nodeType="withEffect">
                                  <p:stCondLst>
                                    <p:cond delay="0"/>
                                  </p:stCondLst>
                                  <p:childTnLst>
                                    <p:anim calcmode="lin" valueType="num">
                                      <p:cBhvr additive="base">
                                        <p:cTn id="14" dur="500"/>
                                        <p:tgtEl>
                                          <p:spTgt spid="2">
                                            <p:txEl>
                                              <p:pRg st="4" end="4"/>
                                            </p:txEl>
                                          </p:spTgt>
                                        </p:tgtEl>
                                        <p:attrNameLst>
                                          <p:attrName>ppt_y</p:attrName>
                                        </p:attrNameLst>
                                      </p:cBhvr>
                                      <p:tavLst>
                                        <p:tav tm="0">
                                          <p:val>
                                            <p:strVal val="#ppt_y"/>
                                          </p:val>
                                        </p:tav>
                                        <p:tav tm="100000">
                                          <p:val>
                                            <p:strVal val="#ppt_y+#ppt_h*1.125000"/>
                                          </p:val>
                                        </p:tav>
                                      </p:tavLst>
                                    </p:anim>
                                    <p:animEffect transition="out" filter="wipe(down)">
                                      <p:cBhvr>
                                        <p:cTn id="15" dur="500"/>
                                        <p:tgtEl>
                                          <p:spTgt spid="2">
                                            <p:txEl>
                                              <p:pRg st="4" end="4"/>
                                            </p:txEl>
                                          </p:spTgt>
                                        </p:tgtEl>
                                      </p:cBhvr>
                                    </p:animEffect>
                                    <p:set>
                                      <p:cBhvr>
                                        <p:cTn id="16" dur="1" fill="hold">
                                          <p:stCondLst>
                                            <p:cond delay="499"/>
                                          </p:stCondLst>
                                        </p:cTn>
                                        <p:tgtEl>
                                          <p:spTgt spid="2">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rma libre 15">
            <a:extLst>
              <a:ext uri="{FF2B5EF4-FFF2-40B4-BE49-F238E27FC236}">
                <a16:creationId xmlns:a16="http://schemas.microsoft.com/office/drawing/2014/main" id="{83F427D0-27FC-DB03-C4C3-D4D43B082638}"/>
              </a:ext>
            </a:extLst>
          </p:cNvPr>
          <p:cNvSpPr/>
          <p:nvPr/>
        </p:nvSpPr>
        <p:spPr>
          <a:xfrm>
            <a:off x="5916061" y="6161458"/>
            <a:ext cx="10146482" cy="1771707"/>
          </a:xfrm>
          <a:custGeom>
            <a:avLst/>
            <a:gdLst>
              <a:gd name="connsiteX0" fmla="*/ 1427066 w 11198839"/>
              <a:gd name="connsiteY0" fmla="*/ 0 h 2852945"/>
              <a:gd name="connsiteX1" fmla="*/ 11198839 w 11198839"/>
              <a:gd name="connsiteY1" fmla="*/ 0 h 2852945"/>
              <a:gd name="connsiteX2" fmla="*/ 11198839 w 11198839"/>
              <a:gd name="connsiteY2" fmla="*/ 2852945 h 2852945"/>
              <a:gd name="connsiteX3" fmla="*/ 1427066 w 11198839"/>
              <a:gd name="connsiteY3" fmla="*/ 2852945 h 2852945"/>
              <a:gd name="connsiteX4" fmla="*/ 0 w 11198839"/>
              <a:gd name="connsiteY4" fmla="*/ 1426473 h 2852945"/>
              <a:gd name="connsiteX5" fmla="*/ 0 w 11198839"/>
              <a:gd name="connsiteY5" fmla="*/ 1426473 h 2852945"/>
              <a:gd name="connsiteX6" fmla="*/ 1427066 w 11198839"/>
              <a:gd name="connsiteY6" fmla="*/ 0 h 28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839" h="2852945">
                <a:moveTo>
                  <a:pt x="1427066" y="0"/>
                </a:moveTo>
                <a:lnTo>
                  <a:pt x="11198839" y="0"/>
                </a:lnTo>
                <a:lnTo>
                  <a:pt x="11198839" y="2852945"/>
                </a:lnTo>
                <a:lnTo>
                  <a:pt x="1427066" y="2852945"/>
                </a:lnTo>
                <a:cubicBezTo>
                  <a:pt x="639398" y="2852945"/>
                  <a:pt x="0" y="2213813"/>
                  <a:pt x="0" y="1426473"/>
                </a:cubicBezTo>
                <a:lnTo>
                  <a:pt x="0" y="1426473"/>
                </a:lnTo>
                <a:cubicBezTo>
                  <a:pt x="0" y="639132"/>
                  <a:pt x="639398" y="0"/>
                  <a:pt x="1427066" y="0"/>
                </a:cubicBez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15" name="Forma libre 15">
            <a:extLst>
              <a:ext uri="{FF2B5EF4-FFF2-40B4-BE49-F238E27FC236}">
                <a16:creationId xmlns:a16="http://schemas.microsoft.com/office/drawing/2014/main" id="{54896467-10FA-1C39-0220-5628398DD9DD}"/>
              </a:ext>
            </a:extLst>
          </p:cNvPr>
          <p:cNvSpPr/>
          <p:nvPr/>
        </p:nvSpPr>
        <p:spPr>
          <a:xfrm>
            <a:off x="8028642" y="9009007"/>
            <a:ext cx="10146482" cy="1771707"/>
          </a:xfrm>
          <a:custGeom>
            <a:avLst/>
            <a:gdLst>
              <a:gd name="connsiteX0" fmla="*/ 1427066 w 11198839"/>
              <a:gd name="connsiteY0" fmla="*/ 0 h 2852945"/>
              <a:gd name="connsiteX1" fmla="*/ 11198839 w 11198839"/>
              <a:gd name="connsiteY1" fmla="*/ 0 h 2852945"/>
              <a:gd name="connsiteX2" fmla="*/ 11198839 w 11198839"/>
              <a:gd name="connsiteY2" fmla="*/ 2852945 h 2852945"/>
              <a:gd name="connsiteX3" fmla="*/ 1427066 w 11198839"/>
              <a:gd name="connsiteY3" fmla="*/ 2852945 h 2852945"/>
              <a:gd name="connsiteX4" fmla="*/ 0 w 11198839"/>
              <a:gd name="connsiteY4" fmla="*/ 1426473 h 2852945"/>
              <a:gd name="connsiteX5" fmla="*/ 0 w 11198839"/>
              <a:gd name="connsiteY5" fmla="*/ 1426473 h 2852945"/>
              <a:gd name="connsiteX6" fmla="*/ 1427066 w 11198839"/>
              <a:gd name="connsiteY6" fmla="*/ 0 h 28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839" h="2852945">
                <a:moveTo>
                  <a:pt x="1427066" y="0"/>
                </a:moveTo>
                <a:lnTo>
                  <a:pt x="11198839" y="0"/>
                </a:lnTo>
                <a:lnTo>
                  <a:pt x="11198839" y="2852945"/>
                </a:lnTo>
                <a:lnTo>
                  <a:pt x="1427066" y="2852945"/>
                </a:lnTo>
                <a:cubicBezTo>
                  <a:pt x="639398" y="2852945"/>
                  <a:pt x="0" y="2213813"/>
                  <a:pt x="0" y="1426473"/>
                </a:cubicBezTo>
                <a:lnTo>
                  <a:pt x="0" y="1426473"/>
                </a:lnTo>
                <a:cubicBezTo>
                  <a:pt x="0" y="639132"/>
                  <a:pt x="639398" y="0"/>
                  <a:pt x="1427066" y="0"/>
                </a:cubicBez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21" name="Forma libre 15">
            <a:extLst>
              <a:ext uri="{FF2B5EF4-FFF2-40B4-BE49-F238E27FC236}">
                <a16:creationId xmlns:a16="http://schemas.microsoft.com/office/drawing/2014/main" id="{B88B23D4-C30C-ADD6-5464-62AAE77BA1A5}"/>
              </a:ext>
            </a:extLst>
          </p:cNvPr>
          <p:cNvSpPr/>
          <p:nvPr/>
        </p:nvSpPr>
        <p:spPr>
          <a:xfrm>
            <a:off x="10673125" y="11509644"/>
            <a:ext cx="10146482" cy="1771707"/>
          </a:xfrm>
          <a:custGeom>
            <a:avLst/>
            <a:gdLst>
              <a:gd name="connsiteX0" fmla="*/ 1427066 w 11198839"/>
              <a:gd name="connsiteY0" fmla="*/ 0 h 2852945"/>
              <a:gd name="connsiteX1" fmla="*/ 11198839 w 11198839"/>
              <a:gd name="connsiteY1" fmla="*/ 0 h 2852945"/>
              <a:gd name="connsiteX2" fmla="*/ 11198839 w 11198839"/>
              <a:gd name="connsiteY2" fmla="*/ 2852945 h 2852945"/>
              <a:gd name="connsiteX3" fmla="*/ 1427066 w 11198839"/>
              <a:gd name="connsiteY3" fmla="*/ 2852945 h 2852945"/>
              <a:gd name="connsiteX4" fmla="*/ 0 w 11198839"/>
              <a:gd name="connsiteY4" fmla="*/ 1426473 h 2852945"/>
              <a:gd name="connsiteX5" fmla="*/ 0 w 11198839"/>
              <a:gd name="connsiteY5" fmla="*/ 1426473 h 2852945"/>
              <a:gd name="connsiteX6" fmla="*/ 1427066 w 11198839"/>
              <a:gd name="connsiteY6" fmla="*/ 0 h 28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839" h="2852945">
                <a:moveTo>
                  <a:pt x="1427066" y="0"/>
                </a:moveTo>
                <a:lnTo>
                  <a:pt x="11198839" y="0"/>
                </a:lnTo>
                <a:lnTo>
                  <a:pt x="11198839" y="2852945"/>
                </a:lnTo>
                <a:lnTo>
                  <a:pt x="1427066" y="2852945"/>
                </a:lnTo>
                <a:cubicBezTo>
                  <a:pt x="639398" y="2852945"/>
                  <a:pt x="0" y="2213813"/>
                  <a:pt x="0" y="1426473"/>
                </a:cubicBezTo>
                <a:lnTo>
                  <a:pt x="0" y="1426473"/>
                </a:lnTo>
                <a:cubicBezTo>
                  <a:pt x="0" y="639132"/>
                  <a:pt x="639398" y="0"/>
                  <a:pt x="1427066" y="0"/>
                </a:cubicBez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7" name="Forma libre 15">
            <a:extLst>
              <a:ext uri="{FF2B5EF4-FFF2-40B4-BE49-F238E27FC236}">
                <a16:creationId xmlns:a16="http://schemas.microsoft.com/office/drawing/2014/main" id="{8F21FA92-F250-DD8E-CEB7-099DDEF99D3D}"/>
              </a:ext>
            </a:extLst>
          </p:cNvPr>
          <p:cNvSpPr/>
          <p:nvPr/>
        </p:nvSpPr>
        <p:spPr>
          <a:xfrm>
            <a:off x="2955401" y="3302869"/>
            <a:ext cx="10146482" cy="1771707"/>
          </a:xfrm>
          <a:custGeom>
            <a:avLst/>
            <a:gdLst>
              <a:gd name="connsiteX0" fmla="*/ 1427066 w 11198839"/>
              <a:gd name="connsiteY0" fmla="*/ 0 h 2852945"/>
              <a:gd name="connsiteX1" fmla="*/ 11198839 w 11198839"/>
              <a:gd name="connsiteY1" fmla="*/ 0 h 2852945"/>
              <a:gd name="connsiteX2" fmla="*/ 11198839 w 11198839"/>
              <a:gd name="connsiteY2" fmla="*/ 2852945 h 2852945"/>
              <a:gd name="connsiteX3" fmla="*/ 1427066 w 11198839"/>
              <a:gd name="connsiteY3" fmla="*/ 2852945 h 2852945"/>
              <a:gd name="connsiteX4" fmla="*/ 0 w 11198839"/>
              <a:gd name="connsiteY4" fmla="*/ 1426473 h 2852945"/>
              <a:gd name="connsiteX5" fmla="*/ 0 w 11198839"/>
              <a:gd name="connsiteY5" fmla="*/ 1426473 h 2852945"/>
              <a:gd name="connsiteX6" fmla="*/ 1427066 w 11198839"/>
              <a:gd name="connsiteY6" fmla="*/ 0 h 28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839" h="2852945">
                <a:moveTo>
                  <a:pt x="1427066" y="0"/>
                </a:moveTo>
                <a:lnTo>
                  <a:pt x="11198839" y="0"/>
                </a:lnTo>
                <a:lnTo>
                  <a:pt x="11198839" y="2852945"/>
                </a:lnTo>
                <a:lnTo>
                  <a:pt x="1427066" y="2852945"/>
                </a:lnTo>
                <a:cubicBezTo>
                  <a:pt x="639398" y="2852945"/>
                  <a:pt x="0" y="2213813"/>
                  <a:pt x="0" y="1426473"/>
                </a:cubicBezTo>
                <a:lnTo>
                  <a:pt x="0" y="1426473"/>
                </a:lnTo>
                <a:cubicBezTo>
                  <a:pt x="0" y="639132"/>
                  <a:pt x="639398" y="0"/>
                  <a:pt x="1427066" y="0"/>
                </a:cubicBez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grpSp>
        <p:nvGrpSpPr>
          <p:cNvPr id="63" name="Grupo 62">
            <a:extLst>
              <a:ext uri="{FF2B5EF4-FFF2-40B4-BE49-F238E27FC236}">
                <a16:creationId xmlns:a16="http://schemas.microsoft.com/office/drawing/2014/main" id="{B4A17315-21E5-9186-A1AE-60D4D78CB7D2}"/>
              </a:ext>
            </a:extLst>
          </p:cNvPr>
          <p:cNvGrpSpPr/>
          <p:nvPr/>
        </p:nvGrpSpPr>
        <p:grpSpPr>
          <a:xfrm>
            <a:off x="23146438" y="-2710706"/>
            <a:ext cx="4575250" cy="18297914"/>
            <a:chOff x="4568749" y="-2804313"/>
            <a:chExt cx="4575250" cy="18297914"/>
          </a:xfrm>
        </p:grpSpPr>
        <p:grpSp>
          <p:nvGrpSpPr>
            <p:cNvPr id="64" name="Grupo 63">
              <a:extLst>
                <a:ext uri="{FF2B5EF4-FFF2-40B4-BE49-F238E27FC236}">
                  <a16:creationId xmlns:a16="http://schemas.microsoft.com/office/drawing/2014/main" id="{F61B32F2-E105-6736-4834-46D2B5AF07EE}"/>
                </a:ext>
              </a:extLst>
            </p:cNvPr>
            <p:cNvGrpSpPr/>
            <p:nvPr/>
          </p:nvGrpSpPr>
          <p:grpSpPr>
            <a:xfrm>
              <a:off x="4571999" y="10921601"/>
              <a:ext cx="4572000" cy="4572000"/>
              <a:chOff x="4571999" y="10921601"/>
              <a:chExt cx="4572000" cy="4572000"/>
            </a:xfrm>
          </p:grpSpPr>
          <p:sp>
            <p:nvSpPr>
              <p:cNvPr id="73" name="Forma libre 72">
                <a:extLst>
                  <a:ext uri="{FF2B5EF4-FFF2-40B4-BE49-F238E27FC236}">
                    <a16:creationId xmlns:a16="http://schemas.microsoft.com/office/drawing/2014/main" id="{5810D5A7-7A59-0545-5844-B2D4D10F47BC}"/>
                  </a:ext>
                </a:extLst>
              </p:cNvPr>
              <p:cNvSpPr/>
              <p:nvPr/>
            </p:nvSpPr>
            <p:spPr>
              <a:xfrm>
                <a:off x="4571999" y="10921601"/>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chemeClr val="accent2"/>
              </a:solidFill>
              <a:ln w="0" cap="flat">
                <a:noFill/>
                <a:prstDash val="solid"/>
                <a:miter/>
              </a:ln>
            </p:spPr>
            <p:txBody>
              <a:bodyPr rtlCol="0" anchor="ctr"/>
              <a:lstStyle/>
              <a:p>
                <a:endParaRPr lang="es-SV" dirty="0">
                  <a:latin typeface="Space Grotesk Light" pitchFamily="2" charset="77"/>
                </a:endParaRPr>
              </a:p>
            </p:txBody>
          </p:sp>
          <p:sp>
            <p:nvSpPr>
              <p:cNvPr id="74" name="Forma libre 73">
                <a:extLst>
                  <a:ext uri="{FF2B5EF4-FFF2-40B4-BE49-F238E27FC236}">
                    <a16:creationId xmlns:a16="http://schemas.microsoft.com/office/drawing/2014/main" id="{A02421E7-B810-25A6-CB36-8AD9C842F01A}"/>
                  </a:ext>
                </a:extLst>
              </p:cNvPr>
              <p:cNvSpPr/>
              <p:nvPr/>
            </p:nvSpPr>
            <p:spPr>
              <a:xfrm>
                <a:off x="4571999" y="10921601"/>
                <a:ext cx="4572000" cy="4572000"/>
              </a:xfrm>
              <a:custGeom>
                <a:avLst/>
                <a:gdLst>
                  <a:gd name="connsiteX0" fmla="*/ 0 w 4572000"/>
                  <a:gd name="connsiteY0" fmla="*/ 0 h 4572000"/>
                  <a:gd name="connsiteX1" fmla="*/ 0 w 4572000"/>
                  <a:gd name="connsiteY1" fmla="*/ 0 h 4572000"/>
                  <a:gd name="connsiteX2" fmla="*/ 4572000 w 4572000"/>
                  <a:gd name="connsiteY2" fmla="*/ 4572000 h 4572000"/>
                  <a:gd name="connsiteX3" fmla="*/ 4572000 w 4572000"/>
                  <a:gd name="connsiteY3" fmla="*/ 4572000 h 4572000"/>
                  <a:gd name="connsiteX4" fmla="*/ 0 w 4572000"/>
                  <a:gd name="connsiteY4" fmla="*/ 0 h 4572000"/>
                  <a:gd name="connsiteX5" fmla="*/ 0 w 4572000"/>
                  <a:gd name="connsiteY5"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4572000">
                    <a:moveTo>
                      <a:pt x="0" y="0"/>
                    </a:moveTo>
                    <a:lnTo>
                      <a:pt x="0" y="0"/>
                    </a:lnTo>
                    <a:cubicBezTo>
                      <a:pt x="2523388" y="0"/>
                      <a:pt x="4572000" y="2048613"/>
                      <a:pt x="4572000" y="4572000"/>
                    </a:cubicBezTo>
                    <a:lnTo>
                      <a:pt x="4572000" y="4572000"/>
                    </a:lnTo>
                    <a:cubicBezTo>
                      <a:pt x="2048613" y="4572000"/>
                      <a:pt x="0" y="2523388"/>
                      <a:pt x="0" y="0"/>
                    </a:cubicBezTo>
                    <a:lnTo>
                      <a:pt x="0" y="0"/>
                    </a:lnTo>
                    <a:close/>
                  </a:path>
                </a:pathLst>
              </a:custGeom>
              <a:solidFill>
                <a:schemeClr val="accent2">
                  <a:lumMod val="75000"/>
                </a:schemeClr>
              </a:solidFill>
              <a:ln w="0" cap="flat">
                <a:noFill/>
                <a:prstDash val="solid"/>
                <a:miter/>
              </a:ln>
            </p:spPr>
            <p:txBody>
              <a:bodyPr rtlCol="0" anchor="ctr"/>
              <a:lstStyle/>
              <a:p>
                <a:endParaRPr lang="es-SV" dirty="0">
                  <a:latin typeface="Space Grotesk Light" pitchFamily="2" charset="77"/>
                </a:endParaRPr>
              </a:p>
            </p:txBody>
          </p:sp>
        </p:grpSp>
        <p:sp>
          <p:nvSpPr>
            <p:cNvPr id="65" name="Forma libre 64">
              <a:extLst>
                <a:ext uri="{FF2B5EF4-FFF2-40B4-BE49-F238E27FC236}">
                  <a16:creationId xmlns:a16="http://schemas.microsoft.com/office/drawing/2014/main" id="{A7DAFFBA-83C3-9B3F-7B5D-EC41C671CCE8}"/>
                </a:ext>
              </a:extLst>
            </p:cNvPr>
            <p:cNvSpPr/>
            <p:nvPr/>
          </p:nvSpPr>
          <p:spPr>
            <a:xfrm>
              <a:off x="4571998" y="6356529"/>
              <a:ext cx="4571999" cy="4571999"/>
            </a:xfrm>
            <a:custGeom>
              <a:avLst/>
              <a:gdLst>
                <a:gd name="connsiteX0" fmla="*/ 0 w 4571999"/>
                <a:gd name="connsiteY0" fmla="*/ 0 h 4571999"/>
                <a:gd name="connsiteX1" fmla="*/ 4571999 w 4571999"/>
                <a:gd name="connsiteY1" fmla="*/ 0 h 4571999"/>
                <a:gd name="connsiteX2" fmla="*/ 4571999 w 4571999"/>
                <a:gd name="connsiteY2" fmla="*/ 4571999 h 4571999"/>
                <a:gd name="connsiteX3" fmla="*/ 0 w 4571999"/>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4571999" h="4571999">
                  <a:moveTo>
                    <a:pt x="0" y="0"/>
                  </a:moveTo>
                  <a:lnTo>
                    <a:pt x="4571999" y="0"/>
                  </a:lnTo>
                  <a:lnTo>
                    <a:pt x="4571999" y="4571999"/>
                  </a:lnTo>
                  <a:lnTo>
                    <a:pt x="0" y="4571999"/>
                  </a:lnTo>
                  <a:close/>
                </a:path>
              </a:pathLst>
            </a:custGeom>
            <a:solidFill>
              <a:schemeClr val="accent4"/>
            </a:solidFill>
            <a:ln w="0" cap="flat">
              <a:noFill/>
              <a:prstDash val="solid"/>
              <a:miter/>
            </a:ln>
          </p:spPr>
          <p:txBody>
            <a:bodyPr rtlCol="0" anchor="ctr"/>
            <a:lstStyle/>
            <a:p>
              <a:endParaRPr lang="es-SV" dirty="0">
                <a:latin typeface="Space Grotesk Light" pitchFamily="2" charset="77"/>
              </a:endParaRPr>
            </a:p>
          </p:txBody>
        </p:sp>
        <p:grpSp>
          <p:nvGrpSpPr>
            <p:cNvPr id="66" name="Gráfico 43">
              <a:extLst>
                <a:ext uri="{FF2B5EF4-FFF2-40B4-BE49-F238E27FC236}">
                  <a16:creationId xmlns:a16="http://schemas.microsoft.com/office/drawing/2014/main" id="{720B7336-6279-12A5-3AA4-AFE189E0B3D0}"/>
                </a:ext>
              </a:extLst>
            </p:cNvPr>
            <p:cNvGrpSpPr/>
            <p:nvPr/>
          </p:nvGrpSpPr>
          <p:grpSpPr>
            <a:xfrm>
              <a:off x="4571998" y="6359712"/>
              <a:ext cx="4571999" cy="4565631"/>
              <a:chOff x="4571998" y="6359712"/>
              <a:chExt cx="4571999" cy="4565631"/>
            </a:xfrm>
            <a:solidFill>
              <a:srgbClr val="1E1744"/>
            </a:solidFill>
          </p:grpSpPr>
          <p:sp>
            <p:nvSpPr>
              <p:cNvPr id="71" name="Forma libre 70">
                <a:extLst>
                  <a:ext uri="{FF2B5EF4-FFF2-40B4-BE49-F238E27FC236}">
                    <a16:creationId xmlns:a16="http://schemas.microsoft.com/office/drawing/2014/main" id="{E98BC8B8-01F9-E057-EAB2-F38A965D6E83}"/>
                  </a:ext>
                </a:extLst>
              </p:cNvPr>
              <p:cNvSpPr/>
              <p:nvPr/>
            </p:nvSpPr>
            <p:spPr>
              <a:xfrm>
                <a:off x="4571998" y="6359712"/>
                <a:ext cx="2282815" cy="4565631"/>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sp>
            <p:nvSpPr>
              <p:cNvPr id="72" name="Forma libre 71">
                <a:extLst>
                  <a:ext uri="{FF2B5EF4-FFF2-40B4-BE49-F238E27FC236}">
                    <a16:creationId xmlns:a16="http://schemas.microsoft.com/office/drawing/2014/main" id="{7F4AC26C-97CB-FEC3-BA93-997DB92BEF8B}"/>
                  </a:ext>
                </a:extLst>
              </p:cNvPr>
              <p:cNvSpPr/>
              <p:nvPr/>
            </p:nvSpPr>
            <p:spPr>
              <a:xfrm>
                <a:off x="6861181" y="6359712"/>
                <a:ext cx="2282815" cy="4565631"/>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grpSp>
        <p:sp>
          <p:nvSpPr>
            <p:cNvPr id="67" name="Forma libre 66">
              <a:extLst>
                <a:ext uri="{FF2B5EF4-FFF2-40B4-BE49-F238E27FC236}">
                  <a16:creationId xmlns:a16="http://schemas.microsoft.com/office/drawing/2014/main" id="{4803046D-BEB0-38B5-0494-1B2E4C03B455}"/>
                </a:ext>
              </a:extLst>
            </p:cNvPr>
            <p:cNvSpPr/>
            <p:nvPr/>
          </p:nvSpPr>
          <p:spPr>
            <a:xfrm>
              <a:off x="4568814" y="1777604"/>
              <a:ext cx="4571998" cy="4582108"/>
            </a:xfrm>
            <a:custGeom>
              <a:avLst/>
              <a:gdLst>
                <a:gd name="connsiteX0" fmla="*/ 0 w 4571998"/>
                <a:gd name="connsiteY0" fmla="*/ 0 h 4571998"/>
                <a:gd name="connsiteX1" fmla="*/ 4571998 w 4571998"/>
                <a:gd name="connsiteY1" fmla="*/ 0 h 4571998"/>
                <a:gd name="connsiteX2" fmla="*/ 4571998 w 4571998"/>
                <a:gd name="connsiteY2" fmla="*/ 4571998 h 4571998"/>
                <a:gd name="connsiteX3" fmla="*/ 0 w 4571998"/>
                <a:gd name="connsiteY3" fmla="*/ 4571998 h 4571998"/>
              </a:gdLst>
              <a:ahLst/>
              <a:cxnLst>
                <a:cxn ang="0">
                  <a:pos x="connsiteX0" y="connsiteY0"/>
                </a:cxn>
                <a:cxn ang="0">
                  <a:pos x="connsiteX1" y="connsiteY1"/>
                </a:cxn>
                <a:cxn ang="0">
                  <a:pos x="connsiteX2" y="connsiteY2"/>
                </a:cxn>
                <a:cxn ang="0">
                  <a:pos x="connsiteX3" y="connsiteY3"/>
                </a:cxn>
              </a:cxnLst>
              <a:rect l="l" t="t" r="r" b="b"/>
              <a:pathLst>
                <a:path w="4571998" h="4571998">
                  <a:moveTo>
                    <a:pt x="0" y="0"/>
                  </a:moveTo>
                  <a:lnTo>
                    <a:pt x="4571998" y="0"/>
                  </a:lnTo>
                  <a:lnTo>
                    <a:pt x="4571998" y="4571998"/>
                  </a:lnTo>
                  <a:lnTo>
                    <a:pt x="0" y="4571998"/>
                  </a:lnTo>
                  <a:close/>
                </a:path>
              </a:pathLst>
            </a:custGeom>
            <a:solidFill>
              <a:schemeClr val="accent3">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68" name="Forma libre 67">
              <a:extLst>
                <a:ext uri="{FF2B5EF4-FFF2-40B4-BE49-F238E27FC236}">
                  <a16:creationId xmlns:a16="http://schemas.microsoft.com/office/drawing/2014/main" id="{F27B0852-C609-457A-5812-E2B6FC7A75DC}"/>
                </a:ext>
              </a:extLst>
            </p:cNvPr>
            <p:cNvSpPr/>
            <p:nvPr/>
          </p:nvSpPr>
          <p:spPr>
            <a:xfrm>
              <a:off x="4568750" y="1777667"/>
              <a:ext cx="4572125" cy="4572125"/>
            </a:xfrm>
            <a:custGeom>
              <a:avLst/>
              <a:gdLst>
                <a:gd name="connsiteX0" fmla="*/ 2544336 w 4572125"/>
                <a:gd name="connsiteY0" fmla="*/ 1662539 h 4572125"/>
                <a:gd name="connsiteX1" fmla="*/ 2027789 w 4572125"/>
                <a:gd name="connsiteY1" fmla="*/ 1662539 h 4572125"/>
                <a:gd name="connsiteX2" fmla="*/ 1662539 w 4572125"/>
                <a:gd name="connsiteY2" fmla="*/ 2027789 h 4572125"/>
                <a:gd name="connsiteX3" fmla="*/ 1662539 w 4572125"/>
                <a:gd name="connsiteY3" fmla="*/ 2544336 h 4572125"/>
                <a:gd name="connsiteX4" fmla="*/ 2027789 w 4572125"/>
                <a:gd name="connsiteY4" fmla="*/ 2909587 h 4572125"/>
                <a:gd name="connsiteX5" fmla="*/ 2544336 w 4572125"/>
                <a:gd name="connsiteY5" fmla="*/ 2909587 h 4572125"/>
                <a:gd name="connsiteX6" fmla="*/ 2909587 w 4572125"/>
                <a:gd name="connsiteY6" fmla="*/ 2544336 h 4572125"/>
                <a:gd name="connsiteX7" fmla="*/ 2909587 w 4572125"/>
                <a:gd name="connsiteY7" fmla="*/ 2027789 h 4572125"/>
                <a:gd name="connsiteX8" fmla="*/ 2544336 w 4572125"/>
                <a:gd name="connsiteY8" fmla="*/ 1662539 h 4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125" h="4572125">
                  <a:moveTo>
                    <a:pt x="2544336" y="1662539"/>
                  </a:moveTo>
                  <a:cubicBezTo>
                    <a:pt x="3462556" y="-554180"/>
                    <a:pt x="1109697" y="-554180"/>
                    <a:pt x="2027789" y="1662539"/>
                  </a:cubicBezTo>
                  <a:cubicBezTo>
                    <a:pt x="1109569" y="-554180"/>
                    <a:pt x="-554180" y="1109569"/>
                    <a:pt x="1662539" y="2027789"/>
                  </a:cubicBezTo>
                  <a:cubicBezTo>
                    <a:pt x="-554180" y="1109569"/>
                    <a:pt x="-554180" y="3462429"/>
                    <a:pt x="1662539" y="2544336"/>
                  </a:cubicBezTo>
                  <a:cubicBezTo>
                    <a:pt x="-554180" y="3462556"/>
                    <a:pt x="1109569" y="5126305"/>
                    <a:pt x="2027789" y="2909587"/>
                  </a:cubicBezTo>
                  <a:cubicBezTo>
                    <a:pt x="1109569" y="5126305"/>
                    <a:pt x="3462429" y="5126305"/>
                    <a:pt x="2544336" y="2909587"/>
                  </a:cubicBezTo>
                  <a:cubicBezTo>
                    <a:pt x="3462556" y="5126305"/>
                    <a:pt x="5126305" y="3462556"/>
                    <a:pt x="2909587" y="2544336"/>
                  </a:cubicBezTo>
                  <a:cubicBezTo>
                    <a:pt x="5126305" y="3462556"/>
                    <a:pt x="5126305" y="1109697"/>
                    <a:pt x="2909587" y="2027789"/>
                  </a:cubicBezTo>
                  <a:cubicBezTo>
                    <a:pt x="5126305" y="1109569"/>
                    <a:pt x="3462556" y="-554180"/>
                    <a:pt x="2544336" y="1662539"/>
                  </a:cubicBezTo>
                  <a:close/>
                </a:path>
              </a:pathLst>
            </a:custGeom>
            <a:solidFill>
              <a:schemeClr val="accent3">
                <a:lumMod val="75000"/>
              </a:schemeClr>
            </a:solidFill>
            <a:ln w="0" cap="flat">
              <a:noFill/>
              <a:prstDash val="solid"/>
              <a:miter/>
            </a:ln>
          </p:spPr>
          <p:txBody>
            <a:bodyPr rtlCol="0" anchor="ctr"/>
            <a:lstStyle/>
            <a:p>
              <a:endParaRPr lang="es-SV" dirty="0">
                <a:latin typeface="Space Grotesk Light" pitchFamily="2" charset="77"/>
              </a:endParaRPr>
            </a:p>
          </p:txBody>
        </p:sp>
        <p:sp>
          <p:nvSpPr>
            <p:cNvPr id="69" name="Forma libre 68">
              <a:extLst>
                <a:ext uri="{FF2B5EF4-FFF2-40B4-BE49-F238E27FC236}">
                  <a16:creationId xmlns:a16="http://schemas.microsoft.com/office/drawing/2014/main" id="{67879057-4D48-A9A6-D90B-456FF9FA478D}"/>
                </a:ext>
              </a:extLst>
            </p:cNvPr>
            <p:cNvSpPr/>
            <p:nvPr/>
          </p:nvSpPr>
          <p:spPr>
            <a:xfrm>
              <a:off x="4568749" y="-2804313"/>
              <a:ext cx="4571997" cy="4571997"/>
            </a:xfrm>
            <a:custGeom>
              <a:avLst/>
              <a:gdLst>
                <a:gd name="connsiteX0" fmla="*/ 0 w 4571997"/>
                <a:gd name="connsiteY0" fmla="*/ 0 h 4571997"/>
                <a:gd name="connsiteX1" fmla="*/ 4571997 w 4571997"/>
                <a:gd name="connsiteY1" fmla="*/ 0 h 4571997"/>
                <a:gd name="connsiteX2" fmla="*/ 4571997 w 4571997"/>
                <a:gd name="connsiteY2" fmla="*/ 4571997 h 4571997"/>
                <a:gd name="connsiteX3" fmla="*/ 0 w 4571997"/>
                <a:gd name="connsiteY3" fmla="*/ 4571997 h 4571997"/>
              </a:gdLst>
              <a:ahLst/>
              <a:cxnLst>
                <a:cxn ang="0">
                  <a:pos x="connsiteX0" y="connsiteY0"/>
                </a:cxn>
                <a:cxn ang="0">
                  <a:pos x="connsiteX1" y="connsiteY1"/>
                </a:cxn>
                <a:cxn ang="0">
                  <a:pos x="connsiteX2" y="connsiteY2"/>
                </a:cxn>
                <a:cxn ang="0">
                  <a:pos x="connsiteX3" y="connsiteY3"/>
                </a:cxn>
              </a:cxnLst>
              <a:rect l="l" t="t" r="r" b="b"/>
              <a:pathLst>
                <a:path w="4571997" h="4571997">
                  <a:moveTo>
                    <a:pt x="0" y="0"/>
                  </a:moveTo>
                  <a:lnTo>
                    <a:pt x="4571997" y="0"/>
                  </a:lnTo>
                  <a:lnTo>
                    <a:pt x="4571997" y="4571997"/>
                  </a:lnTo>
                  <a:lnTo>
                    <a:pt x="0" y="4571997"/>
                  </a:lnTo>
                  <a:close/>
                </a:path>
              </a:pathLst>
            </a:custGeom>
            <a:solidFill>
              <a:schemeClr val="accent3"/>
            </a:solidFill>
            <a:ln w="0" cap="flat">
              <a:noFill/>
              <a:prstDash val="solid"/>
              <a:miter/>
            </a:ln>
          </p:spPr>
          <p:txBody>
            <a:bodyPr rtlCol="0" anchor="ctr"/>
            <a:lstStyle/>
            <a:p>
              <a:endParaRPr lang="es-SV" dirty="0">
                <a:latin typeface="Space Grotesk Light" pitchFamily="2" charset="77"/>
              </a:endParaRPr>
            </a:p>
          </p:txBody>
        </p:sp>
        <p:sp>
          <p:nvSpPr>
            <p:cNvPr id="70" name="Forma libre 69">
              <a:extLst>
                <a:ext uri="{FF2B5EF4-FFF2-40B4-BE49-F238E27FC236}">
                  <a16:creationId xmlns:a16="http://schemas.microsoft.com/office/drawing/2014/main" id="{CE6BA48B-B63A-516E-2B32-18FBB2644514}"/>
                </a:ext>
              </a:extLst>
            </p:cNvPr>
            <p:cNvSpPr/>
            <p:nvPr/>
          </p:nvSpPr>
          <p:spPr>
            <a:xfrm>
              <a:off x="4657927" y="-2715165"/>
              <a:ext cx="4393640" cy="4393701"/>
            </a:xfrm>
            <a:custGeom>
              <a:avLst/>
              <a:gdLst>
                <a:gd name="connsiteX0" fmla="*/ 4101776 w 4393640"/>
                <a:gd name="connsiteY0" fmla="*/ 2196851 h 4393701"/>
                <a:gd name="connsiteX1" fmla="*/ 4386794 w 4393640"/>
                <a:gd name="connsiteY1" fmla="*/ 3051904 h 4393701"/>
                <a:gd name="connsiteX2" fmla="*/ 3900685 w 4393640"/>
                <a:gd name="connsiteY2" fmla="*/ 3750184 h 4393701"/>
                <a:gd name="connsiteX3" fmla="*/ 3015704 w 4393640"/>
                <a:gd name="connsiteY3" fmla="*/ 4221011 h 4393701"/>
                <a:gd name="connsiteX4" fmla="*/ 2196820 w 4393640"/>
                <a:gd name="connsiteY4" fmla="*/ 4393702 h 4393701"/>
                <a:gd name="connsiteX5" fmla="*/ 1377809 w 4393640"/>
                <a:gd name="connsiteY5" fmla="*/ 4221011 h 4393701"/>
                <a:gd name="connsiteX6" fmla="*/ 492573 w 4393640"/>
                <a:gd name="connsiteY6" fmla="*/ 3750184 h 4393701"/>
                <a:gd name="connsiteX7" fmla="*/ 6846 w 4393640"/>
                <a:gd name="connsiteY7" fmla="*/ 3051904 h 4393701"/>
                <a:gd name="connsiteX8" fmla="*/ 291864 w 4393640"/>
                <a:gd name="connsiteY8" fmla="*/ 2196851 h 4393701"/>
                <a:gd name="connsiteX9" fmla="*/ 876290 w 4393640"/>
                <a:gd name="connsiteY9" fmla="*/ 1341798 h 4393701"/>
                <a:gd name="connsiteX10" fmla="*/ 1206645 w 4393640"/>
                <a:gd name="connsiteY10" fmla="*/ 643518 h 4393701"/>
                <a:gd name="connsiteX11" fmla="*/ 1532798 w 4393640"/>
                <a:gd name="connsiteY11" fmla="*/ 172692 h 4393701"/>
                <a:gd name="connsiteX12" fmla="*/ 2196820 w 4393640"/>
                <a:gd name="connsiteY12" fmla="*/ 0 h 4393701"/>
                <a:gd name="connsiteX13" fmla="*/ 2860842 w 4393640"/>
                <a:gd name="connsiteY13" fmla="*/ 172692 h 4393701"/>
                <a:gd name="connsiteX14" fmla="*/ 3186613 w 4393640"/>
                <a:gd name="connsiteY14" fmla="*/ 643518 h 4393701"/>
                <a:gd name="connsiteX15" fmla="*/ 3517351 w 4393640"/>
                <a:gd name="connsiteY15" fmla="*/ 1341798 h 4393701"/>
                <a:gd name="connsiteX16" fmla="*/ 4101776 w 4393640"/>
                <a:gd name="connsiteY16" fmla="*/ 2196851 h 43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93640" h="4393701">
                  <a:moveTo>
                    <a:pt x="4101776" y="2196851"/>
                  </a:moveTo>
                  <a:cubicBezTo>
                    <a:pt x="4300576" y="2500208"/>
                    <a:pt x="4424873" y="2789173"/>
                    <a:pt x="4386794" y="3051904"/>
                  </a:cubicBezTo>
                  <a:cubicBezTo>
                    <a:pt x="4356229" y="3314762"/>
                    <a:pt x="4163034" y="3551385"/>
                    <a:pt x="3900685" y="3750184"/>
                  </a:cubicBezTo>
                  <a:cubicBezTo>
                    <a:pt x="3638973" y="3948983"/>
                    <a:pt x="3307854" y="4109831"/>
                    <a:pt x="3015704" y="4221011"/>
                  </a:cubicBezTo>
                  <a:cubicBezTo>
                    <a:pt x="2717442" y="4332190"/>
                    <a:pt x="2458150" y="4393702"/>
                    <a:pt x="2196820" y="4393702"/>
                  </a:cubicBezTo>
                  <a:cubicBezTo>
                    <a:pt x="1935490" y="4393702"/>
                    <a:pt x="1676198" y="4332190"/>
                    <a:pt x="1377809" y="4221011"/>
                  </a:cubicBezTo>
                  <a:cubicBezTo>
                    <a:pt x="1085659" y="4109831"/>
                    <a:pt x="754285" y="3948983"/>
                    <a:pt x="492573" y="3750184"/>
                  </a:cubicBezTo>
                  <a:cubicBezTo>
                    <a:pt x="230225" y="3551385"/>
                    <a:pt x="37284" y="3314762"/>
                    <a:pt x="6846" y="3051904"/>
                  </a:cubicBezTo>
                  <a:cubicBezTo>
                    <a:pt x="-31233" y="2789046"/>
                    <a:pt x="93065" y="2500080"/>
                    <a:pt x="291864" y="2196851"/>
                  </a:cubicBezTo>
                  <a:cubicBezTo>
                    <a:pt x="490663" y="1893494"/>
                    <a:pt x="721555" y="1604529"/>
                    <a:pt x="876290" y="1341798"/>
                  </a:cubicBezTo>
                  <a:cubicBezTo>
                    <a:pt x="1038411" y="1078940"/>
                    <a:pt x="1124375" y="842317"/>
                    <a:pt x="1206645" y="643518"/>
                  </a:cubicBezTo>
                  <a:cubicBezTo>
                    <a:pt x="1289680" y="444719"/>
                    <a:pt x="1369021" y="283871"/>
                    <a:pt x="1532798" y="172692"/>
                  </a:cubicBezTo>
                  <a:cubicBezTo>
                    <a:pt x="1690335" y="61512"/>
                    <a:pt x="1932179" y="0"/>
                    <a:pt x="2196820" y="0"/>
                  </a:cubicBezTo>
                  <a:cubicBezTo>
                    <a:pt x="2461461" y="0"/>
                    <a:pt x="2703433" y="61512"/>
                    <a:pt x="2860842" y="172692"/>
                  </a:cubicBezTo>
                  <a:cubicBezTo>
                    <a:pt x="3024492" y="283871"/>
                    <a:pt x="3103578" y="444719"/>
                    <a:pt x="3186613" y="643518"/>
                  </a:cubicBezTo>
                  <a:cubicBezTo>
                    <a:pt x="3269011" y="842317"/>
                    <a:pt x="3355102" y="1078940"/>
                    <a:pt x="3517351" y="1341798"/>
                  </a:cubicBezTo>
                  <a:cubicBezTo>
                    <a:pt x="3672085" y="1604656"/>
                    <a:pt x="3902977" y="1893622"/>
                    <a:pt x="4101776" y="2196851"/>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grpSp>
      <p:sp>
        <p:nvSpPr>
          <p:cNvPr id="16" name="Forma libre 15">
            <a:extLst>
              <a:ext uri="{FF2B5EF4-FFF2-40B4-BE49-F238E27FC236}">
                <a16:creationId xmlns:a16="http://schemas.microsoft.com/office/drawing/2014/main" id="{307B5AF5-E0C3-A26D-15D8-36C57A3563CC}"/>
              </a:ext>
            </a:extLst>
          </p:cNvPr>
          <p:cNvSpPr/>
          <p:nvPr/>
        </p:nvSpPr>
        <p:spPr>
          <a:xfrm>
            <a:off x="526643" y="467547"/>
            <a:ext cx="10146482" cy="1771707"/>
          </a:xfrm>
          <a:custGeom>
            <a:avLst/>
            <a:gdLst>
              <a:gd name="connsiteX0" fmla="*/ 1427066 w 11198839"/>
              <a:gd name="connsiteY0" fmla="*/ 0 h 2852945"/>
              <a:gd name="connsiteX1" fmla="*/ 11198839 w 11198839"/>
              <a:gd name="connsiteY1" fmla="*/ 0 h 2852945"/>
              <a:gd name="connsiteX2" fmla="*/ 11198839 w 11198839"/>
              <a:gd name="connsiteY2" fmla="*/ 2852945 h 2852945"/>
              <a:gd name="connsiteX3" fmla="*/ 1427066 w 11198839"/>
              <a:gd name="connsiteY3" fmla="*/ 2852945 h 2852945"/>
              <a:gd name="connsiteX4" fmla="*/ 0 w 11198839"/>
              <a:gd name="connsiteY4" fmla="*/ 1426473 h 2852945"/>
              <a:gd name="connsiteX5" fmla="*/ 0 w 11198839"/>
              <a:gd name="connsiteY5" fmla="*/ 1426473 h 2852945"/>
              <a:gd name="connsiteX6" fmla="*/ 1427066 w 11198839"/>
              <a:gd name="connsiteY6" fmla="*/ 0 h 28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839" h="2852945">
                <a:moveTo>
                  <a:pt x="1427066" y="0"/>
                </a:moveTo>
                <a:lnTo>
                  <a:pt x="11198839" y="0"/>
                </a:lnTo>
                <a:lnTo>
                  <a:pt x="11198839" y="2852945"/>
                </a:lnTo>
                <a:lnTo>
                  <a:pt x="1427066" y="2852945"/>
                </a:lnTo>
                <a:cubicBezTo>
                  <a:pt x="639398" y="2852945"/>
                  <a:pt x="0" y="2213813"/>
                  <a:pt x="0" y="1426473"/>
                </a:cubicBezTo>
                <a:lnTo>
                  <a:pt x="0" y="1426473"/>
                </a:lnTo>
                <a:cubicBezTo>
                  <a:pt x="0" y="639132"/>
                  <a:pt x="639398" y="0"/>
                  <a:pt x="1427066" y="0"/>
                </a:cubicBezTo>
                <a:close/>
              </a:path>
            </a:pathLst>
          </a:custGeom>
          <a:solidFill>
            <a:schemeClr val="accent5">
              <a:lumMod val="50000"/>
            </a:schemeClr>
          </a:solidFill>
          <a:ln w="0" cap="flat">
            <a:noFill/>
            <a:prstDash val="solid"/>
            <a:miter/>
          </a:ln>
        </p:spPr>
        <p:txBody>
          <a:bodyPr rtlCol="0" anchor="ctr"/>
          <a:lstStyle/>
          <a:p>
            <a:endParaRPr lang="es-SV" dirty="0">
              <a:latin typeface="Space Grotesk Light" pitchFamily="2" charset="77"/>
            </a:endParaRPr>
          </a:p>
        </p:txBody>
      </p:sp>
      <p:sp>
        <p:nvSpPr>
          <p:cNvPr id="17" name="Forma libre 16">
            <a:extLst>
              <a:ext uri="{FF2B5EF4-FFF2-40B4-BE49-F238E27FC236}">
                <a16:creationId xmlns:a16="http://schemas.microsoft.com/office/drawing/2014/main" id="{338A7EBD-04E2-96EC-9663-9CEF9FFA487A}"/>
              </a:ext>
            </a:extLst>
          </p:cNvPr>
          <p:cNvSpPr/>
          <p:nvPr/>
        </p:nvSpPr>
        <p:spPr>
          <a:xfrm>
            <a:off x="9396651" y="180339"/>
            <a:ext cx="3181710" cy="2563112"/>
          </a:xfrm>
          <a:custGeom>
            <a:avLst/>
            <a:gdLst>
              <a:gd name="connsiteX0" fmla="*/ 4208635 w 4208635"/>
              <a:gd name="connsiteY0" fmla="*/ 2103443 h 4206885"/>
              <a:gd name="connsiteX1" fmla="*/ 2104318 w 4208635"/>
              <a:gd name="connsiteY1" fmla="*/ 4206886 h 4206885"/>
              <a:gd name="connsiteX2" fmla="*/ 0 w 4208635"/>
              <a:gd name="connsiteY2" fmla="*/ 2103443 h 4206885"/>
              <a:gd name="connsiteX3" fmla="*/ 2104318 w 4208635"/>
              <a:gd name="connsiteY3" fmla="*/ 0 h 4206885"/>
              <a:gd name="connsiteX4" fmla="*/ 4208635 w 4208635"/>
              <a:gd name="connsiteY4" fmla="*/ 2103443 h 420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8635" h="4206885">
                <a:moveTo>
                  <a:pt x="4208635" y="2103443"/>
                </a:moveTo>
                <a:cubicBezTo>
                  <a:pt x="4208635" y="3265142"/>
                  <a:pt x="3266500" y="4206886"/>
                  <a:pt x="2104318" y="4206886"/>
                </a:cubicBezTo>
                <a:cubicBezTo>
                  <a:pt x="942135" y="4206886"/>
                  <a:pt x="0" y="3265142"/>
                  <a:pt x="0" y="2103443"/>
                </a:cubicBezTo>
                <a:cubicBezTo>
                  <a:pt x="0" y="941743"/>
                  <a:pt x="942135" y="0"/>
                  <a:pt x="2104318" y="0"/>
                </a:cubicBezTo>
                <a:cubicBezTo>
                  <a:pt x="3266500" y="0"/>
                  <a:pt x="4208635" y="941743"/>
                  <a:pt x="4208635" y="2103443"/>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sp>
        <p:nvSpPr>
          <p:cNvPr id="47" name="TextBox 21">
            <a:extLst>
              <a:ext uri="{FF2B5EF4-FFF2-40B4-BE49-F238E27FC236}">
                <a16:creationId xmlns:a16="http://schemas.microsoft.com/office/drawing/2014/main" id="{AE069170-CCEC-2B24-91E8-92D0EB059476}"/>
              </a:ext>
            </a:extLst>
          </p:cNvPr>
          <p:cNvSpPr txBox="1"/>
          <p:nvPr/>
        </p:nvSpPr>
        <p:spPr>
          <a:xfrm>
            <a:off x="3162496" y="1032205"/>
            <a:ext cx="6273098" cy="646331"/>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r>
              <a:rPr lang="en-US" sz="3600" dirty="0">
                <a:solidFill>
                  <a:schemeClr val="tx1"/>
                </a:solidFill>
                <a:latin typeface="Poppins Black" panose="00000A00000000000000" pitchFamily="2" charset="0"/>
                <a:ea typeface="+mn-ea"/>
                <a:cs typeface="Poppins Black" panose="00000A00000000000000" pitchFamily="2" charset="0"/>
              </a:rPr>
              <a:t>Hamza Riadh HATTAB</a:t>
            </a:r>
          </a:p>
        </p:txBody>
      </p:sp>
      <p:sp>
        <p:nvSpPr>
          <p:cNvPr id="61" name="TextBox 10">
            <a:extLst>
              <a:ext uri="{FF2B5EF4-FFF2-40B4-BE49-F238E27FC236}">
                <a16:creationId xmlns:a16="http://schemas.microsoft.com/office/drawing/2014/main" id="{CC916D2D-8FD6-8B6C-8D1D-220837B53680}"/>
              </a:ext>
            </a:extLst>
          </p:cNvPr>
          <p:cNvSpPr txBox="1"/>
          <p:nvPr/>
        </p:nvSpPr>
        <p:spPr>
          <a:xfrm>
            <a:off x="13783205" y="1298256"/>
            <a:ext cx="8684507" cy="1421928"/>
          </a:xfrm>
          <a:prstGeom prst="rect">
            <a:avLst/>
          </a:prstGeom>
          <a:noFill/>
        </p:spPr>
        <p:txBody>
          <a:bodyPr wrap="square" rtlCol="0" anchor="b">
            <a:spAutoFit/>
          </a:bodyPr>
          <a:lstStyle>
            <a:defPPr>
              <a:defRPr lang="en-US"/>
            </a:defPPr>
            <a:lvl1pPr algn="r">
              <a:defRPr sz="7200">
                <a:solidFill>
                  <a:schemeClr val="tx2"/>
                </a:solidFill>
                <a:latin typeface="Heebo Medium" pitchFamily="2" charset="-79"/>
                <a:ea typeface="Arimo" panose="020B0604020202020204" pitchFamily="34" charset="0"/>
                <a:cs typeface="Arimo" panose="020B0604020202020204" pitchFamily="34" charset="0"/>
              </a:defRPr>
            </a:lvl1pPr>
          </a:lstStyle>
          <a:p>
            <a:pPr>
              <a:lnSpc>
                <a:spcPct val="90000"/>
              </a:lnSpc>
            </a:pPr>
            <a:r>
              <a:rPr lang="en-US" sz="9600" b="1" dirty="0">
                <a:latin typeface="Space Grotesk" pitchFamily="2" charset="77"/>
                <a:cs typeface="Rubik Black" pitchFamily="2" charset="-79"/>
              </a:rPr>
              <a:t>Meet our Team</a:t>
            </a:r>
          </a:p>
        </p:txBody>
      </p:sp>
      <p:sp>
        <p:nvSpPr>
          <p:cNvPr id="49" name="TextBox 21">
            <a:extLst>
              <a:ext uri="{FF2B5EF4-FFF2-40B4-BE49-F238E27FC236}">
                <a16:creationId xmlns:a16="http://schemas.microsoft.com/office/drawing/2014/main" id="{7BBC7790-463A-6B15-A7EC-3F69650503BE}"/>
              </a:ext>
            </a:extLst>
          </p:cNvPr>
          <p:cNvSpPr txBox="1"/>
          <p:nvPr/>
        </p:nvSpPr>
        <p:spPr>
          <a:xfrm>
            <a:off x="6486831" y="3974051"/>
            <a:ext cx="6273098" cy="646331"/>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r>
              <a:rPr lang="es-NI" sz="3600" dirty="0" err="1">
                <a:solidFill>
                  <a:schemeClr val="tx1"/>
                </a:solidFill>
                <a:latin typeface="Poppins Black" panose="00000A00000000000000" pitchFamily="2" charset="0"/>
                <a:ea typeface="+mn-ea"/>
                <a:cs typeface="Poppins Black" panose="00000A00000000000000" pitchFamily="2" charset="0"/>
              </a:rPr>
              <a:t>Sidehmed</a:t>
            </a:r>
            <a:r>
              <a:rPr lang="es-NI" sz="3600" dirty="0">
                <a:solidFill>
                  <a:schemeClr val="tx1"/>
                </a:solidFill>
                <a:latin typeface="Poppins Black" panose="00000A00000000000000" pitchFamily="2" charset="0"/>
                <a:ea typeface="+mn-ea"/>
                <a:cs typeface="Poppins Black" panose="00000A00000000000000" pitchFamily="2" charset="0"/>
              </a:rPr>
              <a:t> GUERZA</a:t>
            </a:r>
            <a:endParaRPr lang="en-US" sz="3600" dirty="0">
              <a:solidFill>
                <a:schemeClr val="tx1"/>
              </a:solidFill>
              <a:latin typeface="Poppins Black" panose="00000A00000000000000" pitchFamily="2" charset="0"/>
              <a:ea typeface="+mn-ea"/>
              <a:cs typeface="Poppins Black" panose="00000A00000000000000" pitchFamily="2" charset="0"/>
            </a:endParaRPr>
          </a:p>
        </p:txBody>
      </p:sp>
      <p:sp>
        <p:nvSpPr>
          <p:cNvPr id="62" name="TextBox 14">
            <a:extLst>
              <a:ext uri="{FF2B5EF4-FFF2-40B4-BE49-F238E27FC236}">
                <a16:creationId xmlns:a16="http://schemas.microsoft.com/office/drawing/2014/main" id="{32921254-F647-B6F3-5E6A-61E87DA4BE05}"/>
              </a:ext>
            </a:extLst>
          </p:cNvPr>
          <p:cNvSpPr txBox="1"/>
          <p:nvPr/>
        </p:nvSpPr>
        <p:spPr>
          <a:xfrm>
            <a:off x="20080360" y="2501222"/>
            <a:ext cx="2243035" cy="707886"/>
          </a:xfrm>
          <a:prstGeom prst="rect">
            <a:avLst/>
          </a:prstGeom>
          <a:noFill/>
        </p:spPr>
        <p:txBody>
          <a:bodyPr wrap="square" rtlCol="0" anchor="t">
            <a:spAutoFit/>
          </a:bodyPr>
          <a:lstStyle>
            <a:defPPr>
              <a:defRPr lang="en-US"/>
            </a:defPPr>
            <a:lvl1pPr algn="ctr">
              <a:lnSpc>
                <a:spcPct val="110000"/>
              </a:lnSpc>
              <a:spcBef>
                <a:spcPts val="1200"/>
              </a:spcBef>
              <a:spcAft>
                <a:spcPts val="600"/>
              </a:spcAft>
              <a:defRPr sz="3800">
                <a:latin typeface="Josefin Sans Light" pitchFamily="2" charset="77"/>
              </a:defRPr>
            </a:lvl1pPr>
          </a:lstStyle>
          <a:p>
            <a:pPr algn="r">
              <a:lnSpc>
                <a:spcPct val="100000"/>
              </a:lnSpc>
            </a:pPr>
            <a:r>
              <a:rPr lang="fr-FR" sz="4000" dirty="0">
                <a:latin typeface="Space Grotesk Light" pitchFamily="2" charset="77"/>
                <a:ea typeface="Open Sans Light" panose="020B0306030504020204" pitchFamily="34" charset="0"/>
                <a:cs typeface="Open Sans Light" panose="020B0306030504020204" pitchFamily="34" charset="0"/>
              </a:rPr>
              <a:t>T</a:t>
            </a:r>
            <a:r>
              <a:rPr lang="en-US" sz="4000" dirty="0">
                <a:latin typeface="Space Grotesk Light" pitchFamily="2" charset="77"/>
                <a:ea typeface="Open Sans Light" panose="020B0306030504020204" pitchFamily="34" charset="0"/>
                <a:cs typeface="Open Sans Light" panose="020B0306030504020204" pitchFamily="34" charset="0"/>
              </a:rPr>
              <a:t>EAM 46</a:t>
            </a:r>
          </a:p>
        </p:txBody>
      </p:sp>
      <p:pic>
        <p:nvPicPr>
          <p:cNvPr id="8" name="Picture Placeholder 7">
            <a:extLst>
              <a:ext uri="{FF2B5EF4-FFF2-40B4-BE49-F238E27FC236}">
                <a16:creationId xmlns:a16="http://schemas.microsoft.com/office/drawing/2014/main" id="{AA5E0492-9FB4-437A-525A-6E8CB7321DAF}"/>
              </a:ext>
            </a:extLst>
          </p:cNvPr>
          <p:cNvPicPr>
            <a:picLocks noGrp="1" noChangeAspect="1"/>
          </p:cNvPicPr>
          <p:nvPr>
            <p:ph type="pic" sz="quarter" idx="10"/>
          </p:nvPr>
        </p:nvPicPr>
        <p:blipFill>
          <a:blip r:embed="rId2" cstate="email">
            <a:extLst>
              <a:ext uri="{28A0092B-C50C-407E-A947-70E740481C1C}">
                <a14:useLocalDpi xmlns:a14="http://schemas.microsoft.com/office/drawing/2010/main" val="0"/>
              </a:ext>
            </a:extLst>
          </a:blip>
          <a:srcRect t="22" b="22"/>
          <a:stretch>
            <a:fillRect/>
          </a:stretch>
        </p:blipFill>
        <p:spPr>
          <a:xfrm>
            <a:off x="9653782" y="476124"/>
            <a:ext cx="2667448" cy="2035972"/>
          </a:xfrm>
        </p:spPr>
      </p:pic>
      <p:sp>
        <p:nvSpPr>
          <p:cNvPr id="2" name="ZoneTexte 1">
            <a:extLst>
              <a:ext uri="{FF2B5EF4-FFF2-40B4-BE49-F238E27FC236}">
                <a16:creationId xmlns:a16="http://schemas.microsoft.com/office/drawing/2014/main" id="{C2B97F20-7473-5C7A-3F9B-1E1A897DE8AB}"/>
              </a:ext>
            </a:extLst>
          </p:cNvPr>
          <p:cNvSpPr txBox="1"/>
          <p:nvPr/>
        </p:nvSpPr>
        <p:spPr>
          <a:xfrm>
            <a:off x="8338726" y="6724145"/>
            <a:ext cx="6190212" cy="646331"/>
          </a:xfrm>
          <a:prstGeom prst="rect">
            <a:avLst/>
          </a:prstGeom>
          <a:noFill/>
        </p:spPr>
        <p:txBody>
          <a:bodyPr wrap="square" rtlCol="0">
            <a:spAutoFit/>
          </a:bodyPr>
          <a:lstStyle/>
          <a:p>
            <a:r>
              <a:rPr lang="fr-FR" dirty="0">
                <a:latin typeface="Poppins Black" panose="00000A00000000000000" pitchFamily="2" charset="0"/>
                <a:cs typeface="Poppins Black" panose="00000A00000000000000" pitchFamily="2" charset="0"/>
              </a:rPr>
              <a:t>Tarek AZZOUZ BENAZIZA</a:t>
            </a:r>
            <a:endParaRPr lang="en-US" dirty="0">
              <a:latin typeface="Poppins Black" panose="00000A00000000000000" pitchFamily="2" charset="0"/>
              <a:cs typeface="Poppins Black" panose="00000A00000000000000" pitchFamily="2" charset="0"/>
            </a:endParaRPr>
          </a:p>
        </p:txBody>
      </p:sp>
      <p:sp>
        <p:nvSpPr>
          <p:cNvPr id="3" name="ZoneTexte 2">
            <a:extLst>
              <a:ext uri="{FF2B5EF4-FFF2-40B4-BE49-F238E27FC236}">
                <a16:creationId xmlns:a16="http://schemas.microsoft.com/office/drawing/2014/main" id="{892B3635-B5D5-D8D1-F10E-E6E716EBB78A}"/>
              </a:ext>
            </a:extLst>
          </p:cNvPr>
          <p:cNvSpPr txBox="1"/>
          <p:nvPr/>
        </p:nvSpPr>
        <p:spPr>
          <a:xfrm>
            <a:off x="10786917" y="9620323"/>
            <a:ext cx="8440403" cy="646331"/>
          </a:xfrm>
          <a:prstGeom prst="rect">
            <a:avLst/>
          </a:prstGeom>
          <a:noFill/>
        </p:spPr>
        <p:txBody>
          <a:bodyPr wrap="square" rtlCol="0">
            <a:spAutoFit/>
          </a:bodyPr>
          <a:lstStyle/>
          <a:p>
            <a:r>
              <a:rPr lang="fr-FR" b="1" dirty="0">
                <a:latin typeface="Poppins Black" panose="00000A00000000000000" pitchFamily="2" charset="0"/>
                <a:cs typeface="Poppins Black" panose="00000A00000000000000" pitchFamily="2" charset="0"/>
              </a:rPr>
              <a:t>Mohamed Amine BAZIZ</a:t>
            </a:r>
            <a:endParaRPr lang="en-US" b="1" dirty="0">
              <a:latin typeface="Poppins Black" panose="00000A00000000000000" pitchFamily="2" charset="0"/>
              <a:cs typeface="Poppins Black" panose="00000A00000000000000" pitchFamily="2" charset="0"/>
            </a:endParaRPr>
          </a:p>
        </p:txBody>
      </p:sp>
      <p:sp>
        <p:nvSpPr>
          <p:cNvPr id="4" name="ZoneTexte 3">
            <a:extLst>
              <a:ext uri="{FF2B5EF4-FFF2-40B4-BE49-F238E27FC236}">
                <a16:creationId xmlns:a16="http://schemas.microsoft.com/office/drawing/2014/main" id="{6AE524BB-9876-0149-1EA9-3F778783526F}"/>
              </a:ext>
            </a:extLst>
          </p:cNvPr>
          <p:cNvSpPr txBox="1"/>
          <p:nvPr/>
        </p:nvSpPr>
        <p:spPr>
          <a:xfrm>
            <a:off x="14691497" y="12233619"/>
            <a:ext cx="6679366" cy="646331"/>
          </a:xfrm>
          <a:prstGeom prst="rect">
            <a:avLst/>
          </a:prstGeom>
          <a:noFill/>
        </p:spPr>
        <p:txBody>
          <a:bodyPr wrap="square" rtlCol="0">
            <a:spAutoFit/>
          </a:bodyPr>
          <a:lstStyle/>
          <a:p>
            <a:r>
              <a:rPr lang="fr-FR" b="1" dirty="0" err="1">
                <a:latin typeface="Poppins Black" panose="00000A00000000000000" pitchFamily="2" charset="0"/>
                <a:cs typeface="Poppins Black" panose="00000A00000000000000" pitchFamily="2" charset="0"/>
              </a:rPr>
              <a:t>Abdlatif</a:t>
            </a:r>
            <a:r>
              <a:rPr lang="fr-FR" b="1" dirty="0">
                <a:latin typeface="Poppins Black" panose="00000A00000000000000" pitchFamily="2" charset="0"/>
                <a:cs typeface="Poppins Black" panose="00000A00000000000000" pitchFamily="2" charset="0"/>
              </a:rPr>
              <a:t> AICHAOUI</a:t>
            </a:r>
            <a:endParaRPr lang="en-US" b="1" dirty="0">
              <a:latin typeface="Poppins Black" panose="00000A00000000000000" pitchFamily="2" charset="0"/>
              <a:cs typeface="Poppins Black" panose="00000A00000000000000" pitchFamily="2" charset="0"/>
            </a:endParaRPr>
          </a:p>
        </p:txBody>
      </p:sp>
      <p:sp>
        <p:nvSpPr>
          <p:cNvPr id="9" name="Forma libre 16">
            <a:extLst>
              <a:ext uri="{FF2B5EF4-FFF2-40B4-BE49-F238E27FC236}">
                <a16:creationId xmlns:a16="http://schemas.microsoft.com/office/drawing/2014/main" id="{6285B7CD-BF6C-9BED-826D-D59D8D432B85}"/>
              </a:ext>
            </a:extLst>
          </p:cNvPr>
          <p:cNvSpPr/>
          <p:nvPr/>
        </p:nvSpPr>
        <p:spPr>
          <a:xfrm>
            <a:off x="11825409" y="3015661"/>
            <a:ext cx="3181710" cy="2563112"/>
          </a:xfrm>
          <a:custGeom>
            <a:avLst/>
            <a:gdLst>
              <a:gd name="connsiteX0" fmla="*/ 4208635 w 4208635"/>
              <a:gd name="connsiteY0" fmla="*/ 2103443 h 4206885"/>
              <a:gd name="connsiteX1" fmla="*/ 2104318 w 4208635"/>
              <a:gd name="connsiteY1" fmla="*/ 4206886 h 4206885"/>
              <a:gd name="connsiteX2" fmla="*/ 0 w 4208635"/>
              <a:gd name="connsiteY2" fmla="*/ 2103443 h 4206885"/>
              <a:gd name="connsiteX3" fmla="*/ 2104318 w 4208635"/>
              <a:gd name="connsiteY3" fmla="*/ 0 h 4206885"/>
              <a:gd name="connsiteX4" fmla="*/ 4208635 w 4208635"/>
              <a:gd name="connsiteY4" fmla="*/ 2103443 h 420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8635" h="4206885">
                <a:moveTo>
                  <a:pt x="4208635" y="2103443"/>
                </a:moveTo>
                <a:cubicBezTo>
                  <a:pt x="4208635" y="3265142"/>
                  <a:pt x="3266500" y="4206886"/>
                  <a:pt x="2104318" y="4206886"/>
                </a:cubicBezTo>
                <a:cubicBezTo>
                  <a:pt x="942135" y="4206886"/>
                  <a:pt x="0" y="3265142"/>
                  <a:pt x="0" y="2103443"/>
                </a:cubicBezTo>
                <a:cubicBezTo>
                  <a:pt x="0" y="941743"/>
                  <a:pt x="942135" y="0"/>
                  <a:pt x="2104318" y="0"/>
                </a:cubicBezTo>
                <a:cubicBezTo>
                  <a:pt x="3266500" y="0"/>
                  <a:pt x="4208635" y="941743"/>
                  <a:pt x="4208635" y="2103443"/>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pic>
        <p:nvPicPr>
          <p:cNvPr id="10" name="Picture Placeholder 7">
            <a:extLst>
              <a:ext uri="{FF2B5EF4-FFF2-40B4-BE49-F238E27FC236}">
                <a16:creationId xmlns:a16="http://schemas.microsoft.com/office/drawing/2014/main" id="{2367182F-B4FC-E399-9CBD-9805BFA8235E}"/>
              </a:ext>
            </a:extLst>
          </p:cNvPr>
          <p:cNvPicPr>
            <a:picLocks noChangeAspect="1"/>
          </p:cNvPicPr>
          <p:nvPr/>
        </p:nvPicPr>
        <p:blipFill>
          <a:blip r:embed="rId2" cstate="email">
            <a:extLst>
              <a:ext uri="{28A0092B-C50C-407E-A947-70E740481C1C}">
                <a14:useLocalDpi xmlns:a14="http://schemas.microsoft.com/office/drawing/2010/main" val="0"/>
              </a:ext>
            </a:extLst>
          </a:blip>
          <a:srcRect t="22" b="22"/>
          <a:stretch>
            <a:fillRect/>
          </a:stretch>
        </p:blipFill>
        <p:spPr>
          <a:xfrm>
            <a:off x="12082540" y="3311446"/>
            <a:ext cx="2667448" cy="2035972"/>
          </a:xfrm>
          <a:custGeom>
            <a:avLst/>
            <a:gdLst>
              <a:gd name="connsiteX0" fmla="*/ 1801973 w 3603946"/>
              <a:gd name="connsiteY0" fmla="*/ 0 h 3602448"/>
              <a:gd name="connsiteX1" fmla="*/ 3603946 w 3603946"/>
              <a:gd name="connsiteY1" fmla="*/ 1801224 h 3602448"/>
              <a:gd name="connsiteX2" fmla="*/ 1801973 w 3603946"/>
              <a:gd name="connsiteY2" fmla="*/ 3602448 h 3602448"/>
              <a:gd name="connsiteX3" fmla="*/ 0 w 3603946"/>
              <a:gd name="connsiteY3" fmla="*/ 1801224 h 3602448"/>
              <a:gd name="connsiteX4" fmla="*/ 1801973 w 3603946"/>
              <a:gd name="connsiteY4" fmla="*/ 0 h 360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46" h="3602448">
                <a:moveTo>
                  <a:pt x="1801973" y="0"/>
                </a:moveTo>
                <a:cubicBezTo>
                  <a:pt x="2797175" y="0"/>
                  <a:pt x="3603946" y="806435"/>
                  <a:pt x="3603946" y="1801224"/>
                </a:cubicBezTo>
                <a:cubicBezTo>
                  <a:pt x="3603946" y="2796013"/>
                  <a:pt x="2797175" y="3602448"/>
                  <a:pt x="1801973" y="3602448"/>
                </a:cubicBezTo>
                <a:cubicBezTo>
                  <a:pt x="806771" y="3602448"/>
                  <a:pt x="0" y="2796013"/>
                  <a:pt x="0" y="1801224"/>
                </a:cubicBezTo>
                <a:cubicBezTo>
                  <a:pt x="0" y="806435"/>
                  <a:pt x="806771" y="0"/>
                  <a:pt x="1801973" y="0"/>
                </a:cubicBezTo>
                <a:close/>
              </a:path>
            </a:pathLst>
          </a:custGeom>
          <a:solidFill>
            <a:schemeClr val="tx2">
              <a:lumMod val="10000"/>
              <a:lumOff val="90000"/>
            </a:schemeClr>
          </a:solidFill>
        </p:spPr>
      </p:pic>
      <p:sp>
        <p:nvSpPr>
          <p:cNvPr id="13" name="Forma libre 16">
            <a:extLst>
              <a:ext uri="{FF2B5EF4-FFF2-40B4-BE49-F238E27FC236}">
                <a16:creationId xmlns:a16="http://schemas.microsoft.com/office/drawing/2014/main" id="{061EC465-85A2-7EF5-4462-02A95C423806}"/>
              </a:ext>
            </a:extLst>
          </p:cNvPr>
          <p:cNvSpPr/>
          <p:nvPr/>
        </p:nvSpPr>
        <p:spPr>
          <a:xfrm>
            <a:off x="14786069" y="5874250"/>
            <a:ext cx="3181710" cy="2563112"/>
          </a:xfrm>
          <a:custGeom>
            <a:avLst/>
            <a:gdLst>
              <a:gd name="connsiteX0" fmla="*/ 4208635 w 4208635"/>
              <a:gd name="connsiteY0" fmla="*/ 2103443 h 4206885"/>
              <a:gd name="connsiteX1" fmla="*/ 2104318 w 4208635"/>
              <a:gd name="connsiteY1" fmla="*/ 4206886 h 4206885"/>
              <a:gd name="connsiteX2" fmla="*/ 0 w 4208635"/>
              <a:gd name="connsiteY2" fmla="*/ 2103443 h 4206885"/>
              <a:gd name="connsiteX3" fmla="*/ 2104318 w 4208635"/>
              <a:gd name="connsiteY3" fmla="*/ 0 h 4206885"/>
              <a:gd name="connsiteX4" fmla="*/ 4208635 w 4208635"/>
              <a:gd name="connsiteY4" fmla="*/ 2103443 h 420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8635" h="4206885">
                <a:moveTo>
                  <a:pt x="4208635" y="2103443"/>
                </a:moveTo>
                <a:cubicBezTo>
                  <a:pt x="4208635" y="3265142"/>
                  <a:pt x="3266500" y="4206886"/>
                  <a:pt x="2104318" y="4206886"/>
                </a:cubicBezTo>
                <a:cubicBezTo>
                  <a:pt x="942135" y="4206886"/>
                  <a:pt x="0" y="3265142"/>
                  <a:pt x="0" y="2103443"/>
                </a:cubicBezTo>
                <a:cubicBezTo>
                  <a:pt x="0" y="941743"/>
                  <a:pt x="942135" y="0"/>
                  <a:pt x="2104318" y="0"/>
                </a:cubicBezTo>
                <a:cubicBezTo>
                  <a:pt x="3266500" y="0"/>
                  <a:pt x="4208635" y="941743"/>
                  <a:pt x="4208635" y="2103443"/>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pic>
        <p:nvPicPr>
          <p:cNvPr id="14" name="Picture Placeholder 7">
            <a:extLst>
              <a:ext uri="{FF2B5EF4-FFF2-40B4-BE49-F238E27FC236}">
                <a16:creationId xmlns:a16="http://schemas.microsoft.com/office/drawing/2014/main" id="{7754D324-93C4-2EB1-70AE-A073FA445466}"/>
              </a:ext>
            </a:extLst>
          </p:cNvPr>
          <p:cNvPicPr>
            <a:picLocks noChangeAspect="1"/>
          </p:cNvPicPr>
          <p:nvPr/>
        </p:nvPicPr>
        <p:blipFill>
          <a:blip r:embed="rId2" cstate="email">
            <a:extLst>
              <a:ext uri="{28A0092B-C50C-407E-A947-70E740481C1C}">
                <a14:useLocalDpi xmlns:a14="http://schemas.microsoft.com/office/drawing/2010/main" val="0"/>
              </a:ext>
            </a:extLst>
          </a:blip>
          <a:srcRect t="22" b="22"/>
          <a:stretch>
            <a:fillRect/>
          </a:stretch>
        </p:blipFill>
        <p:spPr>
          <a:xfrm>
            <a:off x="15043200" y="6170035"/>
            <a:ext cx="2667448" cy="2035972"/>
          </a:xfrm>
          <a:custGeom>
            <a:avLst/>
            <a:gdLst>
              <a:gd name="connsiteX0" fmla="*/ 1801973 w 3603946"/>
              <a:gd name="connsiteY0" fmla="*/ 0 h 3602448"/>
              <a:gd name="connsiteX1" fmla="*/ 3603946 w 3603946"/>
              <a:gd name="connsiteY1" fmla="*/ 1801224 h 3602448"/>
              <a:gd name="connsiteX2" fmla="*/ 1801973 w 3603946"/>
              <a:gd name="connsiteY2" fmla="*/ 3602448 h 3602448"/>
              <a:gd name="connsiteX3" fmla="*/ 0 w 3603946"/>
              <a:gd name="connsiteY3" fmla="*/ 1801224 h 3602448"/>
              <a:gd name="connsiteX4" fmla="*/ 1801973 w 3603946"/>
              <a:gd name="connsiteY4" fmla="*/ 0 h 360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46" h="3602448">
                <a:moveTo>
                  <a:pt x="1801973" y="0"/>
                </a:moveTo>
                <a:cubicBezTo>
                  <a:pt x="2797175" y="0"/>
                  <a:pt x="3603946" y="806435"/>
                  <a:pt x="3603946" y="1801224"/>
                </a:cubicBezTo>
                <a:cubicBezTo>
                  <a:pt x="3603946" y="2796013"/>
                  <a:pt x="2797175" y="3602448"/>
                  <a:pt x="1801973" y="3602448"/>
                </a:cubicBezTo>
                <a:cubicBezTo>
                  <a:pt x="806771" y="3602448"/>
                  <a:pt x="0" y="2796013"/>
                  <a:pt x="0" y="1801224"/>
                </a:cubicBezTo>
                <a:cubicBezTo>
                  <a:pt x="0" y="806435"/>
                  <a:pt x="806771" y="0"/>
                  <a:pt x="1801973" y="0"/>
                </a:cubicBezTo>
                <a:close/>
              </a:path>
            </a:pathLst>
          </a:custGeom>
          <a:solidFill>
            <a:schemeClr val="tx2">
              <a:lumMod val="10000"/>
              <a:lumOff val="90000"/>
            </a:schemeClr>
          </a:solidFill>
        </p:spPr>
      </p:pic>
      <p:sp>
        <p:nvSpPr>
          <p:cNvPr id="18" name="Forma libre 16">
            <a:extLst>
              <a:ext uri="{FF2B5EF4-FFF2-40B4-BE49-F238E27FC236}">
                <a16:creationId xmlns:a16="http://schemas.microsoft.com/office/drawing/2014/main" id="{863D0E6D-4D06-3724-1C4A-56AA2F45A653}"/>
              </a:ext>
            </a:extLst>
          </p:cNvPr>
          <p:cNvSpPr/>
          <p:nvPr/>
        </p:nvSpPr>
        <p:spPr>
          <a:xfrm>
            <a:off x="16898650" y="8721799"/>
            <a:ext cx="3181710" cy="2563112"/>
          </a:xfrm>
          <a:custGeom>
            <a:avLst/>
            <a:gdLst>
              <a:gd name="connsiteX0" fmla="*/ 4208635 w 4208635"/>
              <a:gd name="connsiteY0" fmla="*/ 2103443 h 4206885"/>
              <a:gd name="connsiteX1" fmla="*/ 2104318 w 4208635"/>
              <a:gd name="connsiteY1" fmla="*/ 4206886 h 4206885"/>
              <a:gd name="connsiteX2" fmla="*/ 0 w 4208635"/>
              <a:gd name="connsiteY2" fmla="*/ 2103443 h 4206885"/>
              <a:gd name="connsiteX3" fmla="*/ 2104318 w 4208635"/>
              <a:gd name="connsiteY3" fmla="*/ 0 h 4206885"/>
              <a:gd name="connsiteX4" fmla="*/ 4208635 w 4208635"/>
              <a:gd name="connsiteY4" fmla="*/ 2103443 h 420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8635" h="4206885">
                <a:moveTo>
                  <a:pt x="4208635" y="2103443"/>
                </a:moveTo>
                <a:cubicBezTo>
                  <a:pt x="4208635" y="3265142"/>
                  <a:pt x="3266500" y="4206886"/>
                  <a:pt x="2104318" y="4206886"/>
                </a:cubicBezTo>
                <a:cubicBezTo>
                  <a:pt x="942135" y="4206886"/>
                  <a:pt x="0" y="3265142"/>
                  <a:pt x="0" y="2103443"/>
                </a:cubicBezTo>
                <a:cubicBezTo>
                  <a:pt x="0" y="941743"/>
                  <a:pt x="942135" y="0"/>
                  <a:pt x="2104318" y="0"/>
                </a:cubicBezTo>
                <a:cubicBezTo>
                  <a:pt x="3266500" y="0"/>
                  <a:pt x="4208635" y="941743"/>
                  <a:pt x="4208635" y="2103443"/>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pic>
        <p:nvPicPr>
          <p:cNvPr id="20" name="Picture Placeholder 7">
            <a:extLst>
              <a:ext uri="{FF2B5EF4-FFF2-40B4-BE49-F238E27FC236}">
                <a16:creationId xmlns:a16="http://schemas.microsoft.com/office/drawing/2014/main" id="{8E99F8E4-E629-E6E9-B3E9-1208E876CB81}"/>
              </a:ext>
            </a:extLst>
          </p:cNvPr>
          <p:cNvPicPr>
            <a:picLocks noChangeAspect="1"/>
          </p:cNvPicPr>
          <p:nvPr/>
        </p:nvPicPr>
        <p:blipFill>
          <a:blip r:embed="rId2" cstate="email">
            <a:extLst>
              <a:ext uri="{28A0092B-C50C-407E-A947-70E740481C1C}">
                <a14:useLocalDpi xmlns:a14="http://schemas.microsoft.com/office/drawing/2010/main" val="0"/>
              </a:ext>
            </a:extLst>
          </a:blip>
          <a:srcRect t="22" b="22"/>
          <a:stretch>
            <a:fillRect/>
          </a:stretch>
        </p:blipFill>
        <p:spPr>
          <a:xfrm>
            <a:off x="17155781" y="9017584"/>
            <a:ext cx="2667448" cy="2035972"/>
          </a:xfrm>
          <a:custGeom>
            <a:avLst/>
            <a:gdLst>
              <a:gd name="connsiteX0" fmla="*/ 1801973 w 3603946"/>
              <a:gd name="connsiteY0" fmla="*/ 0 h 3602448"/>
              <a:gd name="connsiteX1" fmla="*/ 3603946 w 3603946"/>
              <a:gd name="connsiteY1" fmla="*/ 1801224 h 3602448"/>
              <a:gd name="connsiteX2" fmla="*/ 1801973 w 3603946"/>
              <a:gd name="connsiteY2" fmla="*/ 3602448 h 3602448"/>
              <a:gd name="connsiteX3" fmla="*/ 0 w 3603946"/>
              <a:gd name="connsiteY3" fmla="*/ 1801224 h 3602448"/>
              <a:gd name="connsiteX4" fmla="*/ 1801973 w 3603946"/>
              <a:gd name="connsiteY4" fmla="*/ 0 h 360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46" h="3602448">
                <a:moveTo>
                  <a:pt x="1801973" y="0"/>
                </a:moveTo>
                <a:cubicBezTo>
                  <a:pt x="2797175" y="0"/>
                  <a:pt x="3603946" y="806435"/>
                  <a:pt x="3603946" y="1801224"/>
                </a:cubicBezTo>
                <a:cubicBezTo>
                  <a:pt x="3603946" y="2796013"/>
                  <a:pt x="2797175" y="3602448"/>
                  <a:pt x="1801973" y="3602448"/>
                </a:cubicBezTo>
                <a:cubicBezTo>
                  <a:pt x="806771" y="3602448"/>
                  <a:pt x="0" y="2796013"/>
                  <a:pt x="0" y="1801224"/>
                </a:cubicBezTo>
                <a:cubicBezTo>
                  <a:pt x="0" y="806435"/>
                  <a:pt x="806771" y="0"/>
                  <a:pt x="1801973" y="0"/>
                </a:cubicBezTo>
                <a:close/>
              </a:path>
            </a:pathLst>
          </a:custGeom>
          <a:solidFill>
            <a:schemeClr val="tx2">
              <a:lumMod val="10000"/>
              <a:lumOff val="90000"/>
            </a:schemeClr>
          </a:solidFill>
        </p:spPr>
      </p:pic>
      <p:sp>
        <p:nvSpPr>
          <p:cNvPr id="23" name="Forma libre 16">
            <a:extLst>
              <a:ext uri="{FF2B5EF4-FFF2-40B4-BE49-F238E27FC236}">
                <a16:creationId xmlns:a16="http://schemas.microsoft.com/office/drawing/2014/main" id="{1F0A5319-BC47-0066-E120-29B11F0DE087}"/>
              </a:ext>
            </a:extLst>
          </p:cNvPr>
          <p:cNvSpPr/>
          <p:nvPr/>
        </p:nvSpPr>
        <p:spPr>
          <a:xfrm>
            <a:off x="19543133" y="11222436"/>
            <a:ext cx="3181710" cy="2563112"/>
          </a:xfrm>
          <a:custGeom>
            <a:avLst/>
            <a:gdLst>
              <a:gd name="connsiteX0" fmla="*/ 4208635 w 4208635"/>
              <a:gd name="connsiteY0" fmla="*/ 2103443 h 4206885"/>
              <a:gd name="connsiteX1" fmla="*/ 2104318 w 4208635"/>
              <a:gd name="connsiteY1" fmla="*/ 4206886 h 4206885"/>
              <a:gd name="connsiteX2" fmla="*/ 0 w 4208635"/>
              <a:gd name="connsiteY2" fmla="*/ 2103443 h 4206885"/>
              <a:gd name="connsiteX3" fmla="*/ 2104318 w 4208635"/>
              <a:gd name="connsiteY3" fmla="*/ 0 h 4206885"/>
              <a:gd name="connsiteX4" fmla="*/ 4208635 w 4208635"/>
              <a:gd name="connsiteY4" fmla="*/ 2103443 h 420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8635" h="4206885">
                <a:moveTo>
                  <a:pt x="4208635" y="2103443"/>
                </a:moveTo>
                <a:cubicBezTo>
                  <a:pt x="4208635" y="3265142"/>
                  <a:pt x="3266500" y="4206886"/>
                  <a:pt x="2104318" y="4206886"/>
                </a:cubicBezTo>
                <a:cubicBezTo>
                  <a:pt x="942135" y="4206886"/>
                  <a:pt x="0" y="3265142"/>
                  <a:pt x="0" y="2103443"/>
                </a:cubicBezTo>
                <a:cubicBezTo>
                  <a:pt x="0" y="941743"/>
                  <a:pt x="942135" y="0"/>
                  <a:pt x="2104318" y="0"/>
                </a:cubicBezTo>
                <a:cubicBezTo>
                  <a:pt x="3266500" y="0"/>
                  <a:pt x="4208635" y="941743"/>
                  <a:pt x="4208635" y="2103443"/>
                </a:cubicBezTo>
                <a:close/>
              </a:path>
            </a:pathLst>
          </a:custGeom>
          <a:solidFill>
            <a:schemeClr val="accent5"/>
          </a:solidFill>
          <a:ln w="0" cap="flat">
            <a:noFill/>
            <a:prstDash val="solid"/>
            <a:miter/>
          </a:ln>
        </p:spPr>
        <p:txBody>
          <a:bodyPr rtlCol="0" anchor="ctr"/>
          <a:lstStyle/>
          <a:p>
            <a:endParaRPr lang="es-SV" dirty="0">
              <a:latin typeface="Space Grotesk Light" pitchFamily="2" charset="77"/>
            </a:endParaRPr>
          </a:p>
        </p:txBody>
      </p:sp>
      <p:pic>
        <p:nvPicPr>
          <p:cNvPr id="25" name="Picture Placeholder 7">
            <a:extLst>
              <a:ext uri="{FF2B5EF4-FFF2-40B4-BE49-F238E27FC236}">
                <a16:creationId xmlns:a16="http://schemas.microsoft.com/office/drawing/2014/main" id="{AD6ADEE3-9022-B3C5-7DB6-7AA33C6081A6}"/>
              </a:ext>
            </a:extLst>
          </p:cNvPr>
          <p:cNvPicPr>
            <a:picLocks noChangeAspect="1"/>
          </p:cNvPicPr>
          <p:nvPr/>
        </p:nvPicPr>
        <p:blipFill>
          <a:blip r:embed="rId2" cstate="email">
            <a:extLst>
              <a:ext uri="{28A0092B-C50C-407E-A947-70E740481C1C}">
                <a14:useLocalDpi xmlns:a14="http://schemas.microsoft.com/office/drawing/2010/main" val="0"/>
              </a:ext>
            </a:extLst>
          </a:blip>
          <a:srcRect t="22" b="22"/>
          <a:stretch>
            <a:fillRect/>
          </a:stretch>
        </p:blipFill>
        <p:spPr>
          <a:xfrm>
            <a:off x="19800264" y="11518221"/>
            <a:ext cx="2667448" cy="2035972"/>
          </a:xfrm>
          <a:custGeom>
            <a:avLst/>
            <a:gdLst>
              <a:gd name="connsiteX0" fmla="*/ 1801973 w 3603946"/>
              <a:gd name="connsiteY0" fmla="*/ 0 h 3602448"/>
              <a:gd name="connsiteX1" fmla="*/ 3603946 w 3603946"/>
              <a:gd name="connsiteY1" fmla="*/ 1801224 h 3602448"/>
              <a:gd name="connsiteX2" fmla="*/ 1801973 w 3603946"/>
              <a:gd name="connsiteY2" fmla="*/ 3602448 h 3602448"/>
              <a:gd name="connsiteX3" fmla="*/ 0 w 3603946"/>
              <a:gd name="connsiteY3" fmla="*/ 1801224 h 3602448"/>
              <a:gd name="connsiteX4" fmla="*/ 1801973 w 3603946"/>
              <a:gd name="connsiteY4" fmla="*/ 0 h 360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46" h="3602448">
                <a:moveTo>
                  <a:pt x="1801973" y="0"/>
                </a:moveTo>
                <a:cubicBezTo>
                  <a:pt x="2797175" y="0"/>
                  <a:pt x="3603946" y="806435"/>
                  <a:pt x="3603946" y="1801224"/>
                </a:cubicBezTo>
                <a:cubicBezTo>
                  <a:pt x="3603946" y="2796013"/>
                  <a:pt x="2797175" y="3602448"/>
                  <a:pt x="1801973" y="3602448"/>
                </a:cubicBezTo>
                <a:cubicBezTo>
                  <a:pt x="806771" y="3602448"/>
                  <a:pt x="0" y="2796013"/>
                  <a:pt x="0" y="1801224"/>
                </a:cubicBezTo>
                <a:cubicBezTo>
                  <a:pt x="0" y="806435"/>
                  <a:pt x="806771" y="0"/>
                  <a:pt x="1801973" y="0"/>
                </a:cubicBezTo>
                <a:close/>
              </a:path>
            </a:pathLst>
          </a:custGeom>
          <a:solidFill>
            <a:schemeClr val="tx2">
              <a:lumMod val="10000"/>
              <a:lumOff val="90000"/>
            </a:schemeClr>
          </a:solidFill>
        </p:spPr>
      </p:pic>
    </p:spTree>
    <p:extLst>
      <p:ext uri="{BB962C8B-B14F-4D97-AF65-F5344CB8AC3E}">
        <p14:creationId xmlns:p14="http://schemas.microsoft.com/office/powerpoint/2010/main" val="2270046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48AEEE-EC31-BCDB-7B25-132444006737}"/>
              </a:ext>
            </a:extLst>
          </p:cNvPr>
          <p:cNvSpPr/>
          <p:nvPr/>
        </p:nvSpPr>
        <p:spPr>
          <a:xfrm>
            <a:off x="13506184" y="0"/>
            <a:ext cx="10871465" cy="13712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rme libre : forme 23">
            <a:extLst>
              <a:ext uri="{FF2B5EF4-FFF2-40B4-BE49-F238E27FC236}">
                <a16:creationId xmlns:a16="http://schemas.microsoft.com/office/drawing/2014/main" id="{10B09334-E477-1B00-62D9-C493C2CA6C62}"/>
              </a:ext>
            </a:extLst>
          </p:cNvPr>
          <p:cNvSpPr/>
          <p:nvPr/>
        </p:nvSpPr>
        <p:spPr>
          <a:xfrm>
            <a:off x="70611" y="9723471"/>
            <a:ext cx="15117116" cy="3166121"/>
          </a:xfrm>
          <a:custGeom>
            <a:avLst/>
            <a:gdLst/>
            <a:ahLst/>
            <a:cxnLst/>
            <a:rect l="l" t="t" r="r" b="b"/>
            <a:pathLst>
              <a:path w="7560527" h="1583473">
                <a:moveTo>
                  <a:pt x="4499099" y="909925"/>
                </a:moveTo>
                <a:cubicBezTo>
                  <a:pt x="4505350" y="909925"/>
                  <a:pt x="4510534" y="911066"/>
                  <a:pt x="4514652" y="913348"/>
                </a:cubicBezTo>
                <a:cubicBezTo>
                  <a:pt x="4518769" y="915630"/>
                  <a:pt x="4522068" y="918805"/>
                  <a:pt x="4524549" y="922873"/>
                </a:cubicBezTo>
                <a:cubicBezTo>
                  <a:pt x="4527029" y="926941"/>
                  <a:pt x="4528791" y="931728"/>
                  <a:pt x="4529832" y="937235"/>
                </a:cubicBezTo>
                <a:cubicBezTo>
                  <a:pt x="4530874" y="942742"/>
                  <a:pt x="4531395" y="948769"/>
                  <a:pt x="4531395" y="955318"/>
                </a:cubicBezTo>
                <a:cubicBezTo>
                  <a:pt x="4531395" y="962362"/>
                  <a:pt x="4530750" y="968638"/>
                  <a:pt x="4529460" y="974144"/>
                </a:cubicBezTo>
                <a:cubicBezTo>
                  <a:pt x="4528170" y="979651"/>
                  <a:pt x="4526186" y="984339"/>
                  <a:pt x="4523507" y="988209"/>
                </a:cubicBezTo>
                <a:cubicBezTo>
                  <a:pt x="4520828" y="992078"/>
                  <a:pt x="4517405" y="995030"/>
                  <a:pt x="4513238" y="997064"/>
                </a:cubicBezTo>
                <a:cubicBezTo>
                  <a:pt x="4509071" y="999098"/>
                  <a:pt x="4504159" y="1000115"/>
                  <a:pt x="4498504" y="1000115"/>
                </a:cubicBezTo>
                <a:cubicBezTo>
                  <a:pt x="4492353" y="1000115"/>
                  <a:pt x="4487193" y="998999"/>
                  <a:pt x="4483026" y="996766"/>
                </a:cubicBezTo>
                <a:cubicBezTo>
                  <a:pt x="4478859" y="994534"/>
                  <a:pt x="4475560" y="991384"/>
                  <a:pt x="4473129" y="987316"/>
                </a:cubicBezTo>
                <a:cubicBezTo>
                  <a:pt x="4470698" y="983248"/>
                  <a:pt x="4468937" y="978460"/>
                  <a:pt x="4467845" y="972954"/>
                </a:cubicBezTo>
                <a:cubicBezTo>
                  <a:pt x="4466754" y="967447"/>
                  <a:pt x="4466208" y="961420"/>
                  <a:pt x="4466208" y="954871"/>
                </a:cubicBezTo>
                <a:cubicBezTo>
                  <a:pt x="4466208" y="947827"/>
                  <a:pt x="4466878" y="941551"/>
                  <a:pt x="4468217" y="936044"/>
                </a:cubicBezTo>
                <a:cubicBezTo>
                  <a:pt x="4469557" y="930538"/>
                  <a:pt x="4471566" y="925825"/>
                  <a:pt x="4474245" y="921906"/>
                </a:cubicBezTo>
                <a:cubicBezTo>
                  <a:pt x="4476924" y="917986"/>
                  <a:pt x="4480347" y="915010"/>
                  <a:pt x="4484514" y="912976"/>
                </a:cubicBezTo>
                <a:cubicBezTo>
                  <a:pt x="4488681" y="910942"/>
                  <a:pt x="4493543" y="909925"/>
                  <a:pt x="4499099" y="909925"/>
                </a:cubicBezTo>
                <a:close/>
                <a:moveTo>
                  <a:pt x="4761483" y="906800"/>
                </a:moveTo>
                <a:cubicBezTo>
                  <a:pt x="4770909" y="906800"/>
                  <a:pt x="4777879" y="909801"/>
                  <a:pt x="4782394" y="915804"/>
                </a:cubicBezTo>
                <a:cubicBezTo>
                  <a:pt x="4786908" y="921806"/>
                  <a:pt x="4789016" y="930066"/>
                  <a:pt x="4788719" y="940584"/>
                </a:cubicBezTo>
                <a:lnTo>
                  <a:pt x="4732759" y="940584"/>
                </a:lnTo>
                <a:cubicBezTo>
                  <a:pt x="4732958" y="935920"/>
                  <a:pt x="4733677" y="931530"/>
                  <a:pt x="4734917" y="927412"/>
                </a:cubicBezTo>
                <a:cubicBezTo>
                  <a:pt x="4736158" y="923295"/>
                  <a:pt x="4737944" y="919723"/>
                  <a:pt x="4740275" y="916697"/>
                </a:cubicBezTo>
                <a:cubicBezTo>
                  <a:pt x="4742607" y="913670"/>
                  <a:pt x="4745534" y="911264"/>
                  <a:pt x="4749056" y="909478"/>
                </a:cubicBezTo>
                <a:cubicBezTo>
                  <a:pt x="4752578" y="907693"/>
                  <a:pt x="4756721" y="906800"/>
                  <a:pt x="4761483" y="906800"/>
                </a:cubicBezTo>
                <a:close/>
                <a:moveTo>
                  <a:pt x="4291633" y="882838"/>
                </a:moveTo>
                <a:cubicBezTo>
                  <a:pt x="4288061" y="882838"/>
                  <a:pt x="4285060" y="882962"/>
                  <a:pt x="4282629" y="883210"/>
                </a:cubicBezTo>
                <a:cubicBezTo>
                  <a:pt x="4280198" y="883458"/>
                  <a:pt x="4278263" y="883830"/>
                  <a:pt x="4276825" y="884327"/>
                </a:cubicBezTo>
                <a:cubicBezTo>
                  <a:pt x="4275386" y="884823"/>
                  <a:pt x="4274394" y="885443"/>
                  <a:pt x="4273848" y="886187"/>
                </a:cubicBezTo>
                <a:cubicBezTo>
                  <a:pt x="4273302" y="886931"/>
                  <a:pt x="4273029" y="887799"/>
                  <a:pt x="4273029" y="888791"/>
                </a:cubicBezTo>
                <a:lnTo>
                  <a:pt x="4273029" y="970052"/>
                </a:lnTo>
                <a:cubicBezTo>
                  <a:pt x="4273029" y="980172"/>
                  <a:pt x="4273848" y="988630"/>
                  <a:pt x="4275485" y="995427"/>
                </a:cubicBezTo>
                <a:cubicBezTo>
                  <a:pt x="4277122" y="1002223"/>
                  <a:pt x="4279851" y="1008201"/>
                  <a:pt x="4283671" y="1013361"/>
                </a:cubicBezTo>
                <a:cubicBezTo>
                  <a:pt x="4287491" y="1018520"/>
                  <a:pt x="4292501" y="1022588"/>
                  <a:pt x="4298702" y="1025564"/>
                </a:cubicBezTo>
                <a:cubicBezTo>
                  <a:pt x="4304903" y="1028541"/>
                  <a:pt x="4312568" y="1030029"/>
                  <a:pt x="4321696" y="1030029"/>
                </a:cubicBezTo>
                <a:cubicBezTo>
                  <a:pt x="4329832" y="1030029"/>
                  <a:pt x="4337695" y="1028045"/>
                  <a:pt x="4345285" y="1024076"/>
                </a:cubicBezTo>
                <a:cubicBezTo>
                  <a:pt x="4352876" y="1020107"/>
                  <a:pt x="4360342" y="1014154"/>
                  <a:pt x="4367684" y="1006217"/>
                </a:cubicBezTo>
                <a:lnTo>
                  <a:pt x="4367684" y="1021546"/>
                </a:lnTo>
                <a:cubicBezTo>
                  <a:pt x="4367684" y="1022538"/>
                  <a:pt x="4367932" y="1023406"/>
                  <a:pt x="4368428" y="1024151"/>
                </a:cubicBezTo>
                <a:cubicBezTo>
                  <a:pt x="4368924" y="1024895"/>
                  <a:pt x="4369768" y="1025515"/>
                  <a:pt x="4370958" y="1026011"/>
                </a:cubicBezTo>
                <a:cubicBezTo>
                  <a:pt x="4372149" y="1026507"/>
                  <a:pt x="4373761" y="1026879"/>
                  <a:pt x="4375795" y="1027127"/>
                </a:cubicBezTo>
                <a:cubicBezTo>
                  <a:pt x="4377829" y="1027375"/>
                  <a:pt x="4380483" y="1027499"/>
                  <a:pt x="4383758" y="1027499"/>
                </a:cubicBezTo>
                <a:cubicBezTo>
                  <a:pt x="4386833" y="1027499"/>
                  <a:pt x="4389388" y="1027375"/>
                  <a:pt x="4391422" y="1027127"/>
                </a:cubicBezTo>
                <a:cubicBezTo>
                  <a:pt x="4393456" y="1026879"/>
                  <a:pt x="4395093" y="1026507"/>
                  <a:pt x="4396334" y="1026011"/>
                </a:cubicBezTo>
                <a:cubicBezTo>
                  <a:pt x="4397574" y="1025515"/>
                  <a:pt x="4398442" y="1024895"/>
                  <a:pt x="4398938" y="1024151"/>
                </a:cubicBezTo>
                <a:cubicBezTo>
                  <a:pt x="4399434" y="1023406"/>
                  <a:pt x="4399682" y="1022538"/>
                  <a:pt x="4399682" y="1021546"/>
                </a:cubicBezTo>
                <a:lnTo>
                  <a:pt x="4399682" y="888791"/>
                </a:lnTo>
                <a:cubicBezTo>
                  <a:pt x="4399682" y="887799"/>
                  <a:pt x="4399384" y="886931"/>
                  <a:pt x="4398789" y="886187"/>
                </a:cubicBezTo>
                <a:cubicBezTo>
                  <a:pt x="4398194" y="885443"/>
                  <a:pt x="4397202" y="884823"/>
                  <a:pt x="4395813" y="884327"/>
                </a:cubicBezTo>
                <a:cubicBezTo>
                  <a:pt x="4394424" y="883830"/>
                  <a:pt x="4392538" y="883458"/>
                  <a:pt x="4390157" y="883210"/>
                </a:cubicBezTo>
                <a:cubicBezTo>
                  <a:pt x="4387776" y="882962"/>
                  <a:pt x="4384750" y="882838"/>
                  <a:pt x="4381079" y="882838"/>
                </a:cubicBezTo>
                <a:cubicBezTo>
                  <a:pt x="4377408" y="882838"/>
                  <a:pt x="4374381" y="882962"/>
                  <a:pt x="4372000" y="883210"/>
                </a:cubicBezTo>
                <a:cubicBezTo>
                  <a:pt x="4369619" y="883458"/>
                  <a:pt x="4367709" y="883830"/>
                  <a:pt x="4366270" y="884327"/>
                </a:cubicBezTo>
                <a:cubicBezTo>
                  <a:pt x="4364832" y="884823"/>
                  <a:pt x="4363839" y="885443"/>
                  <a:pt x="4363294" y="886187"/>
                </a:cubicBezTo>
                <a:cubicBezTo>
                  <a:pt x="4362748" y="886931"/>
                  <a:pt x="4362475" y="887799"/>
                  <a:pt x="4362475" y="888791"/>
                </a:cubicBezTo>
                <a:lnTo>
                  <a:pt x="4362475" y="977046"/>
                </a:lnTo>
                <a:cubicBezTo>
                  <a:pt x="4357018" y="983694"/>
                  <a:pt x="4351884" y="988754"/>
                  <a:pt x="4347071" y="992227"/>
                </a:cubicBezTo>
                <a:cubicBezTo>
                  <a:pt x="4342259" y="995700"/>
                  <a:pt x="4337472" y="997436"/>
                  <a:pt x="4332709" y="997436"/>
                </a:cubicBezTo>
                <a:cubicBezTo>
                  <a:pt x="4328939" y="997436"/>
                  <a:pt x="4325640" y="996717"/>
                  <a:pt x="4322812" y="995278"/>
                </a:cubicBezTo>
                <a:cubicBezTo>
                  <a:pt x="4319985" y="993839"/>
                  <a:pt x="4317653" y="991805"/>
                  <a:pt x="4315817" y="989176"/>
                </a:cubicBezTo>
                <a:cubicBezTo>
                  <a:pt x="4313982" y="986547"/>
                  <a:pt x="4312618" y="983396"/>
                  <a:pt x="4311725" y="979725"/>
                </a:cubicBezTo>
                <a:cubicBezTo>
                  <a:pt x="4310832" y="976054"/>
                  <a:pt x="4310385" y="970746"/>
                  <a:pt x="4310385" y="963801"/>
                </a:cubicBezTo>
                <a:lnTo>
                  <a:pt x="4310385" y="888791"/>
                </a:lnTo>
                <a:cubicBezTo>
                  <a:pt x="4310385" y="887799"/>
                  <a:pt x="4310088" y="886931"/>
                  <a:pt x="4309492" y="886187"/>
                </a:cubicBezTo>
                <a:cubicBezTo>
                  <a:pt x="4308897" y="885443"/>
                  <a:pt x="4307880" y="884823"/>
                  <a:pt x="4306441" y="884327"/>
                </a:cubicBezTo>
                <a:cubicBezTo>
                  <a:pt x="4305003" y="883830"/>
                  <a:pt x="4303093" y="883458"/>
                  <a:pt x="4300711" y="883210"/>
                </a:cubicBezTo>
                <a:cubicBezTo>
                  <a:pt x="4298330" y="882962"/>
                  <a:pt x="4295304" y="882838"/>
                  <a:pt x="4291633" y="882838"/>
                </a:cubicBezTo>
                <a:close/>
                <a:moveTo>
                  <a:pt x="3756447" y="882094"/>
                </a:moveTo>
                <a:cubicBezTo>
                  <a:pt x="3746128" y="882094"/>
                  <a:pt x="3737273" y="885765"/>
                  <a:pt x="3729881" y="893107"/>
                </a:cubicBezTo>
                <a:cubicBezTo>
                  <a:pt x="3722489" y="900450"/>
                  <a:pt x="3718794" y="909330"/>
                  <a:pt x="3718794" y="919748"/>
                </a:cubicBezTo>
                <a:cubicBezTo>
                  <a:pt x="3718794" y="930166"/>
                  <a:pt x="3722489" y="939070"/>
                  <a:pt x="3729881" y="946462"/>
                </a:cubicBezTo>
                <a:cubicBezTo>
                  <a:pt x="3737273" y="953854"/>
                  <a:pt x="3746128" y="957550"/>
                  <a:pt x="3756447" y="957550"/>
                </a:cubicBezTo>
                <a:cubicBezTo>
                  <a:pt x="3766865" y="957550"/>
                  <a:pt x="3775770" y="953854"/>
                  <a:pt x="3783162" y="946462"/>
                </a:cubicBezTo>
                <a:cubicBezTo>
                  <a:pt x="3790553" y="939070"/>
                  <a:pt x="3794249" y="930166"/>
                  <a:pt x="3794249" y="919748"/>
                </a:cubicBezTo>
                <a:cubicBezTo>
                  <a:pt x="3794249" y="909330"/>
                  <a:pt x="3790553" y="900450"/>
                  <a:pt x="3783162" y="893107"/>
                </a:cubicBezTo>
                <a:cubicBezTo>
                  <a:pt x="3775770" y="885765"/>
                  <a:pt x="3766865" y="882094"/>
                  <a:pt x="3756447" y="882094"/>
                </a:cubicBezTo>
                <a:close/>
                <a:moveTo>
                  <a:pt x="4762376" y="880308"/>
                </a:moveTo>
                <a:cubicBezTo>
                  <a:pt x="4751859" y="880308"/>
                  <a:pt x="4742409" y="882045"/>
                  <a:pt x="4734024" y="885517"/>
                </a:cubicBezTo>
                <a:cubicBezTo>
                  <a:pt x="4725641" y="888990"/>
                  <a:pt x="4718522" y="894025"/>
                  <a:pt x="4712668" y="900623"/>
                </a:cubicBezTo>
                <a:cubicBezTo>
                  <a:pt x="4706814" y="907221"/>
                  <a:pt x="4702349" y="915258"/>
                  <a:pt x="4699273" y="924733"/>
                </a:cubicBezTo>
                <a:cubicBezTo>
                  <a:pt x="4696197" y="934209"/>
                  <a:pt x="4694659" y="944850"/>
                  <a:pt x="4694659" y="956657"/>
                </a:cubicBezTo>
                <a:cubicBezTo>
                  <a:pt x="4694659" y="969059"/>
                  <a:pt x="4696123" y="979874"/>
                  <a:pt x="4699050" y="989102"/>
                </a:cubicBezTo>
                <a:cubicBezTo>
                  <a:pt x="4701977" y="998329"/>
                  <a:pt x="4706417" y="1005969"/>
                  <a:pt x="4712370" y="1012021"/>
                </a:cubicBezTo>
                <a:cubicBezTo>
                  <a:pt x="4718323" y="1018073"/>
                  <a:pt x="4725740" y="1022588"/>
                  <a:pt x="4734620" y="1025564"/>
                </a:cubicBezTo>
                <a:cubicBezTo>
                  <a:pt x="4743500" y="1028541"/>
                  <a:pt x="4753843" y="1030029"/>
                  <a:pt x="4765650" y="1030029"/>
                </a:cubicBezTo>
                <a:cubicBezTo>
                  <a:pt x="4772199" y="1030029"/>
                  <a:pt x="4778350" y="1029608"/>
                  <a:pt x="4784105" y="1028764"/>
                </a:cubicBezTo>
                <a:cubicBezTo>
                  <a:pt x="4789860" y="1027921"/>
                  <a:pt x="4794970" y="1026929"/>
                  <a:pt x="4799434" y="1025788"/>
                </a:cubicBezTo>
                <a:cubicBezTo>
                  <a:pt x="4803899" y="1024647"/>
                  <a:pt x="4807570" y="1023481"/>
                  <a:pt x="4810448" y="1022290"/>
                </a:cubicBezTo>
                <a:cubicBezTo>
                  <a:pt x="4813325" y="1021100"/>
                  <a:pt x="4815086" y="1020157"/>
                  <a:pt x="4815731" y="1019462"/>
                </a:cubicBezTo>
                <a:cubicBezTo>
                  <a:pt x="4816376" y="1018768"/>
                  <a:pt x="4816897" y="1018049"/>
                  <a:pt x="4817294" y="1017304"/>
                </a:cubicBezTo>
                <a:cubicBezTo>
                  <a:pt x="4817691" y="1016560"/>
                  <a:pt x="4817988" y="1015643"/>
                  <a:pt x="4818187" y="1014551"/>
                </a:cubicBezTo>
                <a:cubicBezTo>
                  <a:pt x="4818385" y="1013460"/>
                  <a:pt x="4818534" y="1012145"/>
                  <a:pt x="4818633" y="1010607"/>
                </a:cubicBezTo>
                <a:cubicBezTo>
                  <a:pt x="4818733" y="1009069"/>
                  <a:pt x="4818782" y="1007209"/>
                  <a:pt x="4818782" y="1005026"/>
                </a:cubicBezTo>
                <a:cubicBezTo>
                  <a:pt x="4818782" y="1002546"/>
                  <a:pt x="4818708" y="1000487"/>
                  <a:pt x="4818559" y="998850"/>
                </a:cubicBezTo>
                <a:cubicBezTo>
                  <a:pt x="4818410" y="997213"/>
                  <a:pt x="4818137" y="995948"/>
                  <a:pt x="4817740" y="995055"/>
                </a:cubicBezTo>
                <a:cubicBezTo>
                  <a:pt x="4817343" y="994162"/>
                  <a:pt x="4816847" y="993542"/>
                  <a:pt x="4816252" y="993194"/>
                </a:cubicBezTo>
                <a:cubicBezTo>
                  <a:pt x="4815657" y="992847"/>
                  <a:pt x="4814913" y="992673"/>
                  <a:pt x="4814020" y="992673"/>
                </a:cubicBezTo>
                <a:cubicBezTo>
                  <a:pt x="4812531" y="992673"/>
                  <a:pt x="4810597" y="993145"/>
                  <a:pt x="4808215" y="994087"/>
                </a:cubicBezTo>
                <a:cubicBezTo>
                  <a:pt x="4805834" y="995030"/>
                  <a:pt x="4802833" y="996072"/>
                  <a:pt x="4799211" y="997213"/>
                </a:cubicBezTo>
                <a:cubicBezTo>
                  <a:pt x="4795590" y="998354"/>
                  <a:pt x="4791299" y="999395"/>
                  <a:pt x="4786338" y="1000338"/>
                </a:cubicBezTo>
                <a:cubicBezTo>
                  <a:pt x="4781377" y="1001281"/>
                  <a:pt x="4775622" y="1001752"/>
                  <a:pt x="4769074" y="1001752"/>
                </a:cubicBezTo>
                <a:cubicBezTo>
                  <a:pt x="4762624" y="1001752"/>
                  <a:pt x="4757093" y="1000909"/>
                  <a:pt x="4752479" y="999222"/>
                </a:cubicBezTo>
                <a:cubicBezTo>
                  <a:pt x="4747866" y="997535"/>
                  <a:pt x="4744095" y="995079"/>
                  <a:pt x="4741168" y="991855"/>
                </a:cubicBezTo>
                <a:cubicBezTo>
                  <a:pt x="4738241" y="988630"/>
                  <a:pt x="4736108" y="984711"/>
                  <a:pt x="4734769" y="980097"/>
                </a:cubicBezTo>
                <a:cubicBezTo>
                  <a:pt x="4733429" y="975484"/>
                  <a:pt x="4732759" y="970349"/>
                  <a:pt x="4732759" y="964694"/>
                </a:cubicBezTo>
                <a:lnTo>
                  <a:pt x="4813573" y="964694"/>
                </a:lnTo>
                <a:cubicBezTo>
                  <a:pt x="4817145" y="964694"/>
                  <a:pt x="4819948" y="963602"/>
                  <a:pt x="4821982" y="961420"/>
                </a:cubicBezTo>
                <a:cubicBezTo>
                  <a:pt x="4824016" y="959237"/>
                  <a:pt x="4825033" y="955863"/>
                  <a:pt x="4825033" y="951299"/>
                </a:cubicBezTo>
                <a:lnTo>
                  <a:pt x="4825033" y="945346"/>
                </a:lnTo>
                <a:cubicBezTo>
                  <a:pt x="4825033" y="936019"/>
                  <a:pt x="4823842" y="927387"/>
                  <a:pt x="4821461" y="919450"/>
                </a:cubicBezTo>
                <a:cubicBezTo>
                  <a:pt x="4819080" y="911512"/>
                  <a:pt x="4815359" y="904642"/>
                  <a:pt x="4810299" y="898837"/>
                </a:cubicBezTo>
                <a:cubicBezTo>
                  <a:pt x="4805239" y="893033"/>
                  <a:pt x="4798765" y="888494"/>
                  <a:pt x="4790877" y="885219"/>
                </a:cubicBezTo>
                <a:cubicBezTo>
                  <a:pt x="4782989" y="881945"/>
                  <a:pt x="4773489" y="880308"/>
                  <a:pt x="4762376" y="880308"/>
                </a:cubicBezTo>
                <a:close/>
                <a:moveTo>
                  <a:pt x="4500439" y="880308"/>
                </a:moveTo>
                <a:cubicBezTo>
                  <a:pt x="4488235" y="880308"/>
                  <a:pt x="4477594" y="882144"/>
                  <a:pt x="4468515" y="885815"/>
                </a:cubicBezTo>
                <a:cubicBezTo>
                  <a:pt x="4459437" y="889486"/>
                  <a:pt x="4451871" y="894670"/>
                  <a:pt x="4445819" y="901367"/>
                </a:cubicBezTo>
                <a:cubicBezTo>
                  <a:pt x="4439767" y="908065"/>
                  <a:pt x="4435227" y="916101"/>
                  <a:pt x="4432201" y="925478"/>
                </a:cubicBezTo>
                <a:cubicBezTo>
                  <a:pt x="4429175" y="934854"/>
                  <a:pt x="4427662" y="945197"/>
                  <a:pt x="4427662" y="956508"/>
                </a:cubicBezTo>
                <a:cubicBezTo>
                  <a:pt x="4427662" y="968216"/>
                  <a:pt x="4429051" y="978634"/>
                  <a:pt x="4431829" y="987762"/>
                </a:cubicBezTo>
                <a:cubicBezTo>
                  <a:pt x="4434607" y="996890"/>
                  <a:pt x="4438874" y="1004580"/>
                  <a:pt x="4444628" y="1010830"/>
                </a:cubicBezTo>
                <a:cubicBezTo>
                  <a:pt x="4450383" y="1017081"/>
                  <a:pt x="4457626" y="1021844"/>
                  <a:pt x="4466357" y="1025118"/>
                </a:cubicBezTo>
                <a:cubicBezTo>
                  <a:pt x="4475088" y="1028392"/>
                  <a:pt x="4485358" y="1030029"/>
                  <a:pt x="4497165" y="1030029"/>
                </a:cubicBezTo>
                <a:cubicBezTo>
                  <a:pt x="4509368" y="1030029"/>
                  <a:pt x="4520035" y="1028194"/>
                  <a:pt x="4529163" y="1024523"/>
                </a:cubicBezTo>
                <a:cubicBezTo>
                  <a:pt x="4538291" y="1020852"/>
                  <a:pt x="4545881" y="1015643"/>
                  <a:pt x="4551933" y="1008896"/>
                </a:cubicBezTo>
                <a:cubicBezTo>
                  <a:pt x="4557986" y="1002149"/>
                  <a:pt x="4562500" y="994112"/>
                  <a:pt x="4565477" y="984786"/>
                </a:cubicBezTo>
                <a:cubicBezTo>
                  <a:pt x="4568453" y="975459"/>
                  <a:pt x="4569942" y="965140"/>
                  <a:pt x="4569942" y="953829"/>
                </a:cubicBezTo>
                <a:cubicBezTo>
                  <a:pt x="4569942" y="942022"/>
                  <a:pt x="4568553" y="931555"/>
                  <a:pt x="4565774" y="922427"/>
                </a:cubicBezTo>
                <a:cubicBezTo>
                  <a:pt x="4562996" y="913298"/>
                  <a:pt x="4558755" y="905609"/>
                  <a:pt x="4553050" y="899358"/>
                </a:cubicBezTo>
                <a:cubicBezTo>
                  <a:pt x="4547344" y="893107"/>
                  <a:pt x="4540126" y="888370"/>
                  <a:pt x="4531395" y="885145"/>
                </a:cubicBezTo>
                <a:cubicBezTo>
                  <a:pt x="4522664" y="881920"/>
                  <a:pt x="4512345" y="880308"/>
                  <a:pt x="4500439" y="880308"/>
                </a:cubicBezTo>
                <a:close/>
                <a:moveTo>
                  <a:pt x="4149056" y="862746"/>
                </a:moveTo>
                <a:cubicBezTo>
                  <a:pt x="4158581" y="862746"/>
                  <a:pt x="4166518" y="864359"/>
                  <a:pt x="4172868" y="867583"/>
                </a:cubicBezTo>
                <a:cubicBezTo>
                  <a:pt x="4179218" y="870808"/>
                  <a:pt x="4184303" y="875372"/>
                  <a:pt x="4188123" y="881276"/>
                </a:cubicBezTo>
                <a:cubicBezTo>
                  <a:pt x="4191943" y="887179"/>
                  <a:pt x="4194647" y="894248"/>
                  <a:pt x="4196234" y="902484"/>
                </a:cubicBezTo>
                <a:cubicBezTo>
                  <a:pt x="4197822" y="910719"/>
                  <a:pt x="4198615" y="919847"/>
                  <a:pt x="4198615" y="929868"/>
                </a:cubicBezTo>
                <a:cubicBezTo>
                  <a:pt x="4198615" y="939195"/>
                  <a:pt x="4197797" y="947975"/>
                  <a:pt x="4196160" y="956211"/>
                </a:cubicBezTo>
                <a:cubicBezTo>
                  <a:pt x="4194523" y="964446"/>
                  <a:pt x="4191720" y="971639"/>
                  <a:pt x="4187751" y="977791"/>
                </a:cubicBezTo>
                <a:cubicBezTo>
                  <a:pt x="4183782" y="983942"/>
                  <a:pt x="4178573" y="988804"/>
                  <a:pt x="4172124" y="992376"/>
                </a:cubicBezTo>
                <a:cubicBezTo>
                  <a:pt x="4165675" y="995948"/>
                  <a:pt x="4157638" y="997734"/>
                  <a:pt x="4148014" y="997734"/>
                </a:cubicBezTo>
                <a:cubicBezTo>
                  <a:pt x="4138390" y="997734"/>
                  <a:pt x="4130402" y="996171"/>
                  <a:pt x="4124053" y="993046"/>
                </a:cubicBezTo>
                <a:cubicBezTo>
                  <a:pt x="4117702" y="989920"/>
                  <a:pt x="4112642" y="985381"/>
                  <a:pt x="4108872" y="979428"/>
                </a:cubicBezTo>
                <a:cubicBezTo>
                  <a:pt x="4105102" y="973475"/>
                  <a:pt x="4102423" y="966281"/>
                  <a:pt x="4100835" y="957848"/>
                </a:cubicBezTo>
                <a:cubicBezTo>
                  <a:pt x="4099248" y="949414"/>
                  <a:pt x="4098454" y="939889"/>
                  <a:pt x="4098454" y="929273"/>
                </a:cubicBezTo>
                <a:cubicBezTo>
                  <a:pt x="4098454" y="920343"/>
                  <a:pt x="4099273" y="911835"/>
                  <a:pt x="4100910" y="903749"/>
                </a:cubicBezTo>
                <a:cubicBezTo>
                  <a:pt x="4102547" y="895662"/>
                  <a:pt x="4105350" y="888593"/>
                  <a:pt x="4109319" y="882541"/>
                </a:cubicBezTo>
                <a:cubicBezTo>
                  <a:pt x="4113287" y="876488"/>
                  <a:pt x="4118496" y="871676"/>
                  <a:pt x="4124945" y="868104"/>
                </a:cubicBezTo>
                <a:cubicBezTo>
                  <a:pt x="4131395" y="864532"/>
                  <a:pt x="4139431" y="862746"/>
                  <a:pt x="4149056" y="862746"/>
                </a:cubicBezTo>
                <a:close/>
                <a:moveTo>
                  <a:pt x="4622627" y="847864"/>
                </a:moveTo>
                <a:cubicBezTo>
                  <a:pt x="4619055" y="847864"/>
                  <a:pt x="4616053" y="847988"/>
                  <a:pt x="4613623" y="848236"/>
                </a:cubicBezTo>
                <a:cubicBezTo>
                  <a:pt x="4611192" y="848484"/>
                  <a:pt x="4609257" y="848881"/>
                  <a:pt x="4607818" y="849426"/>
                </a:cubicBezTo>
                <a:cubicBezTo>
                  <a:pt x="4606380" y="849972"/>
                  <a:pt x="4605387" y="850642"/>
                  <a:pt x="4604842" y="851436"/>
                </a:cubicBezTo>
                <a:cubicBezTo>
                  <a:pt x="4604296" y="852229"/>
                  <a:pt x="4604023" y="853122"/>
                  <a:pt x="4604023" y="854114"/>
                </a:cubicBezTo>
                <a:lnTo>
                  <a:pt x="4604023" y="883731"/>
                </a:lnTo>
                <a:lnTo>
                  <a:pt x="4588247" y="883731"/>
                </a:lnTo>
                <a:cubicBezTo>
                  <a:pt x="4587255" y="883731"/>
                  <a:pt x="4586387" y="883979"/>
                  <a:pt x="4585643" y="884475"/>
                </a:cubicBezTo>
                <a:cubicBezTo>
                  <a:pt x="4584899" y="884971"/>
                  <a:pt x="4584279" y="885790"/>
                  <a:pt x="4583783" y="886931"/>
                </a:cubicBezTo>
                <a:cubicBezTo>
                  <a:pt x="4583286" y="888072"/>
                  <a:pt x="4582914" y="889635"/>
                  <a:pt x="4582666" y="891619"/>
                </a:cubicBezTo>
                <a:cubicBezTo>
                  <a:pt x="4582418" y="893603"/>
                  <a:pt x="4582294" y="896034"/>
                  <a:pt x="4582294" y="898912"/>
                </a:cubicBezTo>
                <a:cubicBezTo>
                  <a:pt x="4582294" y="904369"/>
                  <a:pt x="4582790" y="908263"/>
                  <a:pt x="4583783" y="910595"/>
                </a:cubicBezTo>
                <a:cubicBezTo>
                  <a:pt x="4584775" y="912926"/>
                  <a:pt x="4586213" y="914092"/>
                  <a:pt x="4588099" y="914092"/>
                </a:cubicBezTo>
                <a:lnTo>
                  <a:pt x="4604023" y="914092"/>
                </a:lnTo>
                <a:lnTo>
                  <a:pt x="4604023" y="982107"/>
                </a:lnTo>
                <a:cubicBezTo>
                  <a:pt x="4604023" y="990243"/>
                  <a:pt x="4604867" y="997287"/>
                  <a:pt x="4606553" y="1003240"/>
                </a:cubicBezTo>
                <a:cubicBezTo>
                  <a:pt x="4608240" y="1009193"/>
                  <a:pt x="4610869" y="1014129"/>
                  <a:pt x="4614441" y="1018049"/>
                </a:cubicBezTo>
                <a:cubicBezTo>
                  <a:pt x="4618013" y="1021968"/>
                  <a:pt x="4622527" y="1024870"/>
                  <a:pt x="4627984" y="1026755"/>
                </a:cubicBezTo>
                <a:cubicBezTo>
                  <a:pt x="4633442" y="1028640"/>
                  <a:pt x="4639891" y="1029583"/>
                  <a:pt x="4647332" y="1029583"/>
                </a:cubicBezTo>
                <a:cubicBezTo>
                  <a:pt x="4650110" y="1029583"/>
                  <a:pt x="4652864" y="1029434"/>
                  <a:pt x="4655592" y="1029136"/>
                </a:cubicBezTo>
                <a:cubicBezTo>
                  <a:pt x="4658321" y="1028839"/>
                  <a:pt x="4660851" y="1028417"/>
                  <a:pt x="4663182" y="1027871"/>
                </a:cubicBezTo>
                <a:cubicBezTo>
                  <a:pt x="4665514" y="1027326"/>
                  <a:pt x="4667548" y="1026681"/>
                  <a:pt x="4669284" y="1025937"/>
                </a:cubicBezTo>
                <a:cubicBezTo>
                  <a:pt x="4671021" y="1025192"/>
                  <a:pt x="4672335" y="1024349"/>
                  <a:pt x="4673228" y="1023406"/>
                </a:cubicBezTo>
                <a:cubicBezTo>
                  <a:pt x="4674121" y="1022464"/>
                  <a:pt x="4674841" y="1020827"/>
                  <a:pt x="4675386" y="1018495"/>
                </a:cubicBezTo>
                <a:cubicBezTo>
                  <a:pt x="4675932" y="1016163"/>
                  <a:pt x="4676205" y="1012815"/>
                  <a:pt x="4676205" y="1008449"/>
                </a:cubicBezTo>
                <a:cubicBezTo>
                  <a:pt x="4676205" y="1005671"/>
                  <a:pt x="4676081" y="1003389"/>
                  <a:pt x="4675833" y="1001603"/>
                </a:cubicBezTo>
                <a:cubicBezTo>
                  <a:pt x="4675585" y="999817"/>
                  <a:pt x="4675312" y="998403"/>
                  <a:pt x="4675014" y="997362"/>
                </a:cubicBezTo>
                <a:cubicBezTo>
                  <a:pt x="4674716" y="996320"/>
                  <a:pt x="4674295" y="995625"/>
                  <a:pt x="4673749" y="995278"/>
                </a:cubicBezTo>
                <a:cubicBezTo>
                  <a:pt x="4673203" y="994931"/>
                  <a:pt x="4672633" y="994757"/>
                  <a:pt x="4672038" y="994757"/>
                </a:cubicBezTo>
                <a:cubicBezTo>
                  <a:pt x="4671343" y="994757"/>
                  <a:pt x="4670574" y="994931"/>
                  <a:pt x="4669731" y="995278"/>
                </a:cubicBezTo>
                <a:cubicBezTo>
                  <a:pt x="4668887" y="995625"/>
                  <a:pt x="4667846" y="996022"/>
                  <a:pt x="4666605" y="996469"/>
                </a:cubicBezTo>
                <a:cubicBezTo>
                  <a:pt x="4665365" y="996915"/>
                  <a:pt x="4663951" y="997312"/>
                  <a:pt x="4662364" y="997659"/>
                </a:cubicBezTo>
                <a:cubicBezTo>
                  <a:pt x="4660776" y="998006"/>
                  <a:pt x="4658990" y="998180"/>
                  <a:pt x="4657006" y="998180"/>
                </a:cubicBezTo>
                <a:cubicBezTo>
                  <a:pt x="4651152" y="998180"/>
                  <a:pt x="4647084" y="996369"/>
                  <a:pt x="4644802" y="992748"/>
                </a:cubicBezTo>
                <a:cubicBezTo>
                  <a:pt x="4642520" y="989126"/>
                  <a:pt x="4641379" y="983694"/>
                  <a:pt x="4641379" y="976451"/>
                </a:cubicBezTo>
                <a:lnTo>
                  <a:pt x="4641379" y="914092"/>
                </a:lnTo>
                <a:lnTo>
                  <a:pt x="4670400" y="914092"/>
                </a:lnTo>
                <a:cubicBezTo>
                  <a:pt x="4672286" y="914092"/>
                  <a:pt x="4673724" y="912926"/>
                  <a:pt x="4674716" y="910595"/>
                </a:cubicBezTo>
                <a:cubicBezTo>
                  <a:pt x="4675709" y="908263"/>
                  <a:pt x="4676205" y="904369"/>
                  <a:pt x="4676205" y="898912"/>
                </a:cubicBezTo>
                <a:cubicBezTo>
                  <a:pt x="4676205" y="896034"/>
                  <a:pt x="4676081" y="893603"/>
                  <a:pt x="4675833" y="891619"/>
                </a:cubicBezTo>
                <a:cubicBezTo>
                  <a:pt x="4675585" y="889635"/>
                  <a:pt x="4675213" y="888072"/>
                  <a:pt x="4674716" y="886931"/>
                </a:cubicBezTo>
                <a:cubicBezTo>
                  <a:pt x="4674220" y="885790"/>
                  <a:pt x="4673600" y="884971"/>
                  <a:pt x="4672856" y="884475"/>
                </a:cubicBezTo>
                <a:cubicBezTo>
                  <a:pt x="4672112" y="883979"/>
                  <a:pt x="4671244" y="883731"/>
                  <a:pt x="4670252" y="883731"/>
                </a:cubicBezTo>
                <a:lnTo>
                  <a:pt x="4641379" y="883731"/>
                </a:lnTo>
                <a:lnTo>
                  <a:pt x="4641379" y="854114"/>
                </a:lnTo>
                <a:cubicBezTo>
                  <a:pt x="4641379" y="853122"/>
                  <a:pt x="4641081" y="852229"/>
                  <a:pt x="4640486" y="851436"/>
                </a:cubicBezTo>
                <a:cubicBezTo>
                  <a:pt x="4639891" y="850642"/>
                  <a:pt x="4638899" y="849972"/>
                  <a:pt x="4637509" y="849426"/>
                </a:cubicBezTo>
                <a:cubicBezTo>
                  <a:pt x="4636120" y="848881"/>
                  <a:pt x="4634210" y="848484"/>
                  <a:pt x="4631780" y="848236"/>
                </a:cubicBezTo>
                <a:cubicBezTo>
                  <a:pt x="4629349" y="847988"/>
                  <a:pt x="4626298" y="847864"/>
                  <a:pt x="4622627" y="847864"/>
                </a:cubicBezTo>
                <a:close/>
                <a:moveTo>
                  <a:pt x="4150395" y="830600"/>
                </a:moveTo>
                <a:cubicBezTo>
                  <a:pt x="4135115" y="830600"/>
                  <a:pt x="4121696" y="832931"/>
                  <a:pt x="4110137" y="837595"/>
                </a:cubicBezTo>
                <a:cubicBezTo>
                  <a:pt x="4098578" y="842258"/>
                  <a:pt x="4088879" y="848930"/>
                  <a:pt x="4081041" y="857612"/>
                </a:cubicBezTo>
                <a:cubicBezTo>
                  <a:pt x="4073203" y="866294"/>
                  <a:pt x="4067299" y="876860"/>
                  <a:pt x="4063331" y="889312"/>
                </a:cubicBezTo>
                <a:cubicBezTo>
                  <a:pt x="4059362" y="901764"/>
                  <a:pt x="4057378" y="915779"/>
                  <a:pt x="4057378" y="931356"/>
                </a:cubicBezTo>
                <a:cubicBezTo>
                  <a:pt x="4057378" y="948521"/>
                  <a:pt x="4059238" y="963329"/>
                  <a:pt x="4062959" y="975781"/>
                </a:cubicBezTo>
                <a:cubicBezTo>
                  <a:pt x="4066679" y="988233"/>
                  <a:pt x="4072260" y="998478"/>
                  <a:pt x="4079702" y="1006514"/>
                </a:cubicBezTo>
                <a:cubicBezTo>
                  <a:pt x="4087143" y="1014551"/>
                  <a:pt x="4096445" y="1020479"/>
                  <a:pt x="4107607" y="1024299"/>
                </a:cubicBezTo>
                <a:cubicBezTo>
                  <a:pt x="4118769" y="1028119"/>
                  <a:pt x="4131841" y="1030029"/>
                  <a:pt x="4146823" y="1030029"/>
                </a:cubicBezTo>
                <a:cubicBezTo>
                  <a:pt x="4154761" y="1030029"/>
                  <a:pt x="4161979" y="1029260"/>
                  <a:pt x="4168478" y="1027722"/>
                </a:cubicBezTo>
                <a:cubicBezTo>
                  <a:pt x="4174976" y="1026185"/>
                  <a:pt x="4180508" y="1024374"/>
                  <a:pt x="4185072" y="1022290"/>
                </a:cubicBezTo>
                <a:cubicBezTo>
                  <a:pt x="4190529" y="1028541"/>
                  <a:pt x="4196457" y="1034072"/>
                  <a:pt x="4202857" y="1038885"/>
                </a:cubicBezTo>
                <a:cubicBezTo>
                  <a:pt x="4209257" y="1043697"/>
                  <a:pt x="4215532" y="1047765"/>
                  <a:pt x="4221684" y="1051088"/>
                </a:cubicBezTo>
                <a:cubicBezTo>
                  <a:pt x="4227835" y="1054412"/>
                  <a:pt x="4233565" y="1056967"/>
                  <a:pt x="4238873" y="1058753"/>
                </a:cubicBezTo>
                <a:cubicBezTo>
                  <a:pt x="4244182" y="1060539"/>
                  <a:pt x="4248473" y="1061432"/>
                  <a:pt x="4251747" y="1061432"/>
                </a:cubicBezTo>
                <a:cubicBezTo>
                  <a:pt x="4252541" y="1061432"/>
                  <a:pt x="4253285" y="1061258"/>
                  <a:pt x="4253979" y="1060911"/>
                </a:cubicBezTo>
                <a:cubicBezTo>
                  <a:pt x="4254674" y="1060564"/>
                  <a:pt x="4255319" y="1059795"/>
                  <a:pt x="4255914" y="1058604"/>
                </a:cubicBezTo>
                <a:cubicBezTo>
                  <a:pt x="4256509" y="1057414"/>
                  <a:pt x="4256981" y="1055727"/>
                  <a:pt x="4257328" y="1053544"/>
                </a:cubicBezTo>
                <a:cubicBezTo>
                  <a:pt x="4257675" y="1051361"/>
                  <a:pt x="4257849" y="1048484"/>
                  <a:pt x="4257849" y="1044912"/>
                </a:cubicBezTo>
                <a:cubicBezTo>
                  <a:pt x="4257849" y="1040447"/>
                  <a:pt x="4257601" y="1036950"/>
                  <a:pt x="4257105" y="1034420"/>
                </a:cubicBezTo>
                <a:cubicBezTo>
                  <a:pt x="4256609" y="1031890"/>
                  <a:pt x="4255815" y="1030104"/>
                  <a:pt x="4254724" y="1029062"/>
                </a:cubicBezTo>
                <a:cubicBezTo>
                  <a:pt x="4253632" y="1028020"/>
                  <a:pt x="4252119" y="1027177"/>
                  <a:pt x="4250184" y="1026532"/>
                </a:cubicBezTo>
                <a:cubicBezTo>
                  <a:pt x="4248250" y="1025887"/>
                  <a:pt x="4245670" y="1024870"/>
                  <a:pt x="4242445" y="1023481"/>
                </a:cubicBezTo>
                <a:cubicBezTo>
                  <a:pt x="4239221" y="1022092"/>
                  <a:pt x="4235227" y="1020008"/>
                  <a:pt x="4230465" y="1017230"/>
                </a:cubicBezTo>
                <a:cubicBezTo>
                  <a:pt x="4225702" y="1014452"/>
                  <a:pt x="4220245" y="1010384"/>
                  <a:pt x="4214094" y="1005026"/>
                </a:cubicBezTo>
                <a:cubicBezTo>
                  <a:pt x="4218161" y="1000958"/>
                  <a:pt x="4221783" y="996245"/>
                  <a:pt x="4224958" y="990887"/>
                </a:cubicBezTo>
                <a:cubicBezTo>
                  <a:pt x="4228133" y="985530"/>
                  <a:pt x="4230812" y="979626"/>
                  <a:pt x="4232995" y="973177"/>
                </a:cubicBezTo>
                <a:cubicBezTo>
                  <a:pt x="4235177" y="966728"/>
                  <a:pt x="4236839" y="959708"/>
                  <a:pt x="4237980" y="952118"/>
                </a:cubicBezTo>
                <a:cubicBezTo>
                  <a:pt x="4239121" y="944528"/>
                  <a:pt x="4239692" y="936416"/>
                  <a:pt x="4239692" y="927784"/>
                </a:cubicBezTo>
                <a:cubicBezTo>
                  <a:pt x="4239692" y="911116"/>
                  <a:pt x="4237732" y="896679"/>
                  <a:pt x="4233813" y="884475"/>
                </a:cubicBezTo>
                <a:cubicBezTo>
                  <a:pt x="4229894" y="872271"/>
                  <a:pt x="4224139" y="862176"/>
                  <a:pt x="4216549" y="854189"/>
                </a:cubicBezTo>
                <a:cubicBezTo>
                  <a:pt x="4208959" y="846202"/>
                  <a:pt x="4199632" y="840273"/>
                  <a:pt x="4188569" y="836404"/>
                </a:cubicBezTo>
                <a:cubicBezTo>
                  <a:pt x="4177507" y="832534"/>
                  <a:pt x="4164782" y="830600"/>
                  <a:pt x="4150395" y="830600"/>
                </a:cubicBezTo>
                <a:close/>
                <a:moveTo>
                  <a:pt x="2334071" y="718197"/>
                </a:moveTo>
                <a:cubicBezTo>
                  <a:pt x="2346993" y="718197"/>
                  <a:pt x="2356920" y="721780"/>
                  <a:pt x="2363851" y="728946"/>
                </a:cubicBezTo>
                <a:cubicBezTo>
                  <a:pt x="2370782" y="736112"/>
                  <a:pt x="2374247" y="746156"/>
                  <a:pt x="2374247" y="759079"/>
                </a:cubicBezTo>
                <a:cubicBezTo>
                  <a:pt x="2374247" y="771531"/>
                  <a:pt x="2371898" y="783102"/>
                  <a:pt x="2367198" y="793793"/>
                </a:cubicBezTo>
                <a:cubicBezTo>
                  <a:pt x="2362499" y="804483"/>
                  <a:pt x="2355627" y="813058"/>
                  <a:pt x="2346582" y="819520"/>
                </a:cubicBezTo>
                <a:cubicBezTo>
                  <a:pt x="2337536" y="825981"/>
                  <a:pt x="2326905" y="829211"/>
                  <a:pt x="2314687" y="829211"/>
                </a:cubicBezTo>
                <a:cubicBezTo>
                  <a:pt x="2301295" y="829211"/>
                  <a:pt x="2291133" y="825570"/>
                  <a:pt x="2284202" y="818286"/>
                </a:cubicBezTo>
                <a:cubicBezTo>
                  <a:pt x="2277271" y="811003"/>
                  <a:pt x="2273806" y="800900"/>
                  <a:pt x="2273806" y="787978"/>
                </a:cubicBezTo>
                <a:cubicBezTo>
                  <a:pt x="2273806" y="775525"/>
                  <a:pt x="2276214" y="763954"/>
                  <a:pt x="2281031" y="753264"/>
                </a:cubicBezTo>
                <a:cubicBezTo>
                  <a:pt x="2285847" y="742573"/>
                  <a:pt x="2292837" y="734056"/>
                  <a:pt x="2302000" y="727713"/>
                </a:cubicBezTo>
                <a:cubicBezTo>
                  <a:pt x="2311163" y="721369"/>
                  <a:pt x="2321853" y="718197"/>
                  <a:pt x="2334071" y="718197"/>
                </a:cubicBezTo>
                <a:close/>
                <a:moveTo>
                  <a:pt x="733870" y="718197"/>
                </a:moveTo>
                <a:cubicBezTo>
                  <a:pt x="746793" y="718197"/>
                  <a:pt x="756719" y="721780"/>
                  <a:pt x="763650" y="728946"/>
                </a:cubicBezTo>
                <a:cubicBezTo>
                  <a:pt x="770581" y="736112"/>
                  <a:pt x="774047" y="746156"/>
                  <a:pt x="774047" y="759079"/>
                </a:cubicBezTo>
                <a:cubicBezTo>
                  <a:pt x="774047" y="771531"/>
                  <a:pt x="771697" y="783102"/>
                  <a:pt x="766998" y="793793"/>
                </a:cubicBezTo>
                <a:cubicBezTo>
                  <a:pt x="762299" y="804483"/>
                  <a:pt x="755427" y="813058"/>
                  <a:pt x="746382" y="819520"/>
                </a:cubicBezTo>
                <a:cubicBezTo>
                  <a:pt x="737336" y="825981"/>
                  <a:pt x="726705" y="829211"/>
                  <a:pt x="714487" y="829211"/>
                </a:cubicBezTo>
                <a:cubicBezTo>
                  <a:pt x="701095" y="829211"/>
                  <a:pt x="690933" y="825570"/>
                  <a:pt x="684002" y="818286"/>
                </a:cubicBezTo>
                <a:cubicBezTo>
                  <a:pt x="677071" y="811003"/>
                  <a:pt x="673606" y="800900"/>
                  <a:pt x="673606" y="787978"/>
                </a:cubicBezTo>
                <a:cubicBezTo>
                  <a:pt x="673606" y="775525"/>
                  <a:pt x="676014" y="763954"/>
                  <a:pt x="680831" y="753264"/>
                </a:cubicBezTo>
                <a:cubicBezTo>
                  <a:pt x="685647" y="742573"/>
                  <a:pt x="692637" y="734056"/>
                  <a:pt x="701800" y="727713"/>
                </a:cubicBezTo>
                <a:cubicBezTo>
                  <a:pt x="710963" y="721369"/>
                  <a:pt x="721653" y="718197"/>
                  <a:pt x="733870" y="718197"/>
                </a:cubicBezTo>
                <a:close/>
                <a:moveTo>
                  <a:pt x="2500691" y="650179"/>
                </a:moveTo>
                <a:lnTo>
                  <a:pt x="2456638" y="899696"/>
                </a:lnTo>
                <a:lnTo>
                  <a:pt x="2534877" y="899696"/>
                </a:lnTo>
                <a:lnTo>
                  <a:pt x="2557079" y="774233"/>
                </a:lnTo>
                <a:lnTo>
                  <a:pt x="2617697" y="899696"/>
                </a:lnTo>
                <a:lnTo>
                  <a:pt x="2695935" y="899696"/>
                </a:lnTo>
                <a:lnTo>
                  <a:pt x="2739988" y="650179"/>
                </a:lnTo>
                <a:lnTo>
                  <a:pt x="2661750" y="650179"/>
                </a:lnTo>
                <a:lnTo>
                  <a:pt x="2639194" y="777757"/>
                </a:lnTo>
                <a:lnTo>
                  <a:pt x="2578930" y="650179"/>
                </a:lnTo>
                <a:close/>
                <a:moveTo>
                  <a:pt x="2110166" y="650179"/>
                </a:moveTo>
                <a:lnTo>
                  <a:pt x="2066113" y="899696"/>
                </a:lnTo>
                <a:lnTo>
                  <a:pt x="2144352" y="899696"/>
                </a:lnTo>
                <a:lnTo>
                  <a:pt x="2188405" y="650179"/>
                </a:lnTo>
                <a:close/>
                <a:moveTo>
                  <a:pt x="1622982" y="650179"/>
                </a:moveTo>
                <a:lnTo>
                  <a:pt x="1598312" y="790797"/>
                </a:lnTo>
                <a:cubicBezTo>
                  <a:pt x="1596667" y="799725"/>
                  <a:pt x="1595845" y="808536"/>
                  <a:pt x="1595845" y="817229"/>
                </a:cubicBezTo>
                <a:cubicBezTo>
                  <a:pt x="1595845" y="844483"/>
                  <a:pt x="1604186" y="865452"/>
                  <a:pt x="1620867" y="880137"/>
                </a:cubicBezTo>
                <a:cubicBezTo>
                  <a:pt x="1637549" y="894821"/>
                  <a:pt x="1659869" y="902163"/>
                  <a:pt x="1687828" y="902163"/>
                </a:cubicBezTo>
                <a:cubicBezTo>
                  <a:pt x="1709678" y="902163"/>
                  <a:pt x="1729708" y="898052"/>
                  <a:pt x="1747916" y="889828"/>
                </a:cubicBezTo>
                <a:cubicBezTo>
                  <a:pt x="1766125" y="881605"/>
                  <a:pt x="1781514" y="869153"/>
                  <a:pt x="1794084" y="852471"/>
                </a:cubicBezTo>
                <a:cubicBezTo>
                  <a:pt x="1806654" y="835790"/>
                  <a:pt x="1815053" y="815232"/>
                  <a:pt x="1819282" y="790797"/>
                </a:cubicBezTo>
                <a:lnTo>
                  <a:pt x="1843952" y="650179"/>
                </a:lnTo>
                <a:lnTo>
                  <a:pt x="1766066" y="650179"/>
                </a:lnTo>
                <a:lnTo>
                  <a:pt x="1741396" y="790797"/>
                </a:lnTo>
                <a:cubicBezTo>
                  <a:pt x="1739282" y="802309"/>
                  <a:pt x="1734935" y="811414"/>
                  <a:pt x="1728357" y="818110"/>
                </a:cubicBezTo>
                <a:cubicBezTo>
                  <a:pt x="1721778" y="824806"/>
                  <a:pt x="1712850" y="828154"/>
                  <a:pt x="1701573" y="828154"/>
                </a:cubicBezTo>
                <a:cubicBezTo>
                  <a:pt x="1692409" y="828154"/>
                  <a:pt x="1685713" y="825863"/>
                  <a:pt x="1681484" y="821282"/>
                </a:cubicBezTo>
                <a:cubicBezTo>
                  <a:pt x="1677255" y="816700"/>
                  <a:pt x="1675141" y="810415"/>
                  <a:pt x="1675141" y="802427"/>
                </a:cubicBezTo>
                <a:cubicBezTo>
                  <a:pt x="1675141" y="798433"/>
                  <a:pt x="1675493" y="794556"/>
                  <a:pt x="1676198" y="790797"/>
                </a:cubicBezTo>
                <a:lnTo>
                  <a:pt x="1700868" y="650179"/>
                </a:lnTo>
                <a:close/>
                <a:moveTo>
                  <a:pt x="1443416" y="650179"/>
                </a:moveTo>
                <a:lnTo>
                  <a:pt x="1399363" y="899696"/>
                </a:lnTo>
                <a:lnTo>
                  <a:pt x="1553021" y="899696"/>
                </a:lnTo>
                <a:lnTo>
                  <a:pt x="1563593" y="840489"/>
                </a:lnTo>
                <a:lnTo>
                  <a:pt x="1488174" y="840489"/>
                </a:lnTo>
                <a:lnTo>
                  <a:pt x="1521655" y="650179"/>
                </a:lnTo>
                <a:close/>
                <a:moveTo>
                  <a:pt x="900491" y="650179"/>
                </a:moveTo>
                <a:lnTo>
                  <a:pt x="856438" y="899696"/>
                </a:lnTo>
                <a:lnTo>
                  <a:pt x="934677" y="899696"/>
                </a:lnTo>
                <a:lnTo>
                  <a:pt x="956879" y="774233"/>
                </a:lnTo>
                <a:lnTo>
                  <a:pt x="1017496" y="899696"/>
                </a:lnTo>
                <a:lnTo>
                  <a:pt x="1095735" y="899696"/>
                </a:lnTo>
                <a:lnTo>
                  <a:pt x="1139788" y="650179"/>
                </a:lnTo>
                <a:lnTo>
                  <a:pt x="1061549" y="650179"/>
                </a:lnTo>
                <a:lnTo>
                  <a:pt x="1038994" y="777757"/>
                </a:lnTo>
                <a:lnTo>
                  <a:pt x="978730" y="650179"/>
                </a:lnTo>
                <a:close/>
                <a:moveTo>
                  <a:pt x="1293369" y="647712"/>
                </a:moveTo>
                <a:cubicBezTo>
                  <a:pt x="1268229" y="647712"/>
                  <a:pt x="1245439" y="653057"/>
                  <a:pt x="1224998" y="663748"/>
                </a:cubicBezTo>
                <a:cubicBezTo>
                  <a:pt x="1204558" y="674438"/>
                  <a:pt x="1187641" y="689416"/>
                  <a:pt x="1174249" y="708682"/>
                </a:cubicBezTo>
                <a:cubicBezTo>
                  <a:pt x="1160857" y="727948"/>
                  <a:pt x="1152046" y="749916"/>
                  <a:pt x="1147817" y="774585"/>
                </a:cubicBezTo>
                <a:cubicBezTo>
                  <a:pt x="1146173" y="783748"/>
                  <a:pt x="1145350" y="793146"/>
                  <a:pt x="1145350" y="802779"/>
                </a:cubicBezTo>
                <a:cubicBezTo>
                  <a:pt x="1145350" y="822515"/>
                  <a:pt x="1149345" y="839843"/>
                  <a:pt x="1157333" y="854762"/>
                </a:cubicBezTo>
                <a:cubicBezTo>
                  <a:pt x="1165321" y="869681"/>
                  <a:pt x="1177069" y="881194"/>
                  <a:pt x="1192575" y="889300"/>
                </a:cubicBezTo>
                <a:cubicBezTo>
                  <a:pt x="1208082" y="897405"/>
                  <a:pt x="1226761" y="901458"/>
                  <a:pt x="1248611" y="901458"/>
                </a:cubicBezTo>
                <a:cubicBezTo>
                  <a:pt x="1270226" y="901458"/>
                  <a:pt x="1290256" y="897405"/>
                  <a:pt x="1308700" y="889300"/>
                </a:cubicBezTo>
                <a:cubicBezTo>
                  <a:pt x="1327143" y="881194"/>
                  <a:pt x="1343061" y="869740"/>
                  <a:pt x="1356453" y="854938"/>
                </a:cubicBezTo>
                <a:cubicBezTo>
                  <a:pt x="1369845" y="840136"/>
                  <a:pt x="1380066" y="822868"/>
                  <a:pt x="1387114" y="803132"/>
                </a:cubicBezTo>
                <a:lnTo>
                  <a:pt x="1304647" y="803132"/>
                </a:lnTo>
                <a:cubicBezTo>
                  <a:pt x="1299478" y="811355"/>
                  <a:pt x="1293017" y="817757"/>
                  <a:pt x="1285263" y="822339"/>
                </a:cubicBezTo>
                <a:cubicBezTo>
                  <a:pt x="1277510" y="826920"/>
                  <a:pt x="1269169" y="829211"/>
                  <a:pt x="1260241" y="829211"/>
                </a:cubicBezTo>
                <a:cubicBezTo>
                  <a:pt x="1249198" y="829211"/>
                  <a:pt x="1240681" y="825687"/>
                  <a:pt x="1234690" y="818638"/>
                </a:cubicBezTo>
                <a:cubicBezTo>
                  <a:pt x="1228699" y="811590"/>
                  <a:pt x="1225703" y="801957"/>
                  <a:pt x="1225703" y="789740"/>
                </a:cubicBezTo>
                <a:cubicBezTo>
                  <a:pt x="1225703" y="784336"/>
                  <a:pt x="1226173" y="779284"/>
                  <a:pt x="1227113" y="774585"/>
                </a:cubicBezTo>
                <a:cubicBezTo>
                  <a:pt x="1229932" y="757904"/>
                  <a:pt x="1236041" y="744629"/>
                  <a:pt x="1245439" y="734761"/>
                </a:cubicBezTo>
                <a:cubicBezTo>
                  <a:pt x="1254837" y="724893"/>
                  <a:pt x="1266115" y="719959"/>
                  <a:pt x="1279272" y="719959"/>
                </a:cubicBezTo>
                <a:cubicBezTo>
                  <a:pt x="1288200" y="719959"/>
                  <a:pt x="1295719" y="722250"/>
                  <a:pt x="1301827" y="726832"/>
                </a:cubicBezTo>
                <a:cubicBezTo>
                  <a:pt x="1307936" y="731413"/>
                  <a:pt x="1312165" y="737816"/>
                  <a:pt x="1314514" y="746039"/>
                </a:cubicBezTo>
                <a:lnTo>
                  <a:pt x="1396982" y="746039"/>
                </a:lnTo>
                <a:cubicBezTo>
                  <a:pt x="1397217" y="726303"/>
                  <a:pt x="1393223" y="709034"/>
                  <a:pt x="1385000" y="694232"/>
                </a:cubicBezTo>
                <a:cubicBezTo>
                  <a:pt x="1376776" y="679431"/>
                  <a:pt x="1364853" y="667977"/>
                  <a:pt x="1349228" y="659871"/>
                </a:cubicBezTo>
                <a:cubicBezTo>
                  <a:pt x="1333604" y="651765"/>
                  <a:pt x="1314984" y="647712"/>
                  <a:pt x="1293369" y="647712"/>
                </a:cubicBezTo>
                <a:close/>
                <a:moveTo>
                  <a:pt x="474219" y="647712"/>
                </a:moveTo>
                <a:cubicBezTo>
                  <a:pt x="449079" y="647712"/>
                  <a:pt x="426289" y="653057"/>
                  <a:pt x="405849" y="663748"/>
                </a:cubicBezTo>
                <a:cubicBezTo>
                  <a:pt x="385408" y="674438"/>
                  <a:pt x="368492" y="689416"/>
                  <a:pt x="355099" y="708682"/>
                </a:cubicBezTo>
                <a:cubicBezTo>
                  <a:pt x="341707" y="727948"/>
                  <a:pt x="332897" y="749916"/>
                  <a:pt x="328667" y="774585"/>
                </a:cubicBezTo>
                <a:cubicBezTo>
                  <a:pt x="327023" y="783748"/>
                  <a:pt x="326200" y="793146"/>
                  <a:pt x="326200" y="802779"/>
                </a:cubicBezTo>
                <a:cubicBezTo>
                  <a:pt x="326200" y="822515"/>
                  <a:pt x="330195" y="839843"/>
                  <a:pt x="338183" y="854762"/>
                </a:cubicBezTo>
                <a:cubicBezTo>
                  <a:pt x="346171" y="869681"/>
                  <a:pt x="357919" y="881194"/>
                  <a:pt x="373425" y="889300"/>
                </a:cubicBezTo>
                <a:cubicBezTo>
                  <a:pt x="388932" y="897405"/>
                  <a:pt x="407611" y="901458"/>
                  <a:pt x="429461" y="901458"/>
                </a:cubicBezTo>
                <a:cubicBezTo>
                  <a:pt x="451076" y="901458"/>
                  <a:pt x="471106" y="897405"/>
                  <a:pt x="489549" y="889300"/>
                </a:cubicBezTo>
                <a:cubicBezTo>
                  <a:pt x="507993" y="881194"/>
                  <a:pt x="523911" y="869740"/>
                  <a:pt x="537303" y="854938"/>
                </a:cubicBezTo>
                <a:cubicBezTo>
                  <a:pt x="550695" y="840136"/>
                  <a:pt x="560916" y="822868"/>
                  <a:pt x="567964" y="803132"/>
                </a:cubicBezTo>
                <a:lnTo>
                  <a:pt x="485497" y="803132"/>
                </a:lnTo>
                <a:cubicBezTo>
                  <a:pt x="480328" y="811355"/>
                  <a:pt x="473867" y="817757"/>
                  <a:pt x="466113" y="822339"/>
                </a:cubicBezTo>
                <a:cubicBezTo>
                  <a:pt x="458360" y="826920"/>
                  <a:pt x="450019" y="829211"/>
                  <a:pt x="441091" y="829211"/>
                </a:cubicBezTo>
                <a:cubicBezTo>
                  <a:pt x="430048" y="829211"/>
                  <a:pt x="421531" y="825687"/>
                  <a:pt x="415540" y="818638"/>
                </a:cubicBezTo>
                <a:cubicBezTo>
                  <a:pt x="409549" y="811590"/>
                  <a:pt x="406553" y="801957"/>
                  <a:pt x="406553" y="789740"/>
                </a:cubicBezTo>
                <a:cubicBezTo>
                  <a:pt x="406553" y="784336"/>
                  <a:pt x="407023" y="779284"/>
                  <a:pt x="407963" y="774585"/>
                </a:cubicBezTo>
                <a:cubicBezTo>
                  <a:pt x="410783" y="757904"/>
                  <a:pt x="416891" y="744629"/>
                  <a:pt x="426289" y="734761"/>
                </a:cubicBezTo>
                <a:cubicBezTo>
                  <a:pt x="435687" y="724893"/>
                  <a:pt x="446965" y="719959"/>
                  <a:pt x="460122" y="719959"/>
                </a:cubicBezTo>
                <a:cubicBezTo>
                  <a:pt x="469050" y="719959"/>
                  <a:pt x="476569" y="722250"/>
                  <a:pt x="482677" y="726832"/>
                </a:cubicBezTo>
                <a:cubicBezTo>
                  <a:pt x="488786" y="731413"/>
                  <a:pt x="493015" y="737816"/>
                  <a:pt x="495365" y="746039"/>
                </a:cubicBezTo>
                <a:lnTo>
                  <a:pt x="577832" y="746039"/>
                </a:lnTo>
                <a:cubicBezTo>
                  <a:pt x="578067" y="726303"/>
                  <a:pt x="574073" y="709034"/>
                  <a:pt x="565849" y="694232"/>
                </a:cubicBezTo>
                <a:cubicBezTo>
                  <a:pt x="557626" y="679431"/>
                  <a:pt x="545703" y="667977"/>
                  <a:pt x="530078" y="659871"/>
                </a:cubicBezTo>
                <a:cubicBezTo>
                  <a:pt x="514454" y="651765"/>
                  <a:pt x="495834" y="647712"/>
                  <a:pt x="474219" y="647712"/>
                </a:cubicBezTo>
                <a:close/>
                <a:moveTo>
                  <a:pt x="2343939" y="645950"/>
                </a:moveTo>
                <a:cubicBezTo>
                  <a:pt x="2315040" y="645950"/>
                  <a:pt x="2289489" y="652353"/>
                  <a:pt x="2267286" y="665157"/>
                </a:cubicBezTo>
                <a:cubicBezTo>
                  <a:pt x="2245083" y="677962"/>
                  <a:pt x="2227814" y="695818"/>
                  <a:pt x="2215480" y="718726"/>
                </a:cubicBezTo>
                <a:cubicBezTo>
                  <a:pt x="2203145" y="741634"/>
                  <a:pt x="2196977" y="768007"/>
                  <a:pt x="2196977" y="797845"/>
                </a:cubicBezTo>
                <a:cubicBezTo>
                  <a:pt x="2196977" y="818286"/>
                  <a:pt x="2201324" y="836436"/>
                  <a:pt x="2210017" y="852295"/>
                </a:cubicBezTo>
                <a:cubicBezTo>
                  <a:pt x="2218710" y="868154"/>
                  <a:pt x="2231045" y="880430"/>
                  <a:pt x="2247022" y="889123"/>
                </a:cubicBezTo>
                <a:cubicBezTo>
                  <a:pt x="2262998" y="897817"/>
                  <a:pt x="2281559" y="902163"/>
                  <a:pt x="2302705" y="902163"/>
                </a:cubicBezTo>
                <a:cubicBezTo>
                  <a:pt x="2331838" y="902163"/>
                  <a:pt x="2357625" y="895702"/>
                  <a:pt x="2380062" y="882780"/>
                </a:cubicBezTo>
                <a:cubicBezTo>
                  <a:pt x="2402500" y="869858"/>
                  <a:pt x="2419886" y="851766"/>
                  <a:pt x="2432221" y="828506"/>
                </a:cubicBezTo>
                <a:cubicBezTo>
                  <a:pt x="2444556" y="805246"/>
                  <a:pt x="2450723" y="778814"/>
                  <a:pt x="2450723" y="749211"/>
                </a:cubicBezTo>
                <a:cubicBezTo>
                  <a:pt x="2450723" y="728770"/>
                  <a:pt x="2446377" y="710738"/>
                  <a:pt x="2437684" y="695114"/>
                </a:cubicBezTo>
                <a:cubicBezTo>
                  <a:pt x="2428990" y="679489"/>
                  <a:pt x="2416597" y="667389"/>
                  <a:pt x="2400503" y="658814"/>
                </a:cubicBezTo>
                <a:cubicBezTo>
                  <a:pt x="2384409" y="650238"/>
                  <a:pt x="2365554" y="645950"/>
                  <a:pt x="2343939" y="645950"/>
                </a:cubicBezTo>
                <a:close/>
                <a:moveTo>
                  <a:pt x="1965091" y="645950"/>
                </a:moveTo>
                <a:cubicBezTo>
                  <a:pt x="1944885" y="645950"/>
                  <a:pt x="1926912" y="649240"/>
                  <a:pt x="1911170" y="655818"/>
                </a:cubicBezTo>
                <a:cubicBezTo>
                  <a:pt x="1895428" y="662397"/>
                  <a:pt x="1883152" y="672088"/>
                  <a:pt x="1874342" y="684893"/>
                </a:cubicBezTo>
                <a:cubicBezTo>
                  <a:pt x="1865531" y="697698"/>
                  <a:pt x="1861126" y="712911"/>
                  <a:pt x="1861126" y="730532"/>
                </a:cubicBezTo>
                <a:cubicBezTo>
                  <a:pt x="1861126" y="743924"/>
                  <a:pt x="1864298" y="755085"/>
                  <a:pt x="1870641" y="764013"/>
                </a:cubicBezTo>
                <a:cubicBezTo>
                  <a:pt x="1876985" y="772941"/>
                  <a:pt x="1884444" y="779989"/>
                  <a:pt x="1893020" y="785158"/>
                </a:cubicBezTo>
                <a:cubicBezTo>
                  <a:pt x="1901596" y="790327"/>
                  <a:pt x="1912580" y="795731"/>
                  <a:pt x="1925972" y="801370"/>
                </a:cubicBezTo>
                <a:cubicBezTo>
                  <a:pt x="1938189" y="806539"/>
                  <a:pt x="1947059" y="811003"/>
                  <a:pt x="1952580" y="814762"/>
                </a:cubicBezTo>
                <a:cubicBezTo>
                  <a:pt x="1958101" y="818521"/>
                  <a:pt x="1960862" y="823220"/>
                  <a:pt x="1960862" y="828859"/>
                </a:cubicBezTo>
                <a:cubicBezTo>
                  <a:pt x="1960862" y="832853"/>
                  <a:pt x="1959452" y="835907"/>
                  <a:pt x="1956633" y="838022"/>
                </a:cubicBezTo>
                <a:cubicBezTo>
                  <a:pt x="1953813" y="840136"/>
                  <a:pt x="1950289" y="841194"/>
                  <a:pt x="1946060" y="841194"/>
                </a:cubicBezTo>
                <a:cubicBezTo>
                  <a:pt x="1939247" y="841194"/>
                  <a:pt x="1934372" y="839432"/>
                  <a:pt x="1931434" y="835907"/>
                </a:cubicBezTo>
                <a:cubicBezTo>
                  <a:pt x="1928498" y="832383"/>
                  <a:pt x="1927382" y="826979"/>
                  <a:pt x="1928087" y="819696"/>
                </a:cubicBezTo>
                <a:lnTo>
                  <a:pt x="1844914" y="819696"/>
                </a:lnTo>
                <a:cubicBezTo>
                  <a:pt x="1844444" y="824395"/>
                  <a:pt x="1844209" y="827919"/>
                  <a:pt x="1844209" y="830269"/>
                </a:cubicBezTo>
                <a:cubicBezTo>
                  <a:pt x="1844209" y="853763"/>
                  <a:pt x="1853314" y="871620"/>
                  <a:pt x="1871522" y="883837"/>
                </a:cubicBezTo>
                <a:cubicBezTo>
                  <a:pt x="1889731" y="896055"/>
                  <a:pt x="1914107" y="902163"/>
                  <a:pt x="1944650" y="902163"/>
                </a:cubicBezTo>
                <a:cubicBezTo>
                  <a:pt x="1965561" y="902163"/>
                  <a:pt x="1983652" y="898698"/>
                  <a:pt x="1998924" y="891767"/>
                </a:cubicBezTo>
                <a:cubicBezTo>
                  <a:pt x="2014196" y="884836"/>
                  <a:pt x="2025884" y="875261"/>
                  <a:pt x="2033990" y="863044"/>
                </a:cubicBezTo>
                <a:cubicBezTo>
                  <a:pt x="2042096" y="850827"/>
                  <a:pt x="2046149" y="837082"/>
                  <a:pt x="2046149" y="821810"/>
                </a:cubicBezTo>
                <a:cubicBezTo>
                  <a:pt x="2046149" y="808418"/>
                  <a:pt x="2042977" y="797082"/>
                  <a:pt x="2036633" y="787801"/>
                </a:cubicBezTo>
                <a:cubicBezTo>
                  <a:pt x="2030290" y="778521"/>
                  <a:pt x="2022713" y="771061"/>
                  <a:pt x="2013902" y="765422"/>
                </a:cubicBezTo>
                <a:cubicBezTo>
                  <a:pt x="2005091" y="759784"/>
                  <a:pt x="1993990" y="753792"/>
                  <a:pt x="1980598" y="747449"/>
                </a:cubicBezTo>
                <a:cubicBezTo>
                  <a:pt x="1968851" y="741810"/>
                  <a:pt x="1960275" y="737052"/>
                  <a:pt x="1954871" y="733175"/>
                </a:cubicBezTo>
                <a:cubicBezTo>
                  <a:pt x="1949467" y="729299"/>
                  <a:pt x="1946765" y="724776"/>
                  <a:pt x="1946765" y="719607"/>
                </a:cubicBezTo>
                <a:cubicBezTo>
                  <a:pt x="1946765" y="715848"/>
                  <a:pt x="1948057" y="712794"/>
                  <a:pt x="1950642" y="710444"/>
                </a:cubicBezTo>
                <a:cubicBezTo>
                  <a:pt x="1953226" y="708095"/>
                  <a:pt x="1956515" y="706920"/>
                  <a:pt x="1960510" y="706920"/>
                </a:cubicBezTo>
                <a:cubicBezTo>
                  <a:pt x="1964974" y="706920"/>
                  <a:pt x="1968498" y="708153"/>
                  <a:pt x="1971082" y="710620"/>
                </a:cubicBezTo>
                <a:cubicBezTo>
                  <a:pt x="1973667" y="713087"/>
                  <a:pt x="1974959" y="716553"/>
                  <a:pt x="1974959" y="721017"/>
                </a:cubicBezTo>
                <a:cubicBezTo>
                  <a:pt x="1974959" y="721957"/>
                  <a:pt x="1974724" y="723836"/>
                  <a:pt x="1974254" y="726656"/>
                </a:cubicBezTo>
                <a:lnTo>
                  <a:pt x="2058484" y="726656"/>
                </a:lnTo>
                <a:cubicBezTo>
                  <a:pt x="2058954" y="721957"/>
                  <a:pt x="2059189" y="718667"/>
                  <a:pt x="2059189" y="716788"/>
                </a:cubicBezTo>
                <a:cubicBezTo>
                  <a:pt x="2059189" y="702221"/>
                  <a:pt x="2055136" y="689592"/>
                  <a:pt x="2047030" y="678902"/>
                </a:cubicBezTo>
                <a:cubicBezTo>
                  <a:pt x="2038924" y="668212"/>
                  <a:pt x="2027764" y="660047"/>
                  <a:pt x="2013550" y="654408"/>
                </a:cubicBezTo>
                <a:cubicBezTo>
                  <a:pt x="1999335" y="648770"/>
                  <a:pt x="1983182" y="645950"/>
                  <a:pt x="1965091" y="645950"/>
                </a:cubicBezTo>
                <a:close/>
                <a:moveTo>
                  <a:pt x="743738" y="645950"/>
                </a:moveTo>
                <a:cubicBezTo>
                  <a:pt x="714840" y="645950"/>
                  <a:pt x="689289" y="652353"/>
                  <a:pt x="667086" y="665157"/>
                </a:cubicBezTo>
                <a:cubicBezTo>
                  <a:pt x="644883" y="677962"/>
                  <a:pt x="627614" y="695818"/>
                  <a:pt x="615280" y="718726"/>
                </a:cubicBezTo>
                <a:cubicBezTo>
                  <a:pt x="602945" y="741634"/>
                  <a:pt x="596777" y="768007"/>
                  <a:pt x="596777" y="797845"/>
                </a:cubicBezTo>
                <a:cubicBezTo>
                  <a:pt x="596777" y="818286"/>
                  <a:pt x="601124" y="836436"/>
                  <a:pt x="609817" y="852295"/>
                </a:cubicBezTo>
                <a:cubicBezTo>
                  <a:pt x="618510" y="868154"/>
                  <a:pt x="630845" y="880430"/>
                  <a:pt x="646822" y="889123"/>
                </a:cubicBezTo>
                <a:cubicBezTo>
                  <a:pt x="662798" y="897817"/>
                  <a:pt x="681359" y="902163"/>
                  <a:pt x="702505" y="902163"/>
                </a:cubicBezTo>
                <a:cubicBezTo>
                  <a:pt x="731638" y="902163"/>
                  <a:pt x="757424" y="895702"/>
                  <a:pt x="779862" y="882780"/>
                </a:cubicBezTo>
                <a:cubicBezTo>
                  <a:pt x="802300" y="869858"/>
                  <a:pt x="819686" y="851766"/>
                  <a:pt x="832021" y="828506"/>
                </a:cubicBezTo>
                <a:cubicBezTo>
                  <a:pt x="844356" y="805246"/>
                  <a:pt x="850523" y="778814"/>
                  <a:pt x="850523" y="749211"/>
                </a:cubicBezTo>
                <a:cubicBezTo>
                  <a:pt x="850523" y="728770"/>
                  <a:pt x="846177" y="710738"/>
                  <a:pt x="837483" y="695114"/>
                </a:cubicBezTo>
                <a:cubicBezTo>
                  <a:pt x="828790" y="679489"/>
                  <a:pt x="816397" y="667389"/>
                  <a:pt x="800303" y="658814"/>
                </a:cubicBezTo>
                <a:cubicBezTo>
                  <a:pt x="784209" y="650238"/>
                  <a:pt x="765354" y="645950"/>
                  <a:pt x="743738" y="645950"/>
                </a:cubicBezTo>
                <a:close/>
                <a:moveTo>
                  <a:pt x="5602660" y="603190"/>
                </a:moveTo>
                <a:lnTo>
                  <a:pt x="5616947" y="603190"/>
                </a:lnTo>
                <a:lnTo>
                  <a:pt x="5616947" y="625812"/>
                </a:lnTo>
                <a:cubicBezTo>
                  <a:pt x="5612383" y="630971"/>
                  <a:pt x="5607894" y="634891"/>
                  <a:pt x="5603478" y="637570"/>
                </a:cubicBezTo>
                <a:cubicBezTo>
                  <a:pt x="5599063" y="640248"/>
                  <a:pt x="5594226" y="641588"/>
                  <a:pt x="5588968" y="641588"/>
                </a:cubicBezTo>
                <a:cubicBezTo>
                  <a:pt x="5582717" y="641588"/>
                  <a:pt x="5577830" y="640000"/>
                  <a:pt x="5574308" y="636825"/>
                </a:cubicBezTo>
                <a:cubicBezTo>
                  <a:pt x="5570786" y="633650"/>
                  <a:pt x="5569025" y="629285"/>
                  <a:pt x="5569025" y="623728"/>
                </a:cubicBezTo>
                <a:cubicBezTo>
                  <a:pt x="5569025" y="620454"/>
                  <a:pt x="5569645" y="617552"/>
                  <a:pt x="5570885" y="615022"/>
                </a:cubicBezTo>
                <a:cubicBezTo>
                  <a:pt x="5572125" y="612492"/>
                  <a:pt x="5574085" y="610334"/>
                  <a:pt x="5576764" y="608548"/>
                </a:cubicBezTo>
                <a:cubicBezTo>
                  <a:pt x="5579443" y="606762"/>
                  <a:pt x="5582915" y="605423"/>
                  <a:pt x="5587182" y="604530"/>
                </a:cubicBezTo>
                <a:cubicBezTo>
                  <a:pt x="5591448" y="603637"/>
                  <a:pt x="5596608" y="603190"/>
                  <a:pt x="5602660" y="603190"/>
                </a:cubicBezTo>
                <a:close/>
                <a:moveTo>
                  <a:pt x="5221660" y="603190"/>
                </a:moveTo>
                <a:lnTo>
                  <a:pt x="5235947" y="603190"/>
                </a:lnTo>
                <a:lnTo>
                  <a:pt x="5235947" y="625812"/>
                </a:lnTo>
                <a:cubicBezTo>
                  <a:pt x="5231383" y="630971"/>
                  <a:pt x="5226894" y="634891"/>
                  <a:pt x="5222478" y="637570"/>
                </a:cubicBezTo>
                <a:cubicBezTo>
                  <a:pt x="5218063" y="640248"/>
                  <a:pt x="5213226" y="641588"/>
                  <a:pt x="5207968" y="641588"/>
                </a:cubicBezTo>
                <a:cubicBezTo>
                  <a:pt x="5201717" y="641588"/>
                  <a:pt x="5196830" y="640000"/>
                  <a:pt x="5193308" y="636825"/>
                </a:cubicBezTo>
                <a:cubicBezTo>
                  <a:pt x="5189786" y="633650"/>
                  <a:pt x="5188025" y="629285"/>
                  <a:pt x="5188025" y="623728"/>
                </a:cubicBezTo>
                <a:cubicBezTo>
                  <a:pt x="5188025" y="620454"/>
                  <a:pt x="5188645" y="617552"/>
                  <a:pt x="5189885" y="615022"/>
                </a:cubicBezTo>
                <a:cubicBezTo>
                  <a:pt x="5191125" y="612492"/>
                  <a:pt x="5193085" y="610334"/>
                  <a:pt x="5195764" y="608548"/>
                </a:cubicBezTo>
                <a:cubicBezTo>
                  <a:pt x="5198443" y="606762"/>
                  <a:pt x="5201915" y="605423"/>
                  <a:pt x="5206182" y="604530"/>
                </a:cubicBezTo>
                <a:cubicBezTo>
                  <a:pt x="5210448" y="603637"/>
                  <a:pt x="5215608" y="603190"/>
                  <a:pt x="5221660" y="603190"/>
                </a:cubicBezTo>
                <a:close/>
                <a:moveTo>
                  <a:pt x="4783510" y="603190"/>
                </a:moveTo>
                <a:lnTo>
                  <a:pt x="4797797" y="603190"/>
                </a:lnTo>
                <a:lnTo>
                  <a:pt x="4797797" y="625812"/>
                </a:lnTo>
                <a:cubicBezTo>
                  <a:pt x="4793233" y="630971"/>
                  <a:pt x="4788744" y="634891"/>
                  <a:pt x="4784328" y="637570"/>
                </a:cubicBezTo>
                <a:cubicBezTo>
                  <a:pt x="4779913" y="640248"/>
                  <a:pt x="4775076" y="641588"/>
                  <a:pt x="4769818" y="641588"/>
                </a:cubicBezTo>
                <a:cubicBezTo>
                  <a:pt x="4763567" y="641588"/>
                  <a:pt x="4758680" y="640000"/>
                  <a:pt x="4755158" y="636825"/>
                </a:cubicBezTo>
                <a:cubicBezTo>
                  <a:pt x="4751636" y="633650"/>
                  <a:pt x="4749875" y="629285"/>
                  <a:pt x="4749875" y="623728"/>
                </a:cubicBezTo>
                <a:cubicBezTo>
                  <a:pt x="4749875" y="620454"/>
                  <a:pt x="4750495" y="617552"/>
                  <a:pt x="4751735" y="615022"/>
                </a:cubicBezTo>
                <a:cubicBezTo>
                  <a:pt x="4752975" y="612492"/>
                  <a:pt x="4754935" y="610334"/>
                  <a:pt x="4757614" y="608548"/>
                </a:cubicBezTo>
                <a:cubicBezTo>
                  <a:pt x="4760293" y="606762"/>
                  <a:pt x="4763765" y="605423"/>
                  <a:pt x="4768032" y="604530"/>
                </a:cubicBezTo>
                <a:cubicBezTo>
                  <a:pt x="4772298" y="603637"/>
                  <a:pt x="4777458" y="603190"/>
                  <a:pt x="4783510" y="603190"/>
                </a:cubicBezTo>
                <a:close/>
                <a:moveTo>
                  <a:pt x="5066283" y="544850"/>
                </a:moveTo>
                <a:cubicBezTo>
                  <a:pt x="5075709" y="544850"/>
                  <a:pt x="5082679" y="547851"/>
                  <a:pt x="5087194" y="553854"/>
                </a:cubicBezTo>
                <a:cubicBezTo>
                  <a:pt x="5091708" y="559856"/>
                  <a:pt x="5093817" y="568116"/>
                  <a:pt x="5093519" y="578634"/>
                </a:cubicBezTo>
                <a:lnTo>
                  <a:pt x="5037560" y="578634"/>
                </a:lnTo>
                <a:cubicBezTo>
                  <a:pt x="5037758" y="573970"/>
                  <a:pt x="5038477" y="569580"/>
                  <a:pt x="5039718" y="565462"/>
                </a:cubicBezTo>
                <a:cubicBezTo>
                  <a:pt x="5040958" y="561345"/>
                  <a:pt x="5042744" y="557773"/>
                  <a:pt x="5045075" y="554747"/>
                </a:cubicBezTo>
                <a:cubicBezTo>
                  <a:pt x="5047407" y="551721"/>
                  <a:pt x="5050334" y="549314"/>
                  <a:pt x="5053856" y="547529"/>
                </a:cubicBezTo>
                <a:cubicBezTo>
                  <a:pt x="5057378" y="545743"/>
                  <a:pt x="5061521" y="544850"/>
                  <a:pt x="5066283" y="544850"/>
                </a:cubicBezTo>
                <a:close/>
                <a:moveTo>
                  <a:pt x="4285233" y="544850"/>
                </a:moveTo>
                <a:cubicBezTo>
                  <a:pt x="4294659" y="544850"/>
                  <a:pt x="4301629" y="547851"/>
                  <a:pt x="4306144" y="553854"/>
                </a:cubicBezTo>
                <a:cubicBezTo>
                  <a:pt x="4310658" y="559856"/>
                  <a:pt x="4312767" y="568116"/>
                  <a:pt x="4312469" y="578634"/>
                </a:cubicBezTo>
                <a:lnTo>
                  <a:pt x="4256510" y="578634"/>
                </a:lnTo>
                <a:cubicBezTo>
                  <a:pt x="4256708" y="573970"/>
                  <a:pt x="4257427" y="569580"/>
                  <a:pt x="4258668" y="565462"/>
                </a:cubicBezTo>
                <a:cubicBezTo>
                  <a:pt x="4259908" y="561345"/>
                  <a:pt x="4261694" y="557773"/>
                  <a:pt x="4264025" y="554747"/>
                </a:cubicBezTo>
                <a:cubicBezTo>
                  <a:pt x="4266357" y="551721"/>
                  <a:pt x="4269284" y="549314"/>
                  <a:pt x="4272806" y="547529"/>
                </a:cubicBezTo>
                <a:cubicBezTo>
                  <a:pt x="4276328" y="545743"/>
                  <a:pt x="4280471" y="544850"/>
                  <a:pt x="4285233" y="544850"/>
                </a:cubicBezTo>
                <a:close/>
                <a:moveTo>
                  <a:pt x="5687045" y="520888"/>
                </a:moveTo>
                <a:cubicBezTo>
                  <a:pt x="5682382" y="520888"/>
                  <a:pt x="5678637" y="521087"/>
                  <a:pt x="5675809" y="521484"/>
                </a:cubicBezTo>
                <a:cubicBezTo>
                  <a:pt x="5672981" y="521880"/>
                  <a:pt x="5670972" y="522600"/>
                  <a:pt x="5669781" y="523642"/>
                </a:cubicBezTo>
                <a:cubicBezTo>
                  <a:pt x="5668591" y="524683"/>
                  <a:pt x="5667995" y="526122"/>
                  <a:pt x="5667995" y="527958"/>
                </a:cubicBezTo>
                <a:cubicBezTo>
                  <a:pt x="5667995" y="529793"/>
                  <a:pt x="5668640" y="532447"/>
                  <a:pt x="5669930" y="535920"/>
                </a:cubicBezTo>
                <a:lnTo>
                  <a:pt x="5715620" y="657959"/>
                </a:lnTo>
                <a:cubicBezTo>
                  <a:pt x="5716116" y="659348"/>
                  <a:pt x="5716885" y="660663"/>
                  <a:pt x="5717927" y="661903"/>
                </a:cubicBezTo>
                <a:cubicBezTo>
                  <a:pt x="5718969" y="663143"/>
                  <a:pt x="5720135" y="664061"/>
                  <a:pt x="5721425" y="664656"/>
                </a:cubicBezTo>
                <a:lnTo>
                  <a:pt x="5703714" y="709156"/>
                </a:lnTo>
                <a:cubicBezTo>
                  <a:pt x="5703020" y="710843"/>
                  <a:pt x="5702722" y="712281"/>
                  <a:pt x="5702821" y="713472"/>
                </a:cubicBezTo>
                <a:cubicBezTo>
                  <a:pt x="5702921" y="714662"/>
                  <a:pt x="5703565" y="715655"/>
                  <a:pt x="5704756" y="716448"/>
                </a:cubicBezTo>
                <a:cubicBezTo>
                  <a:pt x="5705947" y="717242"/>
                  <a:pt x="5707733" y="717813"/>
                  <a:pt x="5710114" y="718160"/>
                </a:cubicBezTo>
                <a:cubicBezTo>
                  <a:pt x="5712495" y="718507"/>
                  <a:pt x="5715670" y="718681"/>
                  <a:pt x="5719639" y="718681"/>
                </a:cubicBezTo>
                <a:cubicBezTo>
                  <a:pt x="5727279" y="718681"/>
                  <a:pt x="5733083" y="718135"/>
                  <a:pt x="5737052" y="717044"/>
                </a:cubicBezTo>
                <a:cubicBezTo>
                  <a:pt x="5741020" y="715952"/>
                  <a:pt x="5743451" y="714166"/>
                  <a:pt x="5744344" y="711686"/>
                </a:cubicBezTo>
                <a:lnTo>
                  <a:pt x="5760418" y="664656"/>
                </a:lnTo>
                <a:lnTo>
                  <a:pt x="5804620" y="534580"/>
                </a:lnTo>
                <a:cubicBezTo>
                  <a:pt x="5805413" y="532100"/>
                  <a:pt x="5805810" y="529942"/>
                  <a:pt x="5805810" y="528106"/>
                </a:cubicBezTo>
                <a:cubicBezTo>
                  <a:pt x="5805810" y="526271"/>
                  <a:pt x="5805141" y="524807"/>
                  <a:pt x="5803801" y="523716"/>
                </a:cubicBezTo>
                <a:cubicBezTo>
                  <a:pt x="5802462" y="522625"/>
                  <a:pt x="5800378" y="521880"/>
                  <a:pt x="5797550" y="521484"/>
                </a:cubicBezTo>
                <a:cubicBezTo>
                  <a:pt x="5794723" y="521087"/>
                  <a:pt x="5791176" y="520888"/>
                  <a:pt x="5786909" y="520888"/>
                </a:cubicBezTo>
                <a:cubicBezTo>
                  <a:pt x="5781452" y="520888"/>
                  <a:pt x="5777632" y="521087"/>
                  <a:pt x="5775449" y="521484"/>
                </a:cubicBezTo>
                <a:cubicBezTo>
                  <a:pt x="5773266" y="521880"/>
                  <a:pt x="5771704" y="522501"/>
                  <a:pt x="5770761" y="523344"/>
                </a:cubicBezTo>
                <a:cubicBezTo>
                  <a:pt x="5769819" y="524187"/>
                  <a:pt x="5769050" y="525899"/>
                  <a:pt x="5768454" y="528479"/>
                </a:cubicBezTo>
                <a:lnTo>
                  <a:pt x="5739879" y="619115"/>
                </a:lnTo>
                <a:lnTo>
                  <a:pt x="5739433" y="619115"/>
                </a:lnTo>
                <a:lnTo>
                  <a:pt x="5708179" y="530264"/>
                </a:lnTo>
                <a:cubicBezTo>
                  <a:pt x="5707484" y="527982"/>
                  <a:pt x="5706790" y="526221"/>
                  <a:pt x="5706095" y="524981"/>
                </a:cubicBezTo>
                <a:cubicBezTo>
                  <a:pt x="5705401" y="523741"/>
                  <a:pt x="5704359" y="522823"/>
                  <a:pt x="5702970" y="522228"/>
                </a:cubicBezTo>
                <a:cubicBezTo>
                  <a:pt x="5701581" y="521632"/>
                  <a:pt x="5699646" y="521260"/>
                  <a:pt x="5697166" y="521112"/>
                </a:cubicBezTo>
                <a:cubicBezTo>
                  <a:pt x="5694685" y="520963"/>
                  <a:pt x="5691312" y="520888"/>
                  <a:pt x="5687045" y="520888"/>
                </a:cubicBezTo>
                <a:close/>
                <a:moveTo>
                  <a:pt x="5317208" y="520888"/>
                </a:moveTo>
                <a:cubicBezTo>
                  <a:pt x="5313536" y="520888"/>
                  <a:pt x="5310485" y="520987"/>
                  <a:pt x="5308055" y="521186"/>
                </a:cubicBezTo>
                <a:cubicBezTo>
                  <a:pt x="5305624" y="521384"/>
                  <a:pt x="5303689" y="521707"/>
                  <a:pt x="5302250" y="522153"/>
                </a:cubicBezTo>
                <a:cubicBezTo>
                  <a:pt x="5300812" y="522600"/>
                  <a:pt x="5299820" y="523195"/>
                  <a:pt x="5299274" y="523939"/>
                </a:cubicBezTo>
                <a:cubicBezTo>
                  <a:pt x="5298728" y="524683"/>
                  <a:pt x="5298455" y="525552"/>
                  <a:pt x="5298455" y="526544"/>
                </a:cubicBezTo>
                <a:cubicBezTo>
                  <a:pt x="5298455" y="527635"/>
                  <a:pt x="5298579" y="528999"/>
                  <a:pt x="5298827" y="530637"/>
                </a:cubicBezTo>
                <a:cubicBezTo>
                  <a:pt x="5299075" y="532274"/>
                  <a:pt x="5299646" y="534531"/>
                  <a:pt x="5300539" y="537408"/>
                </a:cubicBezTo>
                <a:lnTo>
                  <a:pt x="5335662" y="657512"/>
                </a:lnTo>
                <a:cubicBezTo>
                  <a:pt x="5336059" y="659100"/>
                  <a:pt x="5336654" y="660415"/>
                  <a:pt x="5337448" y="661456"/>
                </a:cubicBezTo>
                <a:cubicBezTo>
                  <a:pt x="5338242" y="662498"/>
                  <a:pt x="5339507" y="663317"/>
                  <a:pt x="5341243" y="663912"/>
                </a:cubicBezTo>
                <a:cubicBezTo>
                  <a:pt x="5342980" y="664507"/>
                  <a:pt x="5345361" y="664929"/>
                  <a:pt x="5348387" y="665177"/>
                </a:cubicBezTo>
                <a:cubicBezTo>
                  <a:pt x="5351413" y="665425"/>
                  <a:pt x="5355407" y="665549"/>
                  <a:pt x="5360368" y="665549"/>
                </a:cubicBezTo>
                <a:cubicBezTo>
                  <a:pt x="5365229" y="665549"/>
                  <a:pt x="5369198" y="665450"/>
                  <a:pt x="5372274" y="665252"/>
                </a:cubicBezTo>
                <a:cubicBezTo>
                  <a:pt x="5375350" y="665053"/>
                  <a:pt x="5377781" y="664656"/>
                  <a:pt x="5379567" y="664061"/>
                </a:cubicBezTo>
                <a:cubicBezTo>
                  <a:pt x="5381352" y="663466"/>
                  <a:pt x="5382618" y="662647"/>
                  <a:pt x="5383362" y="661605"/>
                </a:cubicBezTo>
                <a:cubicBezTo>
                  <a:pt x="5384106" y="660563"/>
                  <a:pt x="5384676" y="659199"/>
                  <a:pt x="5385073" y="657512"/>
                </a:cubicBezTo>
                <a:lnTo>
                  <a:pt x="5405611" y="576848"/>
                </a:lnTo>
                <a:lnTo>
                  <a:pt x="5405909" y="575508"/>
                </a:lnTo>
                <a:lnTo>
                  <a:pt x="5406207" y="576848"/>
                </a:lnTo>
                <a:lnTo>
                  <a:pt x="5428531" y="657512"/>
                </a:lnTo>
                <a:cubicBezTo>
                  <a:pt x="5428928" y="659100"/>
                  <a:pt x="5429523" y="660415"/>
                  <a:pt x="5430317" y="661456"/>
                </a:cubicBezTo>
                <a:cubicBezTo>
                  <a:pt x="5431111" y="662498"/>
                  <a:pt x="5432376" y="663317"/>
                  <a:pt x="5434112" y="663912"/>
                </a:cubicBezTo>
                <a:cubicBezTo>
                  <a:pt x="5435848" y="664507"/>
                  <a:pt x="5438254" y="664929"/>
                  <a:pt x="5441330" y="665177"/>
                </a:cubicBezTo>
                <a:cubicBezTo>
                  <a:pt x="5444406" y="665425"/>
                  <a:pt x="5448375" y="665549"/>
                  <a:pt x="5453236" y="665549"/>
                </a:cubicBezTo>
                <a:cubicBezTo>
                  <a:pt x="5458098" y="665549"/>
                  <a:pt x="5462042" y="665450"/>
                  <a:pt x="5465068" y="665252"/>
                </a:cubicBezTo>
                <a:cubicBezTo>
                  <a:pt x="5468094" y="665053"/>
                  <a:pt x="5470426" y="664656"/>
                  <a:pt x="5472063" y="664061"/>
                </a:cubicBezTo>
                <a:cubicBezTo>
                  <a:pt x="5473700" y="663466"/>
                  <a:pt x="5474916" y="662647"/>
                  <a:pt x="5475710" y="661605"/>
                </a:cubicBezTo>
                <a:cubicBezTo>
                  <a:pt x="5476503" y="660563"/>
                  <a:pt x="5477148" y="659199"/>
                  <a:pt x="5477644" y="657512"/>
                </a:cubicBezTo>
                <a:lnTo>
                  <a:pt x="5513065" y="537408"/>
                </a:lnTo>
                <a:cubicBezTo>
                  <a:pt x="5513859" y="534432"/>
                  <a:pt x="5514405" y="532150"/>
                  <a:pt x="5514702" y="530562"/>
                </a:cubicBezTo>
                <a:cubicBezTo>
                  <a:pt x="5515000" y="528975"/>
                  <a:pt x="5515149" y="527635"/>
                  <a:pt x="5515149" y="526544"/>
                </a:cubicBezTo>
                <a:cubicBezTo>
                  <a:pt x="5515149" y="525552"/>
                  <a:pt x="5514901" y="524683"/>
                  <a:pt x="5514405" y="523939"/>
                </a:cubicBezTo>
                <a:cubicBezTo>
                  <a:pt x="5513909" y="523195"/>
                  <a:pt x="5512991" y="522600"/>
                  <a:pt x="5511652" y="522153"/>
                </a:cubicBezTo>
                <a:cubicBezTo>
                  <a:pt x="5510312" y="521707"/>
                  <a:pt x="5508477" y="521384"/>
                  <a:pt x="5506145" y="521186"/>
                </a:cubicBezTo>
                <a:cubicBezTo>
                  <a:pt x="5503813" y="520987"/>
                  <a:pt x="5500812" y="520888"/>
                  <a:pt x="5497141" y="520888"/>
                </a:cubicBezTo>
                <a:cubicBezTo>
                  <a:pt x="5493470" y="520888"/>
                  <a:pt x="5490444" y="520987"/>
                  <a:pt x="5488062" y="521186"/>
                </a:cubicBezTo>
                <a:cubicBezTo>
                  <a:pt x="5485681" y="521384"/>
                  <a:pt x="5483796" y="521732"/>
                  <a:pt x="5482407" y="522228"/>
                </a:cubicBezTo>
                <a:cubicBezTo>
                  <a:pt x="5481018" y="522724"/>
                  <a:pt x="5480026" y="523394"/>
                  <a:pt x="5479430" y="524237"/>
                </a:cubicBezTo>
                <a:cubicBezTo>
                  <a:pt x="5478835" y="525080"/>
                  <a:pt x="5478438" y="526097"/>
                  <a:pt x="5478240" y="527288"/>
                </a:cubicBezTo>
                <a:lnTo>
                  <a:pt x="5452939" y="624770"/>
                </a:lnTo>
                <a:lnTo>
                  <a:pt x="5452641" y="626556"/>
                </a:lnTo>
                <a:lnTo>
                  <a:pt x="5452195" y="624919"/>
                </a:lnTo>
                <a:lnTo>
                  <a:pt x="5425703" y="526693"/>
                </a:lnTo>
                <a:cubicBezTo>
                  <a:pt x="5425406" y="525700"/>
                  <a:pt x="5424984" y="524832"/>
                  <a:pt x="5424438" y="524088"/>
                </a:cubicBezTo>
                <a:cubicBezTo>
                  <a:pt x="5423892" y="523344"/>
                  <a:pt x="5422950" y="522749"/>
                  <a:pt x="5421611" y="522302"/>
                </a:cubicBezTo>
                <a:cubicBezTo>
                  <a:pt x="5420271" y="521856"/>
                  <a:pt x="5418460" y="521508"/>
                  <a:pt x="5416178" y="521260"/>
                </a:cubicBezTo>
                <a:cubicBezTo>
                  <a:pt x="5413896" y="521012"/>
                  <a:pt x="5410920" y="520888"/>
                  <a:pt x="5407249" y="520888"/>
                </a:cubicBezTo>
                <a:cubicBezTo>
                  <a:pt x="5403577" y="520888"/>
                  <a:pt x="5400576" y="520987"/>
                  <a:pt x="5398244" y="521186"/>
                </a:cubicBezTo>
                <a:cubicBezTo>
                  <a:pt x="5395913" y="521384"/>
                  <a:pt x="5394102" y="521732"/>
                  <a:pt x="5392812" y="522228"/>
                </a:cubicBezTo>
                <a:cubicBezTo>
                  <a:pt x="5391522" y="522724"/>
                  <a:pt x="5390555" y="523394"/>
                  <a:pt x="5389910" y="524237"/>
                </a:cubicBezTo>
                <a:cubicBezTo>
                  <a:pt x="5389265" y="525080"/>
                  <a:pt x="5388794" y="526097"/>
                  <a:pt x="5388496" y="527288"/>
                </a:cubicBezTo>
                <a:lnTo>
                  <a:pt x="5363791" y="624770"/>
                </a:lnTo>
                <a:lnTo>
                  <a:pt x="5363493" y="626556"/>
                </a:lnTo>
                <a:lnTo>
                  <a:pt x="5363195" y="624770"/>
                </a:lnTo>
                <a:lnTo>
                  <a:pt x="5336853" y="527288"/>
                </a:lnTo>
                <a:cubicBezTo>
                  <a:pt x="5336555" y="526097"/>
                  <a:pt x="5336134" y="525080"/>
                  <a:pt x="5335588" y="524237"/>
                </a:cubicBezTo>
                <a:cubicBezTo>
                  <a:pt x="5335042" y="523394"/>
                  <a:pt x="5334075" y="522724"/>
                  <a:pt x="5332686" y="522228"/>
                </a:cubicBezTo>
                <a:cubicBezTo>
                  <a:pt x="5331297" y="521732"/>
                  <a:pt x="5329362" y="521384"/>
                  <a:pt x="5326881" y="521186"/>
                </a:cubicBezTo>
                <a:cubicBezTo>
                  <a:pt x="5324401" y="520987"/>
                  <a:pt x="5321176" y="520888"/>
                  <a:pt x="5317208" y="520888"/>
                </a:cubicBezTo>
                <a:close/>
                <a:moveTo>
                  <a:pt x="4382120" y="520888"/>
                </a:moveTo>
                <a:cubicBezTo>
                  <a:pt x="4377457" y="520888"/>
                  <a:pt x="4373712" y="521087"/>
                  <a:pt x="4370884" y="521484"/>
                </a:cubicBezTo>
                <a:cubicBezTo>
                  <a:pt x="4368056" y="521880"/>
                  <a:pt x="4366047" y="522600"/>
                  <a:pt x="4364856" y="523642"/>
                </a:cubicBezTo>
                <a:cubicBezTo>
                  <a:pt x="4363666" y="524683"/>
                  <a:pt x="4363070" y="526122"/>
                  <a:pt x="4363070" y="527958"/>
                </a:cubicBezTo>
                <a:cubicBezTo>
                  <a:pt x="4363070" y="529793"/>
                  <a:pt x="4363715" y="532447"/>
                  <a:pt x="4365005" y="535920"/>
                </a:cubicBezTo>
                <a:lnTo>
                  <a:pt x="4410695" y="657959"/>
                </a:lnTo>
                <a:cubicBezTo>
                  <a:pt x="4411192" y="659348"/>
                  <a:pt x="4411961" y="660663"/>
                  <a:pt x="4413002" y="661903"/>
                </a:cubicBezTo>
                <a:cubicBezTo>
                  <a:pt x="4414044" y="663143"/>
                  <a:pt x="4415210" y="664061"/>
                  <a:pt x="4416500" y="664656"/>
                </a:cubicBezTo>
                <a:lnTo>
                  <a:pt x="4398789" y="709156"/>
                </a:lnTo>
                <a:cubicBezTo>
                  <a:pt x="4398095" y="710843"/>
                  <a:pt x="4397797" y="712281"/>
                  <a:pt x="4397896" y="713472"/>
                </a:cubicBezTo>
                <a:cubicBezTo>
                  <a:pt x="4397995" y="714662"/>
                  <a:pt x="4398640" y="715655"/>
                  <a:pt x="4399831" y="716448"/>
                </a:cubicBezTo>
                <a:cubicBezTo>
                  <a:pt x="4401022" y="717242"/>
                  <a:pt x="4402808" y="717813"/>
                  <a:pt x="4405189" y="718160"/>
                </a:cubicBezTo>
                <a:cubicBezTo>
                  <a:pt x="4407570" y="718507"/>
                  <a:pt x="4410745" y="718681"/>
                  <a:pt x="4414714" y="718681"/>
                </a:cubicBezTo>
                <a:cubicBezTo>
                  <a:pt x="4422354" y="718681"/>
                  <a:pt x="4428158" y="718135"/>
                  <a:pt x="4432127" y="717044"/>
                </a:cubicBezTo>
                <a:cubicBezTo>
                  <a:pt x="4436095" y="715952"/>
                  <a:pt x="4438526" y="714166"/>
                  <a:pt x="4439419" y="711686"/>
                </a:cubicBezTo>
                <a:lnTo>
                  <a:pt x="4455493" y="664656"/>
                </a:lnTo>
                <a:lnTo>
                  <a:pt x="4499695" y="534580"/>
                </a:lnTo>
                <a:cubicBezTo>
                  <a:pt x="4500488" y="532100"/>
                  <a:pt x="4500885" y="529942"/>
                  <a:pt x="4500885" y="528106"/>
                </a:cubicBezTo>
                <a:cubicBezTo>
                  <a:pt x="4500885" y="526271"/>
                  <a:pt x="4500216" y="524807"/>
                  <a:pt x="4498876" y="523716"/>
                </a:cubicBezTo>
                <a:cubicBezTo>
                  <a:pt x="4497537" y="522625"/>
                  <a:pt x="4495453" y="521880"/>
                  <a:pt x="4492625" y="521484"/>
                </a:cubicBezTo>
                <a:cubicBezTo>
                  <a:pt x="4489798" y="521087"/>
                  <a:pt x="4486251" y="520888"/>
                  <a:pt x="4481984" y="520888"/>
                </a:cubicBezTo>
                <a:cubicBezTo>
                  <a:pt x="4476527" y="520888"/>
                  <a:pt x="4472707" y="521087"/>
                  <a:pt x="4470524" y="521484"/>
                </a:cubicBezTo>
                <a:cubicBezTo>
                  <a:pt x="4468342" y="521880"/>
                  <a:pt x="4466779" y="522501"/>
                  <a:pt x="4465836" y="523344"/>
                </a:cubicBezTo>
                <a:cubicBezTo>
                  <a:pt x="4464894" y="524187"/>
                  <a:pt x="4464125" y="525899"/>
                  <a:pt x="4463529" y="528479"/>
                </a:cubicBezTo>
                <a:lnTo>
                  <a:pt x="4434954" y="619115"/>
                </a:lnTo>
                <a:lnTo>
                  <a:pt x="4434508" y="619115"/>
                </a:lnTo>
                <a:lnTo>
                  <a:pt x="4403254" y="530264"/>
                </a:lnTo>
                <a:cubicBezTo>
                  <a:pt x="4402560" y="527982"/>
                  <a:pt x="4401865" y="526221"/>
                  <a:pt x="4401170" y="524981"/>
                </a:cubicBezTo>
                <a:cubicBezTo>
                  <a:pt x="4400476" y="523741"/>
                  <a:pt x="4399434" y="522823"/>
                  <a:pt x="4398045" y="522228"/>
                </a:cubicBezTo>
                <a:cubicBezTo>
                  <a:pt x="4396656" y="521632"/>
                  <a:pt x="4394721" y="521260"/>
                  <a:pt x="4392241" y="521112"/>
                </a:cubicBezTo>
                <a:cubicBezTo>
                  <a:pt x="4389760" y="520963"/>
                  <a:pt x="4386387" y="520888"/>
                  <a:pt x="4382120" y="520888"/>
                </a:cubicBezTo>
                <a:close/>
                <a:moveTo>
                  <a:pt x="3756447" y="520144"/>
                </a:moveTo>
                <a:cubicBezTo>
                  <a:pt x="3746128" y="520144"/>
                  <a:pt x="3737273" y="523815"/>
                  <a:pt x="3729881" y="531157"/>
                </a:cubicBezTo>
                <a:cubicBezTo>
                  <a:pt x="3722489" y="538500"/>
                  <a:pt x="3718794" y="547380"/>
                  <a:pt x="3718794" y="557798"/>
                </a:cubicBezTo>
                <a:cubicBezTo>
                  <a:pt x="3718794" y="568216"/>
                  <a:pt x="3722489" y="577120"/>
                  <a:pt x="3729881" y="584512"/>
                </a:cubicBezTo>
                <a:cubicBezTo>
                  <a:pt x="3737273" y="591904"/>
                  <a:pt x="3746128" y="595600"/>
                  <a:pt x="3756447" y="595600"/>
                </a:cubicBezTo>
                <a:cubicBezTo>
                  <a:pt x="3766865" y="595600"/>
                  <a:pt x="3775770" y="591904"/>
                  <a:pt x="3783162" y="584512"/>
                </a:cubicBezTo>
                <a:cubicBezTo>
                  <a:pt x="3790553" y="577120"/>
                  <a:pt x="3794249" y="568216"/>
                  <a:pt x="3794249" y="557798"/>
                </a:cubicBezTo>
                <a:cubicBezTo>
                  <a:pt x="3794249" y="547380"/>
                  <a:pt x="3790553" y="538500"/>
                  <a:pt x="3783162" y="531157"/>
                </a:cubicBezTo>
                <a:cubicBezTo>
                  <a:pt x="3775770" y="523815"/>
                  <a:pt x="3766865" y="520144"/>
                  <a:pt x="3756447" y="520144"/>
                </a:cubicBezTo>
                <a:close/>
                <a:moveTo>
                  <a:pt x="5873229" y="518358"/>
                </a:moveTo>
                <a:cubicBezTo>
                  <a:pt x="5864895" y="518358"/>
                  <a:pt x="5857379" y="519400"/>
                  <a:pt x="5850682" y="521484"/>
                </a:cubicBezTo>
                <a:cubicBezTo>
                  <a:pt x="5843985" y="523567"/>
                  <a:pt x="5838304" y="526494"/>
                  <a:pt x="5833641" y="530264"/>
                </a:cubicBezTo>
                <a:cubicBezTo>
                  <a:pt x="5828978" y="534035"/>
                  <a:pt x="5825406" y="538574"/>
                  <a:pt x="5822925" y="543882"/>
                </a:cubicBezTo>
                <a:cubicBezTo>
                  <a:pt x="5820445" y="549190"/>
                  <a:pt x="5819205" y="555020"/>
                  <a:pt x="5819205" y="561370"/>
                </a:cubicBezTo>
                <a:cubicBezTo>
                  <a:pt x="5819205" y="567620"/>
                  <a:pt x="5820123" y="572978"/>
                  <a:pt x="5821958" y="577443"/>
                </a:cubicBezTo>
                <a:cubicBezTo>
                  <a:pt x="5823794" y="581908"/>
                  <a:pt x="5826225" y="585728"/>
                  <a:pt x="5829251" y="588903"/>
                </a:cubicBezTo>
                <a:cubicBezTo>
                  <a:pt x="5832277" y="592078"/>
                  <a:pt x="5835700" y="594757"/>
                  <a:pt x="5839520" y="596939"/>
                </a:cubicBezTo>
                <a:cubicBezTo>
                  <a:pt x="5843340" y="599122"/>
                  <a:pt x="5847259" y="601057"/>
                  <a:pt x="5851277" y="602744"/>
                </a:cubicBezTo>
                <a:cubicBezTo>
                  <a:pt x="5855296" y="604430"/>
                  <a:pt x="5859215" y="605968"/>
                  <a:pt x="5863035" y="607357"/>
                </a:cubicBezTo>
                <a:cubicBezTo>
                  <a:pt x="5866855" y="608746"/>
                  <a:pt x="5870278" y="610235"/>
                  <a:pt x="5873304" y="611822"/>
                </a:cubicBezTo>
                <a:cubicBezTo>
                  <a:pt x="5876330" y="613410"/>
                  <a:pt x="5878761" y="615270"/>
                  <a:pt x="5880596" y="617403"/>
                </a:cubicBezTo>
                <a:cubicBezTo>
                  <a:pt x="5882432" y="619537"/>
                  <a:pt x="5883350" y="622091"/>
                  <a:pt x="5883350" y="625068"/>
                </a:cubicBezTo>
                <a:cubicBezTo>
                  <a:pt x="5883350" y="627648"/>
                  <a:pt x="5882854" y="629930"/>
                  <a:pt x="5881861" y="631914"/>
                </a:cubicBezTo>
                <a:cubicBezTo>
                  <a:pt x="5880869" y="633898"/>
                  <a:pt x="5879406" y="635536"/>
                  <a:pt x="5877471" y="636825"/>
                </a:cubicBezTo>
                <a:cubicBezTo>
                  <a:pt x="5875536" y="638115"/>
                  <a:pt x="5873254" y="639107"/>
                  <a:pt x="5870625" y="639802"/>
                </a:cubicBezTo>
                <a:cubicBezTo>
                  <a:pt x="5867996" y="640496"/>
                  <a:pt x="5864994" y="640844"/>
                  <a:pt x="5861621" y="640844"/>
                </a:cubicBezTo>
                <a:cubicBezTo>
                  <a:pt x="5856263" y="640844"/>
                  <a:pt x="5851476" y="640199"/>
                  <a:pt x="5847259" y="638909"/>
                </a:cubicBezTo>
                <a:cubicBezTo>
                  <a:pt x="5843042" y="637619"/>
                  <a:pt x="5839346" y="636230"/>
                  <a:pt x="5836171" y="634742"/>
                </a:cubicBezTo>
                <a:cubicBezTo>
                  <a:pt x="5832996" y="633253"/>
                  <a:pt x="5830342" y="631889"/>
                  <a:pt x="5828209" y="630649"/>
                </a:cubicBezTo>
                <a:cubicBezTo>
                  <a:pt x="5826076" y="629409"/>
                  <a:pt x="5824463" y="628789"/>
                  <a:pt x="5823372" y="628789"/>
                </a:cubicBezTo>
                <a:cubicBezTo>
                  <a:pt x="5822479" y="628789"/>
                  <a:pt x="5821735" y="628962"/>
                  <a:pt x="5821140" y="629310"/>
                </a:cubicBezTo>
                <a:cubicBezTo>
                  <a:pt x="5820544" y="629657"/>
                  <a:pt x="5820048" y="630351"/>
                  <a:pt x="5819651" y="631393"/>
                </a:cubicBezTo>
                <a:cubicBezTo>
                  <a:pt x="5819254" y="632435"/>
                  <a:pt x="5818957" y="633824"/>
                  <a:pt x="5818758" y="635560"/>
                </a:cubicBezTo>
                <a:cubicBezTo>
                  <a:pt x="5818560" y="637297"/>
                  <a:pt x="5818461" y="639604"/>
                  <a:pt x="5818461" y="642481"/>
                </a:cubicBezTo>
                <a:cubicBezTo>
                  <a:pt x="5818461" y="646846"/>
                  <a:pt x="5818758" y="650145"/>
                  <a:pt x="5819354" y="652378"/>
                </a:cubicBezTo>
                <a:cubicBezTo>
                  <a:pt x="5819949" y="654610"/>
                  <a:pt x="5820792" y="656247"/>
                  <a:pt x="5821884" y="657289"/>
                </a:cubicBezTo>
                <a:cubicBezTo>
                  <a:pt x="5822975" y="658331"/>
                  <a:pt x="5824711" y="659447"/>
                  <a:pt x="5827093" y="660638"/>
                </a:cubicBezTo>
                <a:cubicBezTo>
                  <a:pt x="5829474" y="661828"/>
                  <a:pt x="5832450" y="662994"/>
                  <a:pt x="5836022" y="664135"/>
                </a:cubicBezTo>
                <a:cubicBezTo>
                  <a:pt x="5839594" y="665276"/>
                  <a:pt x="5843637" y="666219"/>
                  <a:pt x="5848152" y="666963"/>
                </a:cubicBezTo>
                <a:cubicBezTo>
                  <a:pt x="5852666" y="667707"/>
                  <a:pt x="5857404" y="668079"/>
                  <a:pt x="5862365" y="668079"/>
                </a:cubicBezTo>
                <a:cubicBezTo>
                  <a:pt x="5870600" y="668079"/>
                  <a:pt x="5878240" y="667112"/>
                  <a:pt x="5885284" y="665177"/>
                </a:cubicBezTo>
                <a:cubicBezTo>
                  <a:pt x="5892329" y="663242"/>
                  <a:pt x="5898431" y="660340"/>
                  <a:pt x="5903590" y="656471"/>
                </a:cubicBezTo>
                <a:cubicBezTo>
                  <a:pt x="5908750" y="652601"/>
                  <a:pt x="5912743" y="647789"/>
                  <a:pt x="5915571" y="642034"/>
                </a:cubicBezTo>
                <a:cubicBezTo>
                  <a:pt x="5918399" y="636280"/>
                  <a:pt x="5919813" y="629632"/>
                  <a:pt x="5919813" y="622091"/>
                </a:cubicBezTo>
                <a:cubicBezTo>
                  <a:pt x="5919813" y="616039"/>
                  <a:pt x="5918870" y="610805"/>
                  <a:pt x="5916985" y="606390"/>
                </a:cubicBezTo>
                <a:cubicBezTo>
                  <a:pt x="5915100" y="601975"/>
                  <a:pt x="5912619" y="598180"/>
                  <a:pt x="5909543" y="595005"/>
                </a:cubicBezTo>
                <a:cubicBezTo>
                  <a:pt x="5906468" y="591830"/>
                  <a:pt x="5902970" y="589151"/>
                  <a:pt x="5899051" y="586968"/>
                </a:cubicBezTo>
                <a:cubicBezTo>
                  <a:pt x="5895132" y="584785"/>
                  <a:pt x="5891163" y="582875"/>
                  <a:pt x="5887145" y="581238"/>
                </a:cubicBezTo>
                <a:cubicBezTo>
                  <a:pt x="5883126" y="579601"/>
                  <a:pt x="5879158" y="578088"/>
                  <a:pt x="5875239" y="576699"/>
                </a:cubicBezTo>
                <a:cubicBezTo>
                  <a:pt x="5871319" y="575310"/>
                  <a:pt x="5867822" y="573821"/>
                  <a:pt x="5864746" y="572234"/>
                </a:cubicBezTo>
                <a:cubicBezTo>
                  <a:pt x="5861670" y="570646"/>
                  <a:pt x="5859190" y="568811"/>
                  <a:pt x="5857305" y="566727"/>
                </a:cubicBezTo>
                <a:cubicBezTo>
                  <a:pt x="5855420" y="564644"/>
                  <a:pt x="5854477" y="562064"/>
                  <a:pt x="5854477" y="558988"/>
                </a:cubicBezTo>
                <a:cubicBezTo>
                  <a:pt x="5854477" y="557004"/>
                  <a:pt x="5854874" y="555144"/>
                  <a:pt x="5855668" y="553407"/>
                </a:cubicBezTo>
                <a:cubicBezTo>
                  <a:pt x="5856461" y="551671"/>
                  <a:pt x="5857652" y="550158"/>
                  <a:pt x="5859240" y="548868"/>
                </a:cubicBezTo>
                <a:cubicBezTo>
                  <a:pt x="5860827" y="547578"/>
                  <a:pt x="5862861" y="546586"/>
                  <a:pt x="5865341" y="545891"/>
                </a:cubicBezTo>
                <a:cubicBezTo>
                  <a:pt x="5867822" y="545197"/>
                  <a:pt x="5870749" y="544850"/>
                  <a:pt x="5874122" y="544850"/>
                </a:cubicBezTo>
                <a:cubicBezTo>
                  <a:pt x="5878885" y="544850"/>
                  <a:pt x="5883126" y="545370"/>
                  <a:pt x="5886847" y="546412"/>
                </a:cubicBezTo>
                <a:cubicBezTo>
                  <a:pt x="5890568" y="547454"/>
                  <a:pt x="5893842" y="548570"/>
                  <a:pt x="5896670" y="549761"/>
                </a:cubicBezTo>
                <a:cubicBezTo>
                  <a:pt x="5899498" y="550952"/>
                  <a:pt x="5901854" y="552068"/>
                  <a:pt x="5903739" y="553110"/>
                </a:cubicBezTo>
                <a:cubicBezTo>
                  <a:pt x="5905624" y="554151"/>
                  <a:pt x="5907013" y="554672"/>
                  <a:pt x="5907906" y="554672"/>
                </a:cubicBezTo>
                <a:cubicBezTo>
                  <a:pt x="5908700" y="554672"/>
                  <a:pt x="5909395" y="554499"/>
                  <a:pt x="5909990" y="554151"/>
                </a:cubicBezTo>
                <a:cubicBezTo>
                  <a:pt x="5910585" y="553804"/>
                  <a:pt x="5911057" y="553134"/>
                  <a:pt x="5911404" y="552142"/>
                </a:cubicBezTo>
                <a:cubicBezTo>
                  <a:pt x="5911751" y="551150"/>
                  <a:pt x="5911999" y="549811"/>
                  <a:pt x="5912148" y="548124"/>
                </a:cubicBezTo>
                <a:cubicBezTo>
                  <a:pt x="5912297" y="546437"/>
                  <a:pt x="5912371" y="544254"/>
                  <a:pt x="5912371" y="541575"/>
                </a:cubicBezTo>
                <a:cubicBezTo>
                  <a:pt x="5912371" y="539293"/>
                  <a:pt x="5912297" y="537383"/>
                  <a:pt x="5912148" y="535845"/>
                </a:cubicBezTo>
                <a:cubicBezTo>
                  <a:pt x="5911999" y="534308"/>
                  <a:pt x="5911825" y="533018"/>
                  <a:pt x="5911627" y="531976"/>
                </a:cubicBezTo>
                <a:cubicBezTo>
                  <a:pt x="5911429" y="530934"/>
                  <a:pt x="5911131" y="530041"/>
                  <a:pt x="5910734" y="529297"/>
                </a:cubicBezTo>
                <a:cubicBezTo>
                  <a:pt x="5910337" y="528553"/>
                  <a:pt x="5909667" y="527809"/>
                  <a:pt x="5908725" y="527065"/>
                </a:cubicBezTo>
                <a:cubicBezTo>
                  <a:pt x="5907782" y="526320"/>
                  <a:pt x="5906220" y="525428"/>
                  <a:pt x="5904037" y="524386"/>
                </a:cubicBezTo>
                <a:cubicBezTo>
                  <a:pt x="5901854" y="523344"/>
                  <a:pt x="5899175" y="522377"/>
                  <a:pt x="5896000" y="521484"/>
                </a:cubicBezTo>
                <a:cubicBezTo>
                  <a:pt x="5892825" y="520591"/>
                  <a:pt x="5889278" y="519846"/>
                  <a:pt x="5885359" y="519251"/>
                </a:cubicBezTo>
                <a:cubicBezTo>
                  <a:pt x="5881440" y="518656"/>
                  <a:pt x="5877397" y="518358"/>
                  <a:pt x="5873229" y="518358"/>
                </a:cubicBezTo>
                <a:close/>
                <a:moveTo>
                  <a:pt x="5595070" y="518358"/>
                </a:moveTo>
                <a:cubicBezTo>
                  <a:pt x="5589216" y="518358"/>
                  <a:pt x="5583536" y="518829"/>
                  <a:pt x="5578029" y="519772"/>
                </a:cubicBezTo>
                <a:cubicBezTo>
                  <a:pt x="5572522" y="520715"/>
                  <a:pt x="5567437" y="521930"/>
                  <a:pt x="5562774" y="523418"/>
                </a:cubicBezTo>
                <a:cubicBezTo>
                  <a:pt x="5558111" y="524907"/>
                  <a:pt x="5554043" y="526519"/>
                  <a:pt x="5550570" y="528255"/>
                </a:cubicBezTo>
                <a:cubicBezTo>
                  <a:pt x="5547097" y="529992"/>
                  <a:pt x="5544667" y="531579"/>
                  <a:pt x="5543277" y="533018"/>
                </a:cubicBezTo>
                <a:cubicBezTo>
                  <a:pt x="5541888" y="534456"/>
                  <a:pt x="5540946" y="536069"/>
                  <a:pt x="5540450" y="537855"/>
                </a:cubicBezTo>
                <a:cubicBezTo>
                  <a:pt x="5539954" y="539641"/>
                  <a:pt x="5539706" y="542071"/>
                  <a:pt x="5539706" y="545147"/>
                </a:cubicBezTo>
                <a:cubicBezTo>
                  <a:pt x="5539706" y="547429"/>
                  <a:pt x="5539854" y="549513"/>
                  <a:pt x="5540152" y="551398"/>
                </a:cubicBezTo>
                <a:cubicBezTo>
                  <a:pt x="5540450" y="553283"/>
                  <a:pt x="5540871" y="554871"/>
                  <a:pt x="5541417" y="556161"/>
                </a:cubicBezTo>
                <a:cubicBezTo>
                  <a:pt x="5541963" y="557450"/>
                  <a:pt x="5542657" y="558443"/>
                  <a:pt x="5543501" y="559137"/>
                </a:cubicBezTo>
                <a:cubicBezTo>
                  <a:pt x="5544344" y="559832"/>
                  <a:pt x="5545312" y="560179"/>
                  <a:pt x="5546403" y="560179"/>
                </a:cubicBezTo>
                <a:cubicBezTo>
                  <a:pt x="5547990" y="560179"/>
                  <a:pt x="5550049" y="559484"/>
                  <a:pt x="5552579" y="558095"/>
                </a:cubicBezTo>
                <a:cubicBezTo>
                  <a:pt x="5555109" y="556706"/>
                  <a:pt x="5558260" y="555168"/>
                  <a:pt x="5562030" y="553482"/>
                </a:cubicBezTo>
                <a:cubicBezTo>
                  <a:pt x="5565800" y="551795"/>
                  <a:pt x="5570141" y="550257"/>
                  <a:pt x="5575052" y="548868"/>
                </a:cubicBezTo>
                <a:cubicBezTo>
                  <a:pt x="5579964" y="547479"/>
                  <a:pt x="5585545" y="546784"/>
                  <a:pt x="5591795" y="546784"/>
                </a:cubicBezTo>
                <a:cubicBezTo>
                  <a:pt x="5596558" y="546784"/>
                  <a:pt x="5600551" y="547280"/>
                  <a:pt x="5603776" y="548273"/>
                </a:cubicBezTo>
                <a:cubicBezTo>
                  <a:pt x="5607001" y="549265"/>
                  <a:pt x="5609580" y="550803"/>
                  <a:pt x="5611515" y="552886"/>
                </a:cubicBezTo>
                <a:cubicBezTo>
                  <a:pt x="5613450" y="554970"/>
                  <a:pt x="5614839" y="557574"/>
                  <a:pt x="5615682" y="560700"/>
                </a:cubicBezTo>
                <a:cubicBezTo>
                  <a:pt x="5616526" y="563825"/>
                  <a:pt x="5616947" y="567471"/>
                  <a:pt x="5616947" y="571639"/>
                </a:cubicBezTo>
                <a:lnTo>
                  <a:pt x="5616947" y="579675"/>
                </a:lnTo>
                <a:lnTo>
                  <a:pt x="5603999" y="579675"/>
                </a:lnTo>
                <a:cubicBezTo>
                  <a:pt x="5592192" y="579675"/>
                  <a:pt x="5581824" y="580568"/>
                  <a:pt x="5572894" y="582354"/>
                </a:cubicBezTo>
                <a:cubicBezTo>
                  <a:pt x="5563965" y="584140"/>
                  <a:pt x="5556498" y="586894"/>
                  <a:pt x="5550496" y="590614"/>
                </a:cubicBezTo>
                <a:cubicBezTo>
                  <a:pt x="5544493" y="594335"/>
                  <a:pt x="5539978" y="599048"/>
                  <a:pt x="5536952" y="604753"/>
                </a:cubicBezTo>
                <a:cubicBezTo>
                  <a:pt x="5533926" y="610458"/>
                  <a:pt x="5532413" y="617180"/>
                  <a:pt x="5532413" y="624919"/>
                </a:cubicBezTo>
                <a:cubicBezTo>
                  <a:pt x="5532413" y="632063"/>
                  <a:pt x="5533604" y="638314"/>
                  <a:pt x="5535985" y="643671"/>
                </a:cubicBezTo>
                <a:cubicBezTo>
                  <a:pt x="5538366" y="649029"/>
                  <a:pt x="5541715" y="653519"/>
                  <a:pt x="5546031" y="657140"/>
                </a:cubicBezTo>
                <a:cubicBezTo>
                  <a:pt x="5550347" y="660762"/>
                  <a:pt x="5555457" y="663490"/>
                  <a:pt x="5561360" y="665326"/>
                </a:cubicBezTo>
                <a:cubicBezTo>
                  <a:pt x="5567264" y="667162"/>
                  <a:pt x="5573738" y="668079"/>
                  <a:pt x="5580782" y="668079"/>
                </a:cubicBezTo>
                <a:cubicBezTo>
                  <a:pt x="5589315" y="668079"/>
                  <a:pt x="5597079" y="666442"/>
                  <a:pt x="5604074" y="663168"/>
                </a:cubicBezTo>
                <a:cubicBezTo>
                  <a:pt x="5611069" y="659894"/>
                  <a:pt x="5617295" y="655330"/>
                  <a:pt x="5622752" y="649476"/>
                </a:cubicBezTo>
                <a:lnTo>
                  <a:pt x="5622752" y="660043"/>
                </a:lnTo>
                <a:cubicBezTo>
                  <a:pt x="5622752" y="661432"/>
                  <a:pt x="5623173" y="662523"/>
                  <a:pt x="5624017" y="663317"/>
                </a:cubicBezTo>
                <a:cubicBezTo>
                  <a:pt x="5624860" y="664111"/>
                  <a:pt x="5626299" y="664681"/>
                  <a:pt x="5628333" y="665028"/>
                </a:cubicBezTo>
                <a:cubicBezTo>
                  <a:pt x="5630367" y="665376"/>
                  <a:pt x="5633616" y="665549"/>
                  <a:pt x="5638081" y="665549"/>
                </a:cubicBezTo>
                <a:cubicBezTo>
                  <a:pt x="5642248" y="665549"/>
                  <a:pt x="5645398" y="665376"/>
                  <a:pt x="5647532" y="665028"/>
                </a:cubicBezTo>
                <a:cubicBezTo>
                  <a:pt x="5649665" y="664681"/>
                  <a:pt x="5651227" y="664111"/>
                  <a:pt x="5652220" y="663317"/>
                </a:cubicBezTo>
                <a:cubicBezTo>
                  <a:pt x="5653212" y="662523"/>
                  <a:pt x="5653708" y="661432"/>
                  <a:pt x="5653708" y="660043"/>
                </a:cubicBezTo>
                <a:lnTo>
                  <a:pt x="5653708" y="570746"/>
                </a:lnTo>
                <a:cubicBezTo>
                  <a:pt x="5653708" y="561618"/>
                  <a:pt x="5652617" y="553730"/>
                  <a:pt x="5650434" y="547082"/>
                </a:cubicBezTo>
                <a:cubicBezTo>
                  <a:pt x="5648251" y="540434"/>
                  <a:pt x="5644778" y="535002"/>
                  <a:pt x="5640016" y="530785"/>
                </a:cubicBezTo>
                <a:cubicBezTo>
                  <a:pt x="5635253" y="526569"/>
                  <a:pt x="5629176" y="523443"/>
                  <a:pt x="5621784" y="521409"/>
                </a:cubicBezTo>
                <a:cubicBezTo>
                  <a:pt x="5614392" y="519375"/>
                  <a:pt x="5605488" y="518358"/>
                  <a:pt x="5595070" y="518358"/>
                </a:cubicBezTo>
                <a:close/>
                <a:moveTo>
                  <a:pt x="5214070" y="518358"/>
                </a:moveTo>
                <a:cubicBezTo>
                  <a:pt x="5208216" y="518358"/>
                  <a:pt x="5202536" y="518829"/>
                  <a:pt x="5197029" y="519772"/>
                </a:cubicBezTo>
                <a:cubicBezTo>
                  <a:pt x="5191522" y="520715"/>
                  <a:pt x="5186437" y="521930"/>
                  <a:pt x="5181774" y="523418"/>
                </a:cubicBezTo>
                <a:cubicBezTo>
                  <a:pt x="5177111" y="524907"/>
                  <a:pt x="5173043" y="526519"/>
                  <a:pt x="5169570" y="528255"/>
                </a:cubicBezTo>
                <a:cubicBezTo>
                  <a:pt x="5166097" y="529992"/>
                  <a:pt x="5163667" y="531579"/>
                  <a:pt x="5162277" y="533018"/>
                </a:cubicBezTo>
                <a:cubicBezTo>
                  <a:pt x="5160888" y="534456"/>
                  <a:pt x="5159946" y="536069"/>
                  <a:pt x="5159450" y="537855"/>
                </a:cubicBezTo>
                <a:cubicBezTo>
                  <a:pt x="5158954" y="539641"/>
                  <a:pt x="5158706" y="542071"/>
                  <a:pt x="5158706" y="545147"/>
                </a:cubicBezTo>
                <a:cubicBezTo>
                  <a:pt x="5158706" y="547429"/>
                  <a:pt x="5158854" y="549513"/>
                  <a:pt x="5159152" y="551398"/>
                </a:cubicBezTo>
                <a:cubicBezTo>
                  <a:pt x="5159450" y="553283"/>
                  <a:pt x="5159871" y="554871"/>
                  <a:pt x="5160417" y="556161"/>
                </a:cubicBezTo>
                <a:cubicBezTo>
                  <a:pt x="5160963" y="557450"/>
                  <a:pt x="5161657" y="558443"/>
                  <a:pt x="5162501" y="559137"/>
                </a:cubicBezTo>
                <a:cubicBezTo>
                  <a:pt x="5163344" y="559832"/>
                  <a:pt x="5164311" y="560179"/>
                  <a:pt x="5165403" y="560179"/>
                </a:cubicBezTo>
                <a:cubicBezTo>
                  <a:pt x="5166990" y="560179"/>
                  <a:pt x="5169049" y="559484"/>
                  <a:pt x="5171579" y="558095"/>
                </a:cubicBezTo>
                <a:cubicBezTo>
                  <a:pt x="5174109" y="556706"/>
                  <a:pt x="5177259" y="555168"/>
                  <a:pt x="5181030" y="553482"/>
                </a:cubicBezTo>
                <a:cubicBezTo>
                  <a:pt x="5184800" y="551795"/>
                  <a:pt x="5189141" y="550257"/>
                  <a:pt x="5194052" y="548868"/>
                </a:cubicBezTo>
                <a:cubicBezTo>
                  <a:pt x="5198964" y="547479"/>
                  <a:pt x="5204545" y="546784"/>
                  <a:pt x="5210795" y="546784"/>
                </a:cubicBezTo>
                <a:cubicBezTo>
                  <a:pt x="5215558" y="546784"/>
                  <a:pt x="5219551" y="547280"/>
                  <a:pt x="5222776" y="548273"/>
                </a:cubicBezTo>
                <a:cubicBezTo>
                  <a:pt x="5226001" y="549265"/>
                  <a:pt x="5228580" y="550803"/>
                  <a:pt x="5230515" y="552886"/>
                </a:cubicBezTo>
                <a:cubicBezTo>
                  <a:pt x="5232450" y="554970"/>
                  <a:pt x="5233839" y="557574"/>
                  <a:pt x="5234682" y="560700"/>
                </a:cubicBezTo>
                <a:cubicBezTo>
                  <a:pt x="5235526" y="563825"/>
                  <a:pt x="5235947" y="567471"/>
                  <a:pt x="5235947" y="571639"/>
                </a:cubicBezTo>
                <a:lnTo>
                  <a:pt x="5235947" y="579675"/>
                </a:lnTo>
                <a:lnTo>
                  <a:pt x="5222999" y="579675"/>
                </a:lnTo>
                <a:cubicBezTo>
                  <a:pt x="5211192" y="579675"/>
                  <a:pt x="5200824" y="580568"/>
                  <a:pt x="5191894" y="582354"/>
                </a:cubicBezTo>
                <a:cubicBezTo>
                  <a:pt x="5182965" y="584140"/>
                  <a:pt x="5175498" y="586894"/>
                  <a:pt x="5169496" y="590614"/>
                </a:cubicBezTo>
                <a:cubicBezTo>
                  <a:pt x="5163493" y="594335"/>
                  <a:pt x="5158978" y="599048"/>
                  <a:pt x="5155952" y="604753"/>
                </a:cubicBezTo>
                <a:cubicBezTo>
                  <a:pt x="5152926" y="610458"/>
                  <a:pt x="5151413" y="617180"/>
                  <a:pt x="5151413" y="624919"/>
                </a:cubicBezTo>
                <a:cubicBezTo>
                  <a:pt x="5151413" y="632063"/>
                  <a:pt x="5152604" y="638314"/>
                  <a:pt x="5154985" y="643671"/>
                </a:cubicBezTo>
                <a:cubicBezTo>
                  <a:pt x="5157366" y="649029"/>
                  <a:pt x="5160715" y="653519"/>
                  <a:pt x="5165031" y="657140"/>
                </a:cubicBezTo>
                <a:cubicBezTo>
                  <a:pt x="5169347" y="660762"/>
                  <a:pt x="5174457" y="663490"/>
                  <a:pt x="5180360" y="665326"/>
                </a:cubicBezTo>
                <a:cubicBezTo>
                  <a:pt x="5186264" y="667162"/>
                  <a:pt x="5192738" y="668079"/>
                  <a:pt x="5199782" y="668079"/>
                </a:cubicBezTo>
                <a:cubicBezTo>
                  <a:pt x="5208315" y="668079"/>
                  <a:pt x="5216079" y="666442"/>
                  <a:pt x="5223074" y="663168"/>
                </a:cubicBezTo>
                <a:cubicBezTo>
                  <a:pt x="5230069" y="659894"/>
                  <a:pt x="5236295" y="655330"/>
                  <a:pt x="5241752" y="649476"/>
                </a:cubicBezTo>
                <a:lnTo>
                  <a:pt x="5241752" y="660043"/>
                </a:lnTo>
                <a:cubicBezTo>
                  <a:pt x="5241752" y="661432"/>
                  <a:pt x="5242173" y="662523"/>
                  <a:pt x="5243017" y="663317"/>
                </a:cubicBezTo>
                <a:cubicBezTo>
                  <a:pt x="5243860" y="664111"/>
                  <a:pt x="5245299" y="664681"/>
                  <a:pt x="5247333" y="665028"/>
                </a:cubicBezTo>
                <a:cubicBezTo>
                  <a:pt x="5249367" y="665376"/>
                  <a:pt x="5252616" y="665549"/>
                  <a:pt x="5257081" y="665549"/>
                </a:cubicBezTo>
                <a:cubicBezTo>
                  <a:pt x="5261248" y="665549"/>
                  <a:pt x="5264398" y="665376"/>
                  <a:pt x="5266532" y="665028"/>
                </a:cubicBezTo>
                <a:cubicBezTo>
                  <a:pt x="5268665" y="664681"/>
                  <a:pt x="5270227" y="664111"/>
                  <a:pt x="5271220" y="663317"/>
                </a:cubicBezTo>
                <a:cubicBezTo>
                  <a:pt x="5272212" y="662523"/>
                  <a:pt x="5272708" y="661432"/>
                  <a:pt x="5272708" y="660043"/>
                </a:cubicBezTo>
                <a:lnTo>
                  <a:pt x="5272708" y="570746"/>
                </a:lnTo>
                <a:cubicBezTo>
                  <a:pt x="5272708" y="561618"/>
                  <a:pt x="5271617" y="553730"/>
                  <a:pt x="5269434" y="547082"/>
                </a:cubicBezTo>
                <a:cubicBezTo>
                  <a:pt x="5267251" y="540434"/>
                  <a:pt x="5263778" y="535002"/>
                  <a:pt x="5259016" y="530785"/>
                </a:cubicBezTo>
                <a:cubicBezTo>
                  <a:pt x="5254253" y="526569"/>
                  <a:pt x="5248176" y="523443"/>
                  <a:pt x="5240784" y="521409"/>
                </a:cubicBezTo>
                <a:cubicBezTo>
                  <a:pt x="5233392" y="519375"/>
                  <a:pt x="5224488" y="518358"/>
                  <a:pt x="5214070" y="518358"/>
                </a:cubicBezTo>
                <a:close/>
                <a:moveTo>
                  <a:pt x="5067176" y="518358"/>
                </a:moveTo>
                <a:cubicBezTo>
                  <a:pt x="5056659" y="518358"/>
                  <a:pt x="5047209" y="520095"/>
                  <a:pt x="5038825" y="523567"/>
                </a:cubicBezTo>
                <a:cubicBezTo>
                  <a:pt x="5030440" y="527040"/>
                  <a:pt x="5023322" y="532075"/>
                  <a:pt x="5017468" y="538673"/>
                </a:cubicBezTo>
                <a:cubicBezTo>
                  <a:pt x="5011614" y="545271"/>
                  <a:pt x="5007149" y="553308"/>
                  <a:pt x="5004073" y="562783"/>
                </a:cubicBezTo>
                <a:cubicBezTo>
                  <a:pt x="5000997" y="572259"/>
                  <a:pt x="4999460" y="582900"/>
                  <a:pt x="4999460" y="594707"/>
                </a:cubicBezTo>
                <a:cubicBezTo>
                  <a:pt x="4999460" y="607109"/>
                  <a:pt x="5000923" y="617924"/>
                  <a:pt x="5003850" y="627152"/>
                </a:cubicBezTo>
                <a:cubicBezTo>
                  <a:pt x="5006777" y="636379"/>
                  <a:pt x="5011217" y="644019"/>
                  <a:pt x="5017170" y="650071"/>
                </a:cubicBezTo>
                <a:cubicBezTo>
                  <a:pt x="5023123" y="656123"/>
                  <a:pt x="5030540" y="660638"/>
                  <a:pt x="5039420" y="663614"/>
                </a:cubicBezTo>
                <a:cubicBezTo>
                  <a:pt x="5048300" y="666591"/>
                  <a:pt x="5058643" y="668079"/>
                  <a:pt x="5070451" y="668079"/>
                </a:cubicBezTo>
                <a:cubicBezTo>
                  <a:pt x="5076999" y="668079"/>
                  <a:pt x="5083150" y="667658"/>
                  <a:pt x="5088905" y="666814"/>
                </a:cubicBezTo>
                <a:cubicBezTo>
                  <a:pt x="5094660" y="665971"/>
                  <a:pt x="5099770" y="664979"/>
                  <a:pt x="5104235" y="663838"/>
                </a:cubicBezTo>
                <a:cubicBezTo>
                  <a:pt x="5108699" y="662697"/>
                  <a:pt x="5112370" y="661531"/>
                  <a:pt x="5115248" y="660340"/>
                </a:cubicBezTo>
                <a:cubicBezTo>
                  <a:pt x="5118125" y="659150"/>
                  <a:pt x="5119886" y="658207"/>
                  <a:pt x="5120531" y="657512"/>
                </a:cubicBezTo>
                <a:cubicBezTo>
                  <a:pt x="5121176" y="656818"/>
                  <a:pt x="5121697" y="656099"/>
                  <a:pt x="5122094" y="655354"/>
                </a:cubicBezTo>
                <a:cubicBezTo>
                  <a:pt x="5122491" y="654610"/>
                  <a:pt x="5122788" y="653693"/>
                  <a:pt x="5122987" y="652601"/>
                </a:cubicBezTo>
                <a:cubicBezTo>
                  <a:pt x="5123185" y="651510"/>
                  <a:pt x="5123334" y="650195"/>
                  <a:pt x="5123433" y="648657"/>
                </a:cubicBezTo>
                <a:cubicBezTo>
                  <a:pt x="5123532" y="647119"/>
                  <a:pt x="5123582" y="645259"/>
                  <a:pt x="5123582" y="643076"/>
                </a:cubicBezTo>
                <a:cubicBezTo>
                  <a:pt x="5123582" y="640596"/>
                  <a:pt x="5123508" y="638537"/>
                  <a:pt x="5123359" y="636900"/>
                </a:cubicBezTo>
                <a:cubicBezTo>
                  <a:pt x="5123210" y="635263"/>
                  <a:pt x="5122937" y="633998"/>
                  <a:pt x="5122540" y="633105"/>
                </a:cubicBezTo>
                <a:cubicBezTo>
                  <a:pt x="5122143" y="632212"/>
                  <a:pt x="5121647" y="631592"/>
                  <a:pt x="5121052" y="631244"/>
                </a:cubicBezTo>
                <a:cubicBezTo>
                  <a:pt x="5120457" y="630897"/>
                  <a:pt x="5119713" y="630723"/>
                  <a:pt x="5118820" y="630723"/>
                </a:cubicBezTo>
                <a:cubicBezTo>
                  <a:pt x="5117331" y="630723"/>
                  <a:pt x="5115397" y="631195"/>
                  <a:pt x="5113015" y="632137"/>
                </a:cubicBezTo>
                <a:cubicBezTo>
                  <a:pt x="5110634" y="633080"/>
                  <a:pt x="5107633" y="634122"/>
                  <a:pt x="5104011" y="635263"/>
                </a:cubicBezTo>
                <a:cubicBezTo>
                  <a:pt x="5100390" y="636404"/>
                  <a:pt x="5096099" y="637445"/>
                  <a:pt x="5091138" y="638388"/>
                </a:cubicBezTo>
                <a:cubicBezTo>
                  <a:pt x="5086177" y="639331"/>
                  <a:pt x="5080422" y="639802"/>
                  <a:pt x="5073874" y="639802"/>
                </a:cubicBezTo>
                <a:cubicBezTo>
                  <a:pt x="5067424" y="639802"/>
                  <a:pt x="5061893" y="638959"/>
                  <a:pt x="5057279" y="637272"/>
                </a:cubicBezTo>
                <a:cubicBezTo>
                  <a:pt x="5052666" y="635585"/>
                  <a:pt x="5048895" y="633129"/>
                  <a:pt x="5045968" y="629905"/>
                </a:cubicBezTo>
                <a:cubicBezTo>
                  <a:pt x="5043041" y="626680"/>
                  <a:pt x="5040908" y="622761"/>
                  <a:pt x="5039569" y="618147"/>
                </a:cubicBezTo>
                <a:cubicBezTo>
                  <a:pt x="5038229" y="613534"/>
                  <a:pt x="5037560" y="608399"/>
                  <a:pt x="5037560" y="602744"/>
                </a:cubicBezTo>
                <a:lnTo>
                  <a:pt x="5118373" y="602744"/>
                </a:lnTo>
                <a:cubicBezTo>
                  <a:pt x="5121945" y="602744"/>
                  <a:pt x="5124748" y="601652"/>
                  <a:pt x="5126782" y="599470"/>
                </a:cubicBezTo>
                <a:cubicBezTo>
                  <a:pt x="5128816" y="597287"/>
                  <a:pt x="5129833" y="593913"/>
                  <a:pt x="5129833" y="589349"/>
                </a:cubicBezTo>
                <a:lnTo>
                  <a:pt x="5129833" y="583396"/>
                </a:lnTo>
                <a:cubicBezTo>
                  <a:pt x="5129833" y="574070"/>
                  <a:pt x="5128642" y="565437"/>
                  <a:pt x="5126261" y="557500"/>
                </a:cubicBezTo>
                <a:cubicBezTo>
                  <a:pt x="5123880" y="549562"/>
                  <a:pt x="5120159" y="542692"/>
                  <a:pt x="5115099" y="536887"/>
                </a:cubicBezTo>
                <a:cubicBezTo>
                  <a:pt x="5110039" y="531083"/>
                  <a:pt x="5103565" y="526544"/>
                  <a:pt x="5095677" y="523270"/>
                </a:cubicBezTo>
                <a:cubicBezTo>
                  <a:pt x="5087789" y="519995"/>
                  <a:pt x="5078289" y="518358"/>
                  <a:pt x="5067176" y="518358"/>
                </a:cubicBezTo>
                <a:close/>
                <a:moveTo>
                  <a:pt x="4775920" y="518358"/>
                </a:moveTo>
                <a:cubicBezTo>
                  <a:pt x="4770066" y="518358"/>
                  <a:pt x="4764386" y="518829"/>
                  <a:pt x="4758879" y="519772"/>
                </a:cubicBezTo>
                <a:cubicBezTo>
                  <a:pt x="4753372" y="520715"/>
                  <a:pt x="4748287" y="521930"/>
                  <a:pt x="4743624" y="523418"/>
                </a:cubicBezTo>
                <a:cubicBezTo>
                  <a:pt x="4738961" y="524907"/>
                  <a:pt x="4734893" y="526519"/>
                  <a:pt x="4731420" y="528255"/>
                </a:cubicBezTo>
                <a:cubicBezTo>
                  <a:pt x="4727947" y="529992"/>
                  <a:pt x="4725517" y="531579"/>
                  <a:pt x="4724127" y="533018"/>
                </a:cubicBezTo>
                <a:cubicBezTo>
                  <a:pt x="4722738" y="534456"/>
                  <a:pt x="4721796" y="536069"/>
                  <a:pt x="4721300" y="537855"/>
                </a:cubicBezTo>
                <a:cubicBezTo>
                  <a:pt x="4720804" y="539641"/>
                  <a:pt x="4720556" y="542071"/>
                  <a:pt x="4720556" y="545147"/>
                </a:cubicBezTo>
                <a:cubicBezTo>
                  <a:pt x="4720556" y="547429"/>
                  <a:pt x="4720704" y="549513"/>
                  <a:pt x="4721002" y="551398"/>
                </a:cubicBezTo>
                <a:cubicBezTo>
                  <a:pt x="4721300" y="553283"/>
                  <a:pt x="4721721" y="554871"/>
                  <a:pt x="4722267" y="556161"/>
                </a:cubicBezTo>
                <a:cubicBezTo>
                  <a:pt x="4722813" y="557450"/>
                  <a:pt x="4723507" y="558443"/>
                  <a:pt x="4724351" y="559137"/>
                </a:cubicBezTo>
                <a:cubicBezTo>
                  <a:pt x="4725194" y="559832"/>
                  <a:pt x="4726161" y="560179"/>
                  <a:pt x="4727253" y="560179"/>
                </a:cubicBezTo>
                <a:cubicBezTo>
                  <a:pt x="4728840" y="560179"/>
                  <a:pt x="4730899" y="559484"/>
                  <a:pt x="4733429" y="558095"/>
                </a:cubicBezTo>
                <a:cubicBezTo>
                  <a:pt x="4735959" y="556706"/>
                  <a:pt x="4739110" y="555168"/>
                  <a:pt x="4742880" y="553482"/>
                </a:cubicBezTo>
                <a:cubicBezTo>
                  <a:pt x="4746650" y="551795"/>
                  <a:pt x="4750991" y="550257"/>
                  <a:pt x="4755902" y="548868"/>
                </a:cubicBezTo>
                <a:cubicBezTo>
                  <a:pt x="4760814" y="547479"/>
                  <a:pt x="4766395" y="546784"/>
                  <a:pt x="4772645" y="546784"/>
                </a:cubicBezTo>
                <a:cubicBezTo>
                  <a:pt x="4777408" y="546784"/>
                  <a:pt x="4781402" y="547280"/>
                  <a:pt x="4784626" y="548273"/>
                </a:cubicBezTo>
                <a:cubicBezTo>
                  <a:pt x="4787851" y="549265"/>
                  <a:pt x="4790430" y="550803"/>
                  <a:pt x="4792365" y="552886"/>
                </a:cubicBezTo>
                <a:cubicBezTo>
                  <a:pt x="4794300" y="554970"/>
                  <a:pt x="4795689" y="557574"/>
                  <a:pt x="4796532" y="560700"/>
                </a:cubicBezTo>
                <a:cubicBezTo>
                  <a:pt x="4797376" y="563825"/>
                  <a:pt x="4797797" y="567471"/>
                  <a:pt x="4797797" y="571639"/>
                </a:cubicBezTo>
                <a:lnTo>
                  <a:pt x="4797797" y="579675"/>
                </a:lnTo>
                <a:lnTo>
                  <a:pt x="4784849" y="579675"/>
                </a:lnTo>
                <a:cubicBezTo>
                  <a:pt x="4773042" y="579675"/>
                  <a:pt x="4762674" y="580568"/>
                  <a:pt x="4753744" y="582354"/>
                </a:cubicBezTo>
                <a:cubicBezTo>
                  <a:pt x="4744815" y="584140"/>
                  <a:pt x="4737348" y="586894"/>
                  <a:pt x="4731346" y="590614"/>
                </a:cubicBezTo>
                <a:cubicBezTo>
                  <a:pt x="4725343" y="594335"/>
                  <a:pt x="4720828" y="599048"/>
                  <a:pt x="4717802" y="604753"/>
                </a:cubicBezTo>
                <a:cubicBezTo>
                  <a:pt x="4714776" y="610458"/>
                  <a:pt x="4713263" y="617180"/>
                  <a:pt x="4713263" y="624919"/>
                </a:cubicBezTo>
                <a:cubicBezTo>
                  <a:pt x="4713263" y="632063"/>
                  <a:pt x="4714454" y="638314"/>
                  <a:pt x="4716835" y="643671"/>
                </a:cubicBezTo>
                <a:cubicBezTo>
                  <a:pt x="4719216" y="649029"/>
                  <a:pt x="4722565" y="653519"/>
                  <a:pt x="4726881" y="657140"/>
                </a:cubicBezTo>
                <a:cubicBezTo>
                  <a:pt x="4731197" y="660762"/>
                  <a:pt x="4736307" y="663490"/>
                  <a:pt x="4742210" y="665326"/>
                </a:cubicBezTo>
                <a:cubicBezTo>
                  <a:pt x="4748114" y="667162"/>
                  <a:pt x="4754588" y="668079"/>
                  <a:pt x="4761632" y="668079"/>
                </a:cubicBezTo>
                <a:cubicBezTo>
                  <a:pt x="4770165" y="668079"/>
                  <a:pt x="4777929" y="666442"/>
                  <a:pt x="4784924" y="663168"/>
                </a:cubicBezTo>
                <a:cubicBezTo>
                  <a:pt x="4791919" y="659894"/>
                  <a:pt x="4798145" y="655330"/>
                  <a:pt x="4803602" y="649476"/>
                </a:cubicBezTo>
                <a:lnTo>
                  <a:pt x="4803602" y="660043"/>
                </a:lnTo>
                <a:cubicBezTo>
                  <a:pt x="4803602" y="661432"/>
                  <a:pt x="4804023" y="662523"/>
                  <a:pt x="4804867" y="663317"/>
                </a:cubicBezTo>
                <a:cubicBezTo>
                  <a:pt x="4805710" y="664111"/>
                  <a:pt x="4807149" y="664681"/>
                  <a:pt x="4809183" y="665028"/>
                </a:cubicBezTo>
                <a:cubicBezTo>
                  <a:pt x="4811217" y="665376"/>
                  <a:pt x="4814466" y="665549"/>
                  <a:pt x="4818931" y="665549"/>
                </a:cubicBezTo>
                <a:cubicBezTo>
                  <a:pt x="4823098" y="665549"/>
                  <a:pt x="4826248" y="665376"/>
                  <a:pt x="4828382" y="665028"/>
                </a:cubicBezTo>
                <a:cubicBezTo>
                  <a:pt x="4830515" y="664681"/>
                  <a:pt x="4832077" y="664111"/>
                  <a:pt x="4833070" y="663317"/>
                </a:cubicBezTo>
                <a:cubicBezTo>
                  <a:pt x="4834062" y="662523"/>
                  <a:pt x="4834558" y="661432"/>
                  <a:pt x="4834558" y="660043"/>
                </a:cubicBezTo>
                <a:lnTo>
                  <a:pt x="4834558" y="570746"/>
                </a:lnTo>
                <a:cubicBezTo>
                  <a:pt x="4834558" y="561618"/>
                  <a:pt x="4833466" y="553730"/>
                  <a:pt x="4831284" y="547082"/>
                </a:cubicBezTo>
                <a:cubicBezTo>
                  <a:pt x="4829101" y="540434"/>
                  <a:pt x="4825628" y="535002"/>
                  <a:pt x="4820866" y="530785"/>
                </a:cubicBezTo>
                <a:cubicBezTo>
                  <a:pt x="4816103" y="526569"/>
                  <a:pt x="4810026" y="523443"/>
                  <a:pt x="4802634" y="521409"/>
                </a:cubicBezTo>
                <a:cubicBezTo>
                  <a:pt x="4795242" y="519375"/>
                  <a:pt x="4786338" y="518358"/>
                  <a:pt x="4775920" y="518358"/>
                </a:cubicBezTo>
                <a:close/>
                <a:moveTo>
                  <a:pt x="4286126" y="518358"/>
                </a:moveTo>
                <a:cubicBezTo>
                  <a:pt x="4275609" y="518358"/>
                  <a:pt x="4266159" y="520095"/>
                  <a:pt x="4257775" y="523567"/>
                </a:cubicBezTo>
                <a:cubicBezTo>
                  <a:pt x="4249391" y="527040"/>
                  <a:pt x="4242272" y="532075"/>
                  <a:pt x="4236418" y="538673"/>
                </a:cubicBezTo>
                <a:cubicBezTo>
                  <a:pt x="4230564" y="545271"/>
                  <a:pt x="4226099" y="553308"/>
                  <a:pt x="4223023" y="562783"/>
                </a:cubicBezTo>
                <a:cubicBezTo>
                  <a:pt x="4219947" y="572259"/>
                  <a:pt x="4218410" y="582900"/>
                  <a:pt x="4218410" y="594707"/>
                </a:cubicBezTo>
                <a:cubicBezTo>
                  <a:pt x="4218410" y="607109"/>
                  <a:pt x="4219873" y="617924"/>
                  <a:pt x="4222800" y="627152"/>
                </a:cubicBezTo>
                <a:cubicBezTo>
                  <a:pt x="4225727" y="636379"/>
                  <a:pt x="4230167" y="644019"/>
                  <a:pt x="4236120" y="650071"/>
                </a:cubicBezTo>
                <a:cubicBezTo>
                  <a:pt x="4242073" y="656123"/>
                  <a:pt x="4249490" y="660638"/>
                  <a:pt x="4258370" y="663614"/>
                </a:cubicBezTo>
                <a:cubicBezTo>
                  <a:pt x="4267250" y="666591"/>
                  <a:pt x="4277594" y="668079"/>
                  <a:pt x="4289401" y="668079"/>
                </a:cubicBezTo>
                <a:cubicBezTo>
                  <a:pt x="4295949" y="668079"/>
                  <a:pt x="4302101" y="667658"/>
                  <a:pt x="4307855" y="666814"/>
                </a:cubicBezTo>
                <a:cubicBezTo>
                  <a:pt x="4313610" y="665971"/>
                  <a:pt x="4318720" y="664979"/>
                  <a:pt x="4323184" y="663838"/>
                </a:cubicBezTo>
                <a:cubicBezTo>
                  <a:pt x="4327649" y="662697"/>
                  <a:pt x="4331320" y="661531"/>
                  <a:pt x="4334198" y="660340"/>
                </a:cubicBezTo>
                <a:cubicBezTo>
                  <a:pt x="4337075" y="659150"/>
                  <a:pt x="4338836" y="658207"/>
                  <a:pt x="4339481" y="657512"/>
                </a:cubicBezTo>
                <a:cubicBezTo>
                  <a:pt x="4340126" y="656818"/>
                  <a:pt x="4340647" y="656099"/>
                  <a:pt x="4341044" y="655354"/>
                </a:cubicBezTo>
                <a:cubicBezTo>
                  <a:pt x="4341441" y="654610"/>
                  <a:pt x="4341738" y="653693"/>
                  <a:pt x="4341937" y="652601"/>
                </a:cubicBezTo>
                <a:cubicBezTo>
                  <a:pt x="4342135" y="651510"/>
                  <a:pt x="4342284" y="650195"/>
                  <a:pt x="4342383" y="648657"/>
                </a:cubicBezTo>
                <a:cubicBezTo>
                  <a:pt x="4342483" y="647119"/>
                  <a:pt x="4342532" y="645259"/>
                  <a:pt x="4342532" y="643076"/>
                </a:cubicBezTo>
                <a:cubicBezTo>
                  <a:pt x="4342532" y="640596"/>
                  <a:pt x="4342458" y="638537"/>
                  <a:pt x="4342309" y="636900"/>
                </a:cubicBezTo>
                <a:cubicBezTo>
                  <a:pt x="4342160" y="635263"/>
                  <a:pt x="4341887" y="633998"/>
                  <a:pt x="4341490" y="633105"/>
                </a:cubicBezTo>
                <a:cubicBezTo>
                  <a:pt x="4341093" y="632212"/>
                  <a:pt x="4340597" y="631592"/>
                  <a:pt x="4340002" y="631244"/>
                </a:cubicBezTo>
                <a:cubicBezTo>
                  <a:pt x="4339407" y="630897"/>
                  <a:pt x="4338663" y="630723"/>
                  <a:pt x="4337770" y="630723"/>
                </a:cubicBezTo>
                <a:cubicBezTo>
                  <a:pt x="4336281" y="630723"/>
                  <a:pt x="4334347" y="631195"/>
                  <a:pt x="4331965" y="632137"/>
                </a:cubicBezTo>
                <a:cubicBezTo>
                  <a:pt x="4329584" y="633080"/>
                  <a:pt x="4326583" y="634122"/>
                  <a:pt x="4322961" y="635263"/>
                </a:cubicBezTo>
                <a:cubicBezTo>
                  <a:pt x="4319340" y="636404"/>
                  <a:pt x="4315049" y="637445"/>
                  <a:pt x="4310088" y="638388"/>
                </a:cubicBezTo>
                <a:cubicBezTo>
                  <a:pt x="4305127" y="639331"/>
                  <a:pt x="4299372" y="639802"/>
                  <a:pt x="4292824" y="639802"/>
                </a:cubicBezTo>
                <a:cubicBezTo>
                  <a:pt x="4286374" y="639802"/>
                  <a:pt x="4280843" y="638959"/>
                  <a:pt x="4276229" y="637272"/>
                </a:cubicBezTo>
                <a:cubicBezTo>
                  <a:pt x="4271616" y="635585"/>
                  <a:pt x="4267845" y="633129"/>
                  <a:pt x="4264918" y="629905"/>
                </a:cubicBezTo>
                <a:cubicBezTo>
                  <a:pt x="4261991" y="626680"/>
                  <a:pt x="4259858" y="622761"/>
                  <a:pt x="4258519" y="618147"/>
                </a:cubicBezTo>
                <a:cubicBezTo>
                  <a:pt x="4257179" y="613534"/>
                  <a:pt x="4256510" y="608399"/>
                  <a:pt x="4256510" y="602744"/>
                </a:cubicBezTo>
                <a:lnTo>
                  <a:pt x="4337323" y="602744"/>
                </a:lnTo>
                <a:cubicBezTo>
                  <a:pt x="4340895" y="602744"/>
                  <a:pt x="4343698" y="601652"/>
                  <a:pt x="4345732" y="599470"/>
                </a:cubicBezTo>
                <a:cubicBezTo>
                  <a:pt x="4347766" y="597287"/>
                  <a:pt x="4348783" y="593913"/>
                  <a:pt x="4348783" y="589349"/>
                </a:cubicBezTo>
                <a:lnTo>
                  <a:pt x="4348783" y="583396"/>
                </a:lnTo>
                <a:cubicBezTo>
                  <a:pt x="4348783" y="574070"/>
                  <a:pt x="4347592" y="565437"/>
                  <a:pt x="4345211" y="557500"/>
                </a:cubicBezTo>
                <a:cubicBezTo>
                  <a:pt x="4342830" y="549562"/>
                  <a:pt x="4339109" y="542692"/>
                  <a:pt x="4334049" y="536887"/>
                </a:cubicBezTo>
                <a:cubicBezTo>
                  <a:pt x="4328989" y="531083"/>
                  <a:pt x="4322515" y="526544"/>
                  <a:pt x="4314627" y="523270"/>
                </a:cubicBezTo>
                <a:cubicBezTo>
                  <a:pt x="4306739" y="519995"/>
                  <a:pt x="4297239" y="518358"/>
                  <a:pt x="4286126" y="518358"/>
                </a:cubicBezTo>
                <a:close/>
                <a:moveTo>
                  <a:pt x="4576937" y="472073"/>
                </a:moveTo>
                <a:cubicBezTo>
                  <a:pt x="4575944" y="472073"/>
                  <a:pt x="4575101" y="472346"/>
                  <a:pt x="4574406" y="472891"/>
                </a:cubicBezTo>
                <a:cubicBezTo>
                  <a:pt x="4573712" y="473437"/>
                  <a:pt x="4573117" y="474330"/>
                  <a:pt x="4572620" y="475570"/>
                </a:cubicBezTo>
                <a:cubicBezTo>
                  <a:pt x="4572124" y="476810"/>
                  <a:pt x="4571752" y="478472"/>
                  <a:pt x="4571504" y="480556"/>
                </a:cubicBezTo>
                <a:cubicBezTo>
                  <a:pt x="4571256" y="482639"/>
                  <a:pt x="4571132" y="485170"/>
                  <a:pt x="4571132" y="488146"/>
                </a:cubicBezTo>
                <a:cubicBezTo>
                  <a:pt x="4571132" y="491023"/>
                  <a:pt x="4571256" y="493479"/>
                  <a:pt x="4571504" y="495513"/>
                </a:cubicBezTo>
                <a:cubicBezTo>
                  <a:pt x="4571752" y="497547"/>
                  <a:pt x="4572124" y="499184"/>
                  <a:pt x="4572620" y="500424"/>
                </a:cubicBezTo>
                <a:cubicBezTo>
                  <a:pt x="4573117" y="501665"/>
                  <a:pt x="4573712" y="502582"/>
                  <a:pt x="4574406" y="503178"/>
                </a:cubicBezTo>
                <a:cubicBezTo>
                  <a:pt x="4575101" y="503773"/>
                  <a:pt x="4575944" y="504071"/>
                  <a:pt x="4576937" y="504071"/>
                </a:cubicBezTo>
                <a:lnTo>
                  <a:pt x="4625157" y="504071"/>
                </a:lnTo>
                <a:lnTo>
                  <a:pt x="4625157" y="659298"/>
                </a:lnTo>
                <a:cubicBezTo>
                  <a:pt x="4625157" y="660291"/>
                  <a:pt x="4625479" y="661184"/>
                  <a:pt x="4626124" y="661977"/>
                </a:cubicBezTo>
                <a:cubicBezTo>
                  <a:pt x="4626769" y="662771"/>
                  <a:pt x="4627836" y="663416"/>
                  <a:pt x="4629324" y="663912"/>
                </a:cubicBezTo>
                <a:cubicBezTo>
                  <a:pt x="4630812" y="664408"/>
                  <a:pt x="4632821" y="664805"/>
                  <a:pt x="4635352" y="665103"/>
                </a:cubicBezTo>
                <a:cubicBezTo>
                  <a:pt x="4637882" y="665400"/>
                  <a:pt x="4641032" y="665549"/>
                  <a:pt x="4644802" y="665549"/>
                </a:cubicBezTo>
                <a:cubicBezTo>
                  <a:pt x="4648572" y="665549"/>
                  <a:pt x="4651723" y="665400"/>
                  <a:pt x="4654253" y="665103"/>
                </a:cubicBezTo>
                <a:cubicBezTo>
                  <a:pt x="4656783" y="664805"/>
                  <a:pt x="4658792" y="664408"/>
                  <a:pt x="4660280" y="663912"/>
                </a:cubicBezTo>
                <a:cubicBezTo>
                  <a:pt x="4661769" y="663416"/>
                  <a:pt x="4662835" y="662771"/>
                  <a:pt x="4663480" y="661977"/>
                </a:cubicBezTo>
                <a:cubicBezTo>
                  <a:pt x="4664125" y="661184"/>
                  <a:pt x="4664447" y="660291"/>
                  <a:pt x="4664447" y="659298"/>
                </a:cubicBezTo>
                <a:lnTo>
                  <a:pt x="4664447" y="504071"/>
                </a:lnTo>
                <a:lnTo>
                  <a:pt x="4712668" y="504071"/>
                </a:lnTo>
                <a:cubicBezTo>
                  <a:pt x="4713561" y="504071"/>
                  <a:pt x="4714379" y="503773"/>
                  <a:pt x="4715123" y="503178"/>
                </a:cubicBezTo>
                <a:cubicBezTo>
                  <a:pt x="4715867" y="502582"/>
                  <a:pt x="4716488" y="501665"/>
                  <a:pt x="4716984" y="500424"/>
                </a:cubicBezTo>
                <a:cubicBezTo>
                  <a:pt x="4717480" y="499184"/>
                  <a:pt x="4717852" y="497547"/>
                  <a:pt x="4718100" y="495513"/>
                </a:cubicBezTo>
                <a:cubicBezTo>
                  <a:pt x="4718348" y="493479"/>
                  <a:pt x="4718472" y="491023"/>
                  <a:pt x="4718472" y="488146"/>
                </a:cubicBezTo>
                <a:cubicBezTo>
                  <a:pt x="4718472" y="485170"/>
                  <a:pt x="4718348" y="482639"/>
                  <a:pt x="4718100" y="480556"/>
                </a:cubicBezTo>
                <a:cubicBezTo>
                  <a:pt x="4717852" y="478472"/>
                  <a:pt x="4717480" y="476810"/>
                  <a:pt x="4716984" y="475570"/>
                </a:cubicBezTo>
                <a:cubicBezTo>
                  <a:pt x="4716488" y="474330"/>
                  <a:pt x="4715867" y="473437"/>
                  <a:pt x="4715123" y="472891"/>
                </a:cubicBezTo>
                <a:cubicBezTo>
                  <a:pt x="4714379" y="472346"/>
                  <a:pt x="4713561" y="472073"/>
                  <a:pt x="4712668" y="472073"/>
                </a:cubicBezTo>
                <a:close/>
                <a:moveTo>
                  <a:pt x="4086101" y="471180"/>
                </a:moveTo>
                <a:cubicBezTo>
                  <a:pt x="4082331" y="471180"/>
                  <a:pt x="4079181" y="471329"/>
                  <a:pt x="4076651" y="471626"/>
                </a:cubicBezTo>
                <a:cubicBezTo>
                  <a:pt x="4074121" y="471924"/>
                  <a:pt x="4072111" y="472321"/>
                  <a:pt x="4070623" y="472817"/>
                </a:cubicBezTo>
                <a:cubicBezTo>
                  <a:pt x="4069135" y="473313"/>
                  <a:pt x="4068068" y="473958"/>
                  <a:pt x="4067423" y="474752"/>
                </a:cubicBezTo>
                <a:cubicBezTo>
                  <a:pt x="4066778" y="475545"/>
                  <a:pt x="4066456" y="476488"/>
                  <a:pt x="4066456" y="477579"/>
                </a:cubicBezTo>
                <a:lnTo>
                  <a:pt x="4066456" y="659001"/>
                </a:lnTo>
                <a:cubicBezTo>
                  <a:pt x="4066456" y="660092"/>
                  <a:pt x="4066778" y="661035"/>
                  <a:pt x="4067423" y="661828"/>
                </a:cubicBezTo>
                <a:cubicBezTo>
                  <a:pt x="4068068" y="662622"/>
                  <a:pt x="4069135" y="663292"/>
                  <a:pt x="4070623" y="663838"/>
                </a:cubicBezTo>
                <a:cubicBezTo>
                  <a:pt x="4072111" y="664383"/>
                  <a:pt x="4074121" y="664805"/>
                  <a:pt x="4076651" y="665103"/>
                </a:cubicBezTo>
                <a:cubicBezTo>
                  <a:pt x="4079181" y="665400"/>
                  <a:pt x="4082331" y="665549"/>
                  <a:pt x="4086101" y="665549"/>
                </a:cubicBezTo>
                <a:cubicBezTo>
                  <a:pt x="4089971" y="665549"/>
                  <a:pt x="4093146" y="665400"/>
                  <a:pt x="4095626" y="665103"/>
                </a:cubicBezTo>
                <a:cubicBezTo>
                  <a:pt x="4098107" y="664805"/>
                  <a:pt x="4100091" y="664383"/>
                  <a:pt x="4101579" y="663838"/>
                </a:cubicBezTo>
                <a:cubicBezTo>
                  <a:pt x="4103068" y="663292"/>
                  <a:pt x="4104110" y="662622"/>
                  <a:pt x="4104705" y="661828"/>
                </a:cubicBezTo>
                <a:cubicBezTo>
                  <a:pt x="4105300" y="661035"/>
                  <a:pt x="4105598" y="660092"/>
                  <a:pt x="4105598" y="659001"/>
                </a:cubicBezTo>
                <a:lnTo>
                  <a:pt x="4105598" y="567620"/>
                </a:lnTo>
                <a:lnTo>
                  <a:pt x="4163790" y="659001"/>
                </a:lnTo>
                <a:cubicBezTo>
                  <a:pt x="4164484" y="660390"/>
                  <a:pt x="4165452" y="661580"/>
                  <a:pt x="4166692" y="662573"/>
                </a:cubicBezTo>
                <a:cubicBezTo>
                  <a:pt x="4167932" y="663565"/>
                  <a:pt x="4169966" y="664309"/>
                  <a:pt x="4172794" y="664805"/>
                </a:cubicBezTo>
                <a:cubicBezTo>
                  <a:pt x="4175621" y="665301"/>
                  <a:pt x="4180260" y="665549"/>
                  <a:pt x="4186709" y="665549"/>
                </a:cubicBezTo>
                <a:cubicBezTo>
                  <a:pt x="4190777" y="665549"/>
                  <a:pt x="4194151" y="665400"/>
                  <a:pt x="4196829" y="665103"/>
                </a:cubicBezTo>
                <a:cubicBezTo>
                  <a:pt x="4199508" y="664805"/>
                  <a:pt x="4201617" y="664383"/>
                  <a:pt x="4203155" y="663838"/>
                </a:cubicBezTo>
                <a:cubicBezTo>
                  <a:pt x="4204693" y="663292"/>
                  <a:pt x="4205734" y="662597"/>
                  <a:pt x="4206280" y="661754"/>
                </a:cubicBezTo>
                <a:cubicBezTo>
                  <a:pt x="4206826" y="660911"/>
                  <a:pt x="4207099" y="659943"/>
                  <a:pt x="4207099" y="658852"/>
                </a:cubicBezTo>
                <a:cubicBezTo>
                  <a:pt x="4207099" y="658058"/>
                  <a:pt x="4206875" y="656992"/>
                  <a:pt x="4206429" y="655652"/>
                </a:cubicBezTo>
                <a:cubicBezTo>
                  <a:pt x="4205982" y="654313"/>
                  <a:pt x="4204668" y="651609"/>
                  <a:pt x="4202485" y="647541"/>
                </a:cubicBezTo>
                <a:lnTo>
                  <a:pt x="4144888" y="560477"/>
                </a:lnTo>
                <a:lnTo>
                  <a:pt x="4197722" y="491271"/>
                </a:lnTo>
                <a:cubicBezTo>
                  <a:pt x="4200203" y="487402"/>
                  <a:pt x="4201890" y="484574"/>
                  <a:pt x="4202783" y="482788"/>
                </a:cubicBezTo>
                <a:cubicBezTo>
                  <a:pt x="4203676" y="481002"/>
                  <a:pt x="4204122" y="479266"/>
                  <a:pt x="4204122" y="477579"/>
                </a:cubicBezTo>
                <a:cubicBezTo>
                  <a:pt x="4204122" y="476587"/>
                  <a:pt x="4203824" y="475694"/>
                  <a:pt x="4203229" y="474900"/>
                </a:cubicBezTo>
                <a:cubicBezTo>
                  <a:pt x="4202634" y="474107"/>
                  <a:pt x="4201567" y="473437"/>
                  <a:pt x="4200029" y="472891"/>
                </a:cubicBezTo>
                <a:cubicBezTo>
                  <a:pt x="4198491" y="472346"/>
                  <a:pt x="4196433" y="471924"/>
                  <a:pt x="4193853" y="471626"/>
                </a:cubicBezTo>
                <a:cubicBezTo>
                  <a:pt x="4191273" y="471329"/>
                  <a:pt x="4187999" y="471180"/>
                  <a:pt x="4184030" y="471180"/>
                </a:cubicBezTo>
                <a:cubicBezTo>
                  <a:pt x="4180161" y="471180"/>
                  <a:pt x="4176986" y="471279"/>
                  <a:pt x="4174505" y="471477"/>
                </a:cubicBezTo>
                <a:cubicBezTo>
                  <a:pt x="4172025" y="471676"/>
                  <a:pt x="4169991" y="472023"/>
                  <a:pt x="4168403" y="472519"/>
                </a:cubicBezTo>
                <a:cubicBezTo>
                  <a:pt x="4166816" y="473015"/>
                  <a:pt x="4165526" y="473685"/>
                  <a:pt x="4164534" y="474528"/>
                </a:cubicBezTo>
                <a:cubicBezTo>
                  <a:pt x="4163542" y="475372"/>
                  <a:pt x="4162698" y="476438"/>
                  <a:pt x="4162004" y="477728"/>
                </a:cubicBezTo>
                <a:lnTo>
                  <a:pt x="4105598" y="559584"/>
                </a:lnTo>
                <a:lnTo>
                  <a:pt x="4105598" y="477579"/>
                </a:lnTo>
                <a:cubicBezTo>
                  <a:pt x="4105598" y="476488"/>
                  <a:pt x="4105300" y="475545"/>
                  <a:pt x="4104705" y="474752"/>
                </a:cubicBezTo>
                <a:cubicBezTo>
                  <a:pt x="4104110" y="473958"/>
                  <a:pt x="4103068" y="473313"/>
                  <a:pt x="4101579" y="472817"/>
                </a:cubicBezTo>
                <a:cubicBezTo>
                  <a:pt x="4100091" y="472321"/>
                  <a:pt x="4098107" y="471924"/>
                  <a:pt x="4095626" y="471626"/>
                </a:cubicBezTo>
                <a:cubicBezTo>
                  <a:pt x="4093146" y="471329"/>
                  <a:pt x="4089971" y="471180"/>
                  <a:pt x="4086101" y="471180"/>
                </a:cubicBezTo>
                <a:close/>
                <a:moveTo>
                  <a:pt x="4892601" y="457487"/>
                </a:moveTo>
                <a:cubicBezTo>
                  <a:pt x="4888930" y="457487"/>
                  <a:pt x="4885904" y="457636"/>
                  <a:pt x="4883522" y="457934"/>
                </a:cubicBezTo>
                <a:cubicBezTo>
                  <a:pt x="4881141" y="458232"/>
                  <a:pt x="4879231" y="458653"/>
                  <a:pt x="4877793" y="459199"/>
                </a:cubicBezTo>
                <a:cubicBezTo>
                  <a:pt x="4876354" y="459745"/>
                  <a:pt x="4875337" y="460414"/>
                  <a:pt x="4874742" y="461208"/>
                </a:cubicBezTo>
                <a:cubicBezTo>
                  <a:pt x="4874146" y="462002"/>
                  <a:pt x="4873849" y="462895"/>
                  <a:pt x="4873849" y="463887"/>
                </a:cubicBezTo>
                <a:lnTo>
                  <a:pt x="4873849" y="659596"/>
                </a:lnTo>
                <a:cubicBezTo>
                  <a:pt x="4873849" y="660588"/>
                  <a:pt x="4874146" y="661456"/>
                  <a:pt x="4874742" y="662201"/>
                </a:cubicBezTo>
                <a:cubicBezTo>
                  <a:pt x="4875337" y="662945"/>
                  <a:pt x="4876354" y="663565"/>
                  <a:pt x="4877793" y="664061"/>
                </a:cubicBezTo>
                <a:cubicBezTo>
                  <a:pt x="4879231" y="664557"/>
                  <a:pt x="4881141" y="664929"/>
                  <a:pt x="4883522" y="665177"/>
                </a:cubicBezTo>
                <a:cubicBezTo>
                  <a:pt x="4885904" y="665425"/>
                  <a:pt x="4888930" y="665549"/>
                  <a:pt x="4892601" y="665549"/>
                </a:cubicBezTo>
                <a:cubicBezTo>
                  <a:pt x="4896272" y="665549"/>
                  <a:pt x="4899298" y="665425"/>
                  <a:pt x="4901679" y="665177"/>
                </a:cubicBezTo>
                <a:cubicBezTo>
                  <a:pt x="4904061" y="664929"/>
                  <a:pt x="4905971" y="664557"/>
                  <a:pt x="4907409" y="664061"/>
                </a:cubicBezTo>
                <a:cubicBezTo>
                  <a:pt x="4908848" y="663565"/>
                  <a:pt x="4909865" y="662945"/>
                  <a:pt x="4910460" y="662201"/>
                </a:cubicBezTo>
                <a:cubicBezTo>
                  <a:pt x="4911056" y="661456"/>
                  <a:pt x="4911353" y="660588"/>
                  <a:pt x="4911353" y="659596"/>
                </a:cubicBezTo>
                <a:lnTo>
                  <a:pt x="4911353" y="589349"/>
                </a:lnTo>
                <a:lnTo>
                  <a:pt x="4955555" y="659298"/>
                </a:lnTo>
                <a:cubicBezTo>
                  <a:pt x="4956250" y="660588"/>
                  <a:pt x="4957044" y="661630"/>
                  <a:pt x="4957936" y="662424"/>
                </a:cubicBezTo>
                <a:cubicBezTo>
                  <a:pt x="4958829" y="663218"/>
                  <a:pt x="4960094" y="663838"/>
                  <a:pt x="4961732" y="664284"/>
                </a:cubicBezTo>
                <a:cubicBezTo>
                  <a:pt x="4963369" y="664731"/>
                  <a:pt x="4965452" y="665053"/>
                  <a:pt x="4967982" y="665252"/>
                </a:cubicBezTo>
                <a:cubicBezTo>
                  <a:pt x="4970512" y="665450"/>
                  <a:pt x="4973811" y="665549"/>
                  <a:pt x="4977879" y="665549"/>
                </a:cubicBezTo>
                <a:cubicBezTo>
                  <a:pt x="4981848" y="665549"/>
                  <a:pt x="4985073" y="665425"/>
                  <a:pt x="4987553" y="665177"/>
                </a:cubicBezTo>
                <a:cubicBezTo>
                  <a:pt x="4990034" y="664929"/>
                  <a:pt x="4991993" y="664582"/>
                  <a:pt x="4993432" y="664135"/>
                </a:cubicBezTo>
                <a:cubicBezTo>
                  <a:pt x="4994871" y="663689"/>
                  <a:pt x="4995863" y="663094"/>
                  <a:pt x="4996409" y="662349"/>
                </a:cubicBezTo>
                <a:cubicBezTo>
                  <a:pt x="4996954" y="661605"/>
                  <a:pt x="4997227" y="660737"/>
                  <a:pt x="4997227" y="659745"/>
                </a:cubicBezTo>
                <a:cubicBezTo>
                  <a:pt x="4997227" y="658554"/>
                  <a:pt x="4996954" y="657240"/>
                  <a:pt x="4996409" y="655801"/>
                </a:cubicBezTo>
                <a:cubicBezTo>
                  <a:pt x="4995863" y="654362"/>
                  <a:pt x="4994995" y="652651"/>
                  <a:pt x="4993804" y="650666"/>
                </a:cubicBezTo>
                <a:lnTo>
                  <a:pt x="4948858" y="581164"/>
                </a:lnTo>
                <a:lnTo>
                  <a:pt x="4987702" y="537111"/>
                </a:lnTo>
                <a:cubicBezTo>
                  <a:pt x="4989190" y="535225"/>
                  <a:pt x="4990307" y="533439"/>
                  <a:pt x="4991051" y="531753"/>
                </a:cubicBezTo>
                <a:cubicBezTo>
                  <a:pt x="4991795" y="530066"/>
                  <a:pt x="4992167" y="528479"/>
                  <a:pt x="4992167" y="526990"/>
                </a:cubicBezTo>
                <a:cubicBezTo>
                  <a:pt x="4992167" y="525899"/>
                  <a:pt x="4991869" y="524981"/>
                  <a:pt x="4991274" y="524237"/>
                </a:cubicBezTo>
                <a:cubicBezTo>
                  <a:pt x="4990679" y="523493"/>
                  <a:pt x="4989612" y="522873"/>
                  <a:pt x="4988074" y="522377"/>
                </a:cubicBezTo>
                <a:cubicBezTo>
                  <a:pt x="4986536" y="521880"/>
                  <a:pt x="4984502" y="521508"/>
                  <a:pt x="4981972" y="521260"/>
                </a:cubicBezTo>
                <a:cubicBezTo>
                  <a:pt x="4979442" y="521012"/>
                  <a:pt x="4976341" y="520888"/>
                  <a:pt x="4972670" y="520888"/>
                </a:cubicBezTo>
                <a:cubicBezTo>
                  <a:pt x="4968900" y="520888"/>
                  <a:pt x="4965800" y="521012"/>
                  <a:pt x="4963369" y="521260"/>
                </a:cubicBezTo>
                <a:cubicBezTo>
                  <a:pt x="4960938" y="521508"/>
                  <a:pt x="4958904" y="521880"/>
                  <a:pt x="4957267" y="522377"/>
                </a:cubicBezTo>
                <a:cubicBezTo>
                  <a:pt x="4955630" y="522873"/>
                  <a:pt x="4954315" y="523567"/>
                  <a:pt x="4953323" y="524460"/>
                </a:cubicBezTo>
                <a:cubicBezTo>
                  <a:pt x="4952331" y="525353"/>
                  <a:pt x="4951438" y="526395"/>
                  <a:pt x="4950644" y="527586"/>
                </a:cubicBezTo>
                <a:lnTo>
                  <a:pt x="4911353" y="580420"/>
                </a:lnTo>
                <a:lnTo>
                  <a:pt x="4911353" y="463887"/>
                </a:lnTo>
                <a:cubicBezTo>
                  <a:pt x="4911353" y="462895"/>
                  <a:pt x="4911056" y="462002"/>
                  <a:pt x="4910460" y="461208"/>
                </a:cubicBezTo>
                <a:cubicBezTo>
                  <a:pt x="4909865" y="460414"/>
                  <a:pt x="4908848" y="459745"/>
                  <a:pt x="4907409" y="459199"/>
                </a:cubicBezTo>
                <a:cubicBezTo>
                  <a:pt x="4905971" y="458653"/>
                  <a:pt x="4904061" y="458232"/>
                  <a:pt x="4901679" y="457934"/>
                </a:cubicBezTo>
                <a:cubicBezTo>
                  <a:pt x="4899298" y="457636"/>
                  <a:pt x="4896272" y="457487"/>
                  <a:pt x="4892601" y="457487"/>
                </a:cubicBezTo>
                <a:close/>
                <a:moveTo>
                  <a:pt x="0" y="0"/>
                </a:moveTo>
                <a:lnTo>
                  <a:pt x="6768791" y="0"/>
                </a:lnTo>
                <a:lnTo>
                  <a:pt x="7560527" y="791737"/>
                </a:lnTo>
                <a:lnTo>
                  <a:pt x="6768791" y="1583473"/>
                </a:lnTo>
                <a:lnTo>
                  <a:pt x="0" y="1583473"/>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dirty="0">
              <a:latin typeface="Poppins Black" panose="00000A00000000000000" pitchFamily="2" charset="0"/>
              <a:cs typeface="Poppins Black" panose="00000A00000000000000" pitchFamily="2" charset="0"/>
            </a:endParaRPr>
          </a:p>
        </p:txBody>
      </p:sp>
      <p:sp>
        <p:nvSpPr>
          <p:cNvPr id="23" name="Forme libre : forme 22">
            <a:extLst>
              <a:ext uri="{FF2B5EF4-FFF2-40B4-BE49-F238E27FC236}">
                <a16:creationId xmlns:a16="http://schemas.microsoft.com/office/drawing/2014/main" id="{59F64869-472F-40BB-A33C-F55763FAD256}"/>
              </a:ext>
            </a:extLst>
          </p:cNvPr>
          <p:cNvSpPr/>
          <p:nvPr/>
        </p:nvSpPr>
        <p:spPr>
          <a:xfrm>
            <a:off x="70611" y="5274940"/>
            <a:ext cx="15117116" cy="3166121"/>
          </a:xfrm>
          <a:custGeom>
            <a:avLst/>
            <a:gdLst/>
            <a:ahLst/>
            <a:cxnLst/>
            <a:rect l="l" t="t" r="r" b="b"/>
            <a:pathLst>
              <a:path w="7560527" h="1583473">
                <a:moveTo>
                  <a:pt x="4647523" y="1171931"/>
                </a:moveTo>
                <a:cubicBezTo>
                  <a:pt x="4650599" y="1175503"/>
                  <a:pt x="4654096" y="1179298"/>
                  <a:pt x="4658015" y="1183316"/>
                </a:cubicBezTo>
                <a:cubicBezTo>
                  <a:pt x="4661934" y="1187335"/>
                  <a:pt x="4666027" y="1191378"/>
                  <a:pt x="4670293" y="1195446"/>
                </a:cubicBezTo>
                <a:cubicBezTo>
                  <a:pt x="4674560" y="1199514"/>
                  <a:pt x="4678950" y="1203557"/>
                  <a:pt x="4683465" y="1207575"/>
                </a:cubicBezTo>
                <a:cubicBezTo>
                  <a:pt x="4687979" y="1211594"/>
                  <a:pt x="4692469" y="1215389"/>
                  <a:pt x="4696934" y="1218960"/>
                </a:cubicBezTo>
                <a:cubicBezTo>
                  <a:pt x="4694751" y="1220548"/>
                  <a:pt x="4692394" y="1222011"/>
                  <a:pt x="4689864" y="1223351"/>
                </a:cubicBezTo>
                <a:cubicBezTo>
                  <a:pt x="4687334" y="1224690"/>
                  <a:pt x="4684655" y="1225831"/>
                  <a:pt x="4681828" y="1226774"/>
                </a:cubicBezTo>
                <a:cubicBezTo>
                  <a:pt x="4679000" y="1227717"/>
                  <a:pt x="4676123" y="1228461"/>
                  <a:pt x="4673196" y="1229006"/>
                </a:cubicBezTo>
                <a:cubicBezTo>
                  <a:pt x="4670269" y="1229552"/>
                  <a:pt x="4667317" y="1229825"/>
                  <a:pt x="4664340" y="1229825"/>
                </a:cubicBezTo>
                <a:cubicBezTo>
                  <a:pt x="4658586" y="1229825"/>
                  <a:pt x="4653501" y="1229106"/>
                  <a:pt x="4649085" y="1227667"/>
                </a:cubicBezTo>
                <a:cubicBezTo>
                  <a:pt x="4644670" y="1226228"/>
                  <a:pt x="4640974" y="1224219"/>
                  <a:pt x="4637998" y="1221639"/>
                </a:cubicBezTo>
                <a:cubicBezTo>
                  <a:pt x="4635021" y="1219060"/>
                  <a:pt x="4632739" y="1215984"/>
                  <a:pt x="4631152" y="1212412"/>
                </a:cubicBezTo>
                <a:cubicBezTo>
                  <a:pt x="4629564" y="1208840"/>
                  <a:pt x="4628770" y="1204921"/>
                  <a:pt x="4628770" y="1200655"/>
                </a:cubicBezTo>
                <a:cubicBezTo>
                  <a:pt x="4628770" y="1198075"/>
                  <a:pt x="4629118" y="1195545"/>
                  <a:pt x="4629812" y="1193064"/>
                </a:cubicBezTo>
                <a:cubicBezTo>
                  <a:pt x="4630507" y="1190584"/>
                  <a:pt x="4631598" y="1188153"/>
                  <a:pt x="4633086" y="1185772"/>
                </a:cubicBezTo>
                <a:cubicBezTo>
                  <a:pt x="4634575" y="1183391"/>
                  <a:pt x="4636485" y="1181034"/>
                  <a:pt x="4638816" y="1178702"/>
                </a:cubicBezTo>
                <a:cubicBezTo>
                  <a:pt x="4641148" y="1176371"/>
                  <a:pt x="4644050" y="1174114"/>
                  <a:pt x="4647523" y="1171931"/>
                </a:cubicBezTo>
                <a:close/>
                <a:moveTo>
                  <a:pt x="5730843" y="1171782"/>
                </a:moveTo>
                <a:lnTo>
                  <a:pt x="5754060" y="1171782"/>
                </a:lnTo>
                <a:cubicBezTo>
                  <a:pt x="5761204" y="1171782"/>
                  <a:pt x="5767008" y="1172427"/>
                  <a:pt x="5771473" y="1173717"/>
                </a:cubicBezTo>
                <a:cubicBezTo>
                  <a:pt x="5775938" y="1175007"/>
                  <a:pt x="5779609" y="1176842"/>
                  <a:pt x="5782486" y="1179223"/>
                </a:cubicBezTo>
                <a:cubicBezTo>
                  <a:pt x="5785363" y="1181605"/>
                  <a:pt x="5787546" y="1184556"/>
                  <a:pt x="5789034" y="1188079"/>
                </a:cubicBezTo>
                <a:cubicBezTo>
                  <a:pt x="5790523" y="1191601"/>
                  <a:pt x="5791267" y="1195594"/>
                  <a:pt x="5791267" y="1200059"/>
                </a:cubicBezTo>
                <a:cubicBezTo>
                  <a:pt x="5791267" y="1204326"/>
                  <a:pt x="5790498" y="1208121"/>
                  <a:pt x="5788960" y="1211445"/>
                </a:cubicBezTo>
                <a:cubicBezTo>
                  <a:pt x="5787422" y="1214768"/>
                  <a:pt x="5785289" y="1217547"/>
                  <a:pt x="5782560" y="1219779"/>
                </a:cubicBezTo>
                <a:cubicBezTo>
                  <a:pt x="5779832" y="1222011"/>
                  <a:pt x="5776607" y="1223698"/>
                  <a:pt x="5772887" y="1224839"/>
                </a:cubicBezTo>
                <a:cubicBezTo>
                  <a:pt x="5769166" y="1225980"/>
                  <a:pt x="5764577" y="1226551"/>
                  <a:pt x="5759120" y="1226551"/>
                </a:cubicBezTo>
                <a:lnTo>
                  <a:pt x="5730843" y="1226551"/>
                </a:lnTo>
                <a:close/>
                <a:moveTo>
                  <a:pt x="3791761" y="1111953"/>
                </a:moveTo>
                <a:cubicBezTo>
                  <a:pt x="3781442" y="1111953"/>
                  <a:pt x="3772587" y="1115624"/>
                  <a:pt x="3765195" y="1122966"/>
                </a:cubicBezTo>
                <a:cubicBezTo>
                  <a:pt x="3757803" y="1130308"/>
                  <a:pt x="3754108" y="1139189"/>
                  <a:pt x="3754108" y="1149607"/>
                </a:cubicBezTo>
                <a:cubicBezTo>
                  <a:pt x="3754108" y="1160025"/>
                  <a:pt x="3757803" y="1168929"/>
                  <a:pt x="3765195" y="1176321"/>
                </a:cubicBezTo>
                <a:cubicBezTo>
                  <a:pt x="3772587" y="1183713"/>
                  <a:pt x="3781442" y="1187409"/>
                  <a:pt x="3791761" y="1187409"/>
                </a:cubicBezTo>
                <a:cubicBezTo>
                  <a:pt x="3802179" y="1187409"/>
                  <a:pt x="3811084" y="1183713"/>
                  <a:pt x="3818476" y="1176321"/>
                </a:cubicBezTo>
                <a:cubicBezTo>
                  <a:pt x="3825867" y="1168929"/>
                  <a:pt x="3829563" y="1160025"/>
                  <a:pt x="3829563" y="1149607"/>
                </a:cubicBezTo>
                <a:cubicBezTo>
                  <a:pt x="3829563" y="1139189"/>
                  <a:pt x="3825867" y="1130308"/>
                  <a:pt x="3818476" y="1122966"/>
                </a:cubicBezTo>
                <a:cubicBezTo>
                  <a:pt x="3811084" y="1115624"/>
                  <a:pt x="3802179" y="1111953"/>
                  <a:pt x="3791761" y="1111953"/>
                </a:cubicBezTo>
                <a:close/>
                <a:moveTo>
                  <a:pt x="5730843" y="1093201"/>
                </a:moveTo>
                <a:lnTo>
                  <a:pt x="5750637" y="1093201"/>
                </a:lnTo>
                <a:cubicBezTo>
                  <a:pt x="5756689" y="1093201"/>
                  <a:pt x="5761526" y="1093746"/>
                  <a:pt x="5765147" y="1094838"/>
                </a:cubicBezTo>
                <a:cubicBezTo>
                  <a:pt x="5768769" y="1095929"/>
                  <a:pt x="5771770" y="1097492"/>
                  <a:pt x="5774152" y="1099526"/>
                </a:cubicBezTo>
                <a:cubicBezTo>
                  <a:pt x="5776533" y="1101560"/>
                  <a:pt x="5778319" y="1104115"/>
                  <a:pt x="5779509" y="1107191"/>
                </a:cubicBezTo>
                <a:cubicBezTo>
                  <a:pt x="5780700" y="1110266"/>
                  <a:pt x="5781295" y="1113739"/>
                  <a:pt x="5781295" y="1117609"/>
                </a:cubicBezTo>
                <a:cubicBezTo>
                  <a:pt x="5781295" y="1121081"/>
                  <a:pt x="5780750" y="1124380"/>
                  <a:pt x="5779658" y="1127506"/>
                </a:cubicBezTo>
                <a:cubicBezTo>
                  <a:pt x="5778567" y="1130631"/>
                  <a:pt x="5776905" y="1133359"/>
                  <a:pt x="5774672" y="1135691"/>
                </a:cubicBezTo>
                <a:cubicBezTo>
                  <a:pt x="5772440" y="1138023"/>
                  <a:pt x="5769637" y="1139858"/>
                  <a:pt x="5766264" y="1141198"/>
                </a:cubicBezTo>
                <a:cubicBezTo>
                  <a:pt x="5762890" y="1142537"/>
                  <a:pt x="5758376" y="1143207"/>
                  <a:pt x="5752720" y="1143207"/>
                </a:cubicBezTo>
                <a:lnTo>
                  <a:pt x="5730843" y="1143207"/>
                </a:lnTo>
                <a:close/>
                <a:moveTo>
                  <a:pt x="4668805" y="1083229"/>
                </a:moveTo>
                <a:cubicBezTo>
                  <a:pt x="4672575" y="1083229"/>
                  <a:pt x="4675850" y="1083676"/>
                  <a:pt x="4678628" y="1084569"/>
                </a:cubicBezTo>
                <a:cubicBezTo>
                  <a:pt x="4681406" y="1085462"/>
                  <a:pt x="4683738" y="1086677"/>
                  <a:pt x="4685623" y="1088215"/>
                </a:cubicBezTo>
                <a:cubicBezTo>
                  <a:pt x="4687508" y="1089753"/>
                  <a:pt x="4688897" y="1091564"/>
                  <a:pt x="4689790" y="1093647"/>
                </a:cubicBezTo>
                <a:cubicBezTo>
                  <a:pt x="4690683" y="1095731"/>
                  <a:pt x="4691129" y="1097963"/>
                  <a:pt x="4691129" y="1100344"/>
                </a:cubicBezTo>
                <a:cubicBezTo>
                  <a:pt x="4691129" y="1103023"/>
                  <a:pt x="4690633" y="1105628"/>
                  <a:pt x="4689641" y="1108158"/>
                </a:cubicBezTo>
                <a:cubicBezTo>
                  <a:pt x="4688649" y="1110688"/>
                  <a:pt x="4686962" y="1113218"/>
                  <a:pt x="4684581" y="1115748"/>
                </a:cubicBezTo>
                <a:cubicBezTo>
                  <a:pt x="4682200" y="1118278"/>
                  <a:pt x="4679049" y="1120883"/>
                  <a:pt x="4675130" y="1123562"/>
                </a:cubicBezTo>
                <a:cubicBezTo>
                  <a:pt x="4671211" y="1126241"/>
                  <a:pt x="4666325" y="1129168"/>
                  <a:pt x="4660471" y="1132343"/>
                </a:cubicBezTo>
                <a:cubicBezTo>
                  <a:pt x="4658090" y="1129168"/>
                  <a:pt x="4655956" y="1126216"/>
                  <a:pt x="4654071" y="1123487"/>
                </a:cubicBezTo>
                <a:cubicBezTo>
                  <a:pt x="4652186" y="1120759"/>
                  <a:pt x="4650623" y="1118179"/>
                  <a:pt x="4649383" y="1115748"/>
                </a:cubicBezTo>
                <a:cubicBezTo>
                  <a:pt x="4648143" y="1113317"/>
                  <a:pt x="4647175" y="1110986"/>
                  <a:pt x="4646481" y="1108753"/>
                </a:cubicBezTo>
                <a:cubicBezTo>
                  <a:pt x="4645786" y="1106521"/>
                  <a:pt x="4645439" y="1104363"/>
                  <a:pt x="4645439" y="1102279"/>
                </a:cubicBezTo>
                <a:cubicBezTo>
                  <a:pt x="4645439" y="1099600"/>
                  <a:pt x="4645886" y="1097095"/>
                  <a:pt x="4646779" y="1094763"/>
                </a:cubicBezTo>
                <a:cubicBezTo>
                  <a:pt x="4647672" y="1092432"/>
                  <a:pt x="4649061" y="1090398"/>
                  <a:pt x="4650946" y="1088661"/>
                </a:cubicBezTo>
                <a:cubicBezTo>
                  <a:pt x="4652831" y="1086925"/>
                  <a:pt x="4655237" y="1085586"/>
                  <a:pt x="4658164" y="1084643"/>
                </a:cubicBezTo>
                <a:cubicBezTo>
                  <a:pt x="4661091" y="1083701"/>
                  <a:pt x="4664638" y="1083229"/>
                  <a:pt x="4668805" y="1083229"/>
                </a:cubicBezTo>
                <a:close/>
                <a:moveTo>
                  <a:pt x="5704054" y="1063882"/>
                </a:moveTo>
                <a:cubicBezTo>
                  <a:pt x="5700779" y="1063882"/>
                  <a:pt x="5698026" y="1064849"/>
                  <a:pt x="5695794" y="1066784"/>
                </a:cubicBezTo>
                <a:cubicBezTo>
                  <a:pt x="5693561" y="1068719"/>
                  <a:pt x="5692445" y="1071869"/>
                  <a:pt x="5692445" y="1076234"/>
                </a:cubicBezTo>
                <a:lnTo>
                  <a:pt x="5692445" y="1244112"/>
                </a:lnTo>
                <a:cubicBezTo>
                  <a:pt x="5692445" y="1248478"/>
                  <a:pt x="5693561" y="1251628"/>
                  <a:pt x="5695794" y="1253563"/>
                </a:cubicBezTo>
                <a:cubicBezTo>
                  <a:pt x="5698026" y="1255498"/>
                  <a:pt x="5700779" y="1256465"/>
                  <a:pt x="5704054" y="1256465"/>
                </a:cubicBezTo>
                <a:lnTo>
                  <a:pt x="5755250" y="1256465"/>
                </a:lnTo>
                <a:cubicBezTo>
                  <a:pt x="5762989" y="1256465"/>
                  <a:pt x="5770009" y="1255994"/>
                  <a:pt x="5776310" y="1255051"/>
                </a:cubicBezTo>
                <a:cubicBezTo>
                  <a:pt x="5782610" y="1254109"/>
                  <a:pt x="5788538" y="1252645"/>
                  <a:pt x="5794095" y="1250661"/>
                </a:cubicBezTo>
                <a:cubicBezTo>
                  <a:pt x="5799651" y="1248677"/>
                  <a:pt x="5804736" y="1246146"/>
                  <a:pt x="5809349" y="1243071"/>
                </a:cubicBezTo>
                <a:cubicBezTo>
                  <a:pt x="5813963" y="1239995"/>
                  <a:pt x="5817932" y="1236324"/>
                  <a:pt x="5821256" y="1232057"/>
                </a:cubicBezTo>
                <a:cubicBezTo>
                  <a:pt x="5824579" y="1227791"/>
                  <a:pt x="5827184" y="1222880"/>
                  <a:pt x="5829069" y="1217323"/>
                </a:cubicBezTo>
                <a:cubicBezTo>
                  <a:pt x="5830954" y="1211767"/>
                  <a:pt x="5831897" y="1205566"/>
                  <a:pt x="5831897" y="1198720"/>
                </a:cubicBezTo>
                <a:cubicBezTo>
                  <a:pt x="5831897" y="1192171"/>
                  <a:pt x="5830905" y="1186268"/>
                  <a:pt x="5828920" y="1181009"/>
                </a:cubicBezTo>
                <a:cubicBezTo>
                  <a:pt x="5826936" y="1175751"/>
                  <a:pt x="5824232" y="1171162"/>
                  <a:pt x="5820809" y="1167243"/>
                </a:cubicBezTo>
                <a:cubicBezTo>
                  <a:pt x="5817386" y="1163324"/>
                  <a:pt x="5813368" y="1160124"/>
                  <a:pt x="5808754" y="1157643"/>
                </a:cubicBezTo>
                <a:cubicBezTo>
                  <a:pt x="5804140" y="1155163"/>
                  <a:pt x="5799105" y="1153426"/>
                  <a:pt x="5793648" y="1152434"/>
                </a:cubicBezTo>
                <a:cubicBezTo>
                  <a:pt x="5797915" y="1150847"/>
                  <a:pt x="5801710" y="1148763"/>
                  <a:pt x="5805033" y="1146184"/>
                </a:cubicBezTo>
                <a:cubicBezTo>
                  <a:pt x="5808357" y="1143604"/>
                  <a:pt x="5811160" y="1140627"/>
                  <a:pt x="5813442" y="1137254"/>
                </a:cubicBezTo>
                <a:cubicBezTo>
                  <a:pt x="5815724" y="1133880"/>
                  <a:pt x="5817461" y="1130135"/>
                  <a:pt x="5818651" y="1126017"/>
                </a:cubicBezTo>
                <a:cubicBezTo>
                  <a:pt x="5819842" y="1121900"/>
                  <a:pt x="5820437" y="1117509"/>
                  <a:pt x="5820437" y="1112846"/>
                </a:cubicBezTo>
                <a:cubicBezTo>
                  <a:pt x="5820437" y="1104512"/>
                  <a:pt x="5818949" y="1097269"/>
                  <a:pt x="5815972" y="1091117"/>
                </a:cubicBezTo>
                <a:cubicBezTo>
                  <a:pt x="5812996" y="1084966"/>
                  <a:pt x="5808705" y="1079881"/>
                  <a:pt x="5803099" y="1075862"/>
                </a:cubicBezTo>
                <a:cubicBezTo>
                  <a:pt x="5797493" y="1071844"/>
                  <a:pt x="5790597" y="1068842"/>
                  <a:pt x="5782412" y="1066858"/>
                </a:cubicBezTo>
                <a:cubicBezTo>
                  <a:pt x="5774226" y="1064874"/>
                  <a:pt x="5764230" y="1063882"/>
                  <a:pt x="5752423" y="1063882"/>
                </a:cubicBezTo>
                <a:close/>
                <a:moveTo>
                  <a:pt x="5136125" y="1063882"/>
                </a:moveTo>
                <a:cubicBezTo>
                  <a:pt x="5135133" y="1063882"/>
                  <a:pt x="5134290" y="1064154"/>
                  <a:pt x="5133595" y="1064700"/>
                </a:cubicBezTo>
                <a:cubicBezTo>
                  <a:pt x="5132901" y="1065246"/>
                  <a:pt x="5132306" y="1066139"/>
                  <a:pt x="5131809" y="1067379"/>
                </a:cubicBezTo>
                <a:cubicBezTo>
                  <a:pt x="5131313" y="1068619"/>
                  <a:pt x="5130941" y="1070281"/>
                  <a:pt x="5130693" y="1072365"/>
                </a:cubicBezTo>
                <a:cubicBezTo>
                  <a:pt x="5130445" y="1074448"/>
                  <a:pt x="5130321" y="1076978"/>
                  <a:pt x="5130321" y="1079955"/>
                </a:cubicBezTo>
                <a:cubicBezTo>
                  <a:pt x="5130321" y="1082832"/>
                  <a:pt x="5130445" y="1085288"/>
                  <a:pt x="5130693" y="1087322"/>
                </a:cubicBezTo>
                <a:cubicBezTo>
                  <a:pt x="5130941" y="1089356"/>
                  <a:pt x="5131313" y="1090993"/>
                  <a:pt x="5131809" y="1092233"/>
                </a:cubicBezTo>
                <a:cubicBezTo>
                  <a:pt x="5132306" y="1093474"/>
                  <a:pt x="5132901" y="1094391"/>
                  <a:pt x="5133595" y="1094987"/>
                </a:cubicBezTo>
                <a:cubicBezTo>
                  <a:pt x="5134290" y="1095582"/>
                  <a:pt x="5135133" y="1095880"/>
                  <a:pt x="5136125" y="1095880"/>
                </a:cubicBezTo>
                <a:lnTo>
                  <a:pt x="5184346" y="1095880"/>
                </a:lnTo>
                <a:lnTo>
                  <a:pt x="5184346" y="1251107"/>
                </a:lnTo>
                <a:cubicBezTo>
                  <a:pt x="5184346" y="1252100"/>
                  <a:pt x="5184668" y="1252993"/>
                  <a:pt x="5185313" y="1253786"/>
                </a:cubicBezTo>
                <a:cubicBezTo>
                  <a:pt x="5185958" y="1254580"/>
                  <a:pt x="5187025" y="1255225"/>
                  <a:pt x="5188513" y="1255721"/>
                </a:cubicBezTo>
                <a:cubicBezTo>
                  <a:pt x="5190001" y="1256217"/>
                  <a:pt x="5192010" y="1256614"/>
                  <a:pt x="5194541" y="1256912"/>
                </a:cubicBezTo>
                <a:cubicBezTo>
                  <a:pt x="5197071" y="1257209"/>
                  <a:pt x="5200221" y="1257358"/>
                  <a:pt x="5203991" y="1257358"/>
                </a:cubicBezTo>
                <a:cubicBezTo>
                  <a:pt x="5207761" y="1257358"/>
                  <a:pt x="5210912" y="1257209"/>
                  <a:pt x="5213442" y="1256912"/>
                </a:cubicBezTo>
                <a:cubicBezTo>
                  <a:pt x="5215972" y="1256614"/>
                  <a:pt x="5217981" y="1256217"/>
                  <a:pt x="5219469" y="1255721"/>
                </a:cubicBezTo>
                <a:cubicBezTo>
                  <a:pt x="5220958" y="1255225"/>
                  <a:pt x="5222024" y="1254580"/>
                  <a:pt x="5222669" y="1253786"/>
                </a:cubicBezTo>
                <a:cubicBezTo>
                  <a:pt x="5223314" y="1252993"/>
                  <a:pt x="5223636" y="1252100"/>
                  <a:pt x="5223636" y="1251107"/>
                </a:cubicBezTo>
                <a:lnTo>
                  <a:pt x="5223636" y="1095880"/>
                </a:lnTo>
                <a:lnTo>
                  <a:pt x="5271857" y="1095880"/>
                </a:lnTo>
                <a:cubicBezTo>
                  <a:pt x="5272750" y="1095880"/>
                  <a:pt x="5273568" y="1095582"/>
                  <a:pt x="5274312" y="1094987"/>
                </a:cubicBezTo>
                <a:cubicBezTo>
                  <a:pt x="5275057" y="1094391"/>
                  <a:pt x="5275677" y="1093474"/>
                  <a:pt x="5276173" y="1092233"/>
                </a:cubicBezTo>
                <a:cubicBezTo>
                  <a:pt x="5276669" y="1090993"/>
                  <a:pt x="5277041" y="1089356"/>
                  <a:pt x="5277289" y="1087322"/>
                </a:cubicBezTo>
                <a:cubicBezTo>
                  <a:pt x="5277537" y="1085288"/>
                  <a:pt x="5277661" y="1082832"/>
                  <a:pt x="5277661" y="1079955"/>
                </a:cubicBezTo>
                <a:cubicBezTo>
                  <a:pt x="5277661" y="1076978"/>
                  <a:pt x="5277537" y="1074448"/>
                  <a:pt x="5277289" y="1072365"/>
                </a:cubicBezTo>
                <a:cubicBezTo>
                  <a:pt x="5277041" y="1070281"/>
                  <a:pt x="5276669" y="1068619"/>
                  <a:pt x="5276173" y="1067379"/>
                </a:cubicBezTo>
                <a:cubicBezTo>
                  <a:pt x="5275677" y="1066139"/>
                  <a:pt x="5275057" y="1065246"/>
                  <a:pt x="5274312" y="1064700"/>
                </a:cubicBezTo>
                <a:cubicBezTo>
                  <a:pt x="5273568" y="1064154"/>
                  <a:pt x="5272750" y="1063882"/>
                  <a:pt x="5271857" y="1063882"/>
                </a:cubicBezTo>
                <a:close/>
                <a:moveTo>
                  <a:pt x="4364600" y="1063882"/>
                </a:moveTo>
                <a:cubicBezTo>
                  <a:pt x="4363608" y="1063882"/>
                  <a:pt x="4362765" y="1064154"/>
                  <a:pt x="4362070" y="1064700"/>
                </a:cubicBezTo>
                <a:cubicBezTo>
                  <a:pt x="4361376" y="1065246"/>
                  <a:pt x="4360781" y="1066139"/>
                  <a:pt x="4360284" y="1067379"/>
                </a:cubicBezTo>
                <a:cubicBezTo>
                  <a:pt x="4359788" y="1068619"/>
                  <a:pt x="4359416" y="1070281"/>
                  <a:pt x="4359168" y="1072365"/>
                </a:cubicBezTo>
                <a:cubicBezTo>
                  <a:pt x="4358920" y="1074448"/>
                  <a:pt x="4358796" y="1076978"/>
                  <a:pt x="4358796" y="1079955"/>
                </a:cubicBezTo>
                <a:cubicBezTo>
                  <a:pt x="4358796" y="1082832"/>
                  <a:pt x="4358920" y="1085288"/>
                  <a:pt x="4359168" y="1087322"/>
                </a:cubicBezTo>
                <a:cubicBezTo>
                  <a:pt x="4359416" y="1089356"/>
                  <a:pt x="4359788" y="1090993"/>
                  <a:pt x="4360284" y="1092233"/>
                </a:cubicBezTo>
                <a:cubicBezTo>
                  <a:pt x="4360781" y="1093474"/>
                  <a:pt x="4361376" y="1094391"/>
                  <a:pt x="4362070" y="1094987"/>
                </a:cubicBezTo>
                <a:cubicBezTo>
                  <a:pt x="4362765" y="1095582"/>
                  <a:pt x="4363608" y="1095880"/>
                  <a:pt x="4364600" y="1095880"/>
                </a:cubicBezTo>
                <a:lnTo>
                  <a:pt x="4412821" y="1095880"/>
                </a:lnTo>
                <a:lnTo>
                  <a:pt x="4412821" y="1251107"/>
                </a:lnTo>
                <a:cubicBezTo>
                  <a:pt x="4412821" y="1252100"/>
                  <a:pt x="4413143" y="1252993"/>
                  <a:pt x="4413788" y="1253786"/>
                </a:cubicBezTo>
                <a:cubicBezTo>
                  <a:pt x="4414433" y="1254580"/>
                  <a:pt x="4415500" y="1255225"/>
                  <a:pt x="4416988" y="1255721"/>
                </a:cubicBezTo>
                <a:cubicBezTo>
                  <a:pt x="4418476" y="1256217"/>
                  <a:pt x="4420485" y="1256614"/>
                  <a:pt x="4423016" y="1256912"/>
                </a:cubicBezTo>
                <a:cubicBezTo>
                  <a:pt x="4425546" y="1257209"/>
                  <a:pt x="4428696" y="1257358"/>
                  <a:pt x="4432466" y="1257358"/>
                </a:cubicBezTo>
                <a:cubicBezTo>
                  <a:pt x="4436236" y="1257358"/>
                  <a:pt x="4439387" y="1257209"/>
                  <a:pt x="4441917" y="1256912"/>
                </a:cubicBezTo>
                <a:cubicBezTo>
                  <a:pt x="4444447" y="1256614"/>
                  <a:pt x="4446456" y="1256217"/>
                  <a:pt x="4447944" y="1255721"/>
                </a:cubicBezTo>
                <a:cubicBezTo>
                  <a:pt x="4449433" y="1255225"/>
                  <a:pt x="4450499" y="1254580"/>
                  <a:pt x="4451144" y="1253786"/>
                </a:cubicBezTo>
                <a:cubicBezTo>
                  <a:pt x="4451789" y="1252993"/>
                  <a:pt x="4452111" y="1252100"/>
                  <a:pt x="4452111" y="1251107"/>
                </a:cubicBezTo>
                <a:lnTo>
                  <a:pt x="4452111" y="1095880"/>
                </a:lnTo>
                <a:lnTo>
                  <a:pt x="4500332" y="1095880"/>
                </a:lnTo>
                <a:cubicBezTo>
                  <a:pt x="4501225" y="1095880"/>
                  <a:pt x="4502043" y="1095582"/>
                  <a:pt x="4502787" y="1094987"/>
                </a:cubicBezTo>
                <a:cubicBezTo>
                  <a:pt x="4503531" y="1094391"/>
                  <a:pt x="4504152" y="1093474"/>
                  <a:pt x="4504648" y="1092233"/>
                </a:cubicBezTo>
                <a:cubicBezTo>
                  <a:pt x="4505144" y="1090993"/>
                  <a:pt x="4505516" y="1089356"/>
                  <a:pt x="4505764" y="1087322"/>
                </a:cubicBezTo>
                <a:cubicBezTo>
                  <a:pt x="4506012" y="1085288"/>
                  <a:pt x="4506136" y="1082832"/>
                  <a:pt x="4506136" y="1079955"/>
                </a:cubicBezTo>
                <a:cubicBezTo>
                  <a:pt x="4506136" y="1076978"/>
                  <a:pt x="4506012" y="1074448"/>
                  <a:pt x="4505764" y="1072365"/>
                </a:cubicBezTo>
                <a:cubicBezTo>
                  <a:pt x="4505516" y="1070281"/>
                  <a:pt x="4505144" y="1068619"/>
                  <a:pt x="4504648" y="1067379"/>
                </a:cubicBezTo>
                <a:cubicBezTo>
                  <a:pt x="4504152" y="1066139"/>
                  <a:pt x="4503531" y="1065246"/>
                  <a:pt x="4502787" y="1064700"/>
                </a:cubicBezTo>
                <a:cubicBezTo>
                  <a:pt x="4502043" y="1064154"/>
                  <a:pt x="4501225" y="1063882"/>
                  <a:pt x="4500332" y="1063882"/>
                </a:cubicBezTo>
                <a:close/>
                <a:moveTo>
                  <a:pt x="5511916" y="1062989"/>
                </a:moveTo>
                <a:cubicBezTo>
                  <a:pt x="5508047" y="1062989"/>
                  <a:pt x="5504872" y="1063137"/>
                  <a:pt x="5502391" y="1063435"/>
                </a:cubicBezTo>
                <a:cubicBezTo>
                  <a:pt x="5499911" y="1063733"/>
                  <a:pt x="5497902" y="1064130"/>
                  <a:pt x="5496364" y="1064626"/>
                </a:cubicBezTo>
                <a:cubicBezTo>
                  <a:pt x="5494826" y="1065122"/>
                  <a:pt x="5493759" y="1065767"/>
                  <a:pt x="5493164" y="1066560"/>
                </a:cubicBezTo>
                <a:cubicBezTo>
                  <a:pt x="5492569" y="1067354"/>
                  <a:pt x="5492271" y="1068247"/>
                  <a:pt x="5492271" y="1069239"/>
                </a:cubicBezTo>
                <a:lnTo>
                  <a:pt x="5492271" y="1186367"/>
                </a:lnTo>
                <a:cubicBezTo>
                  <a:pt x="5492271" y="1198670"/>
                  <a:pt x="5494032" y="1209411"/>
                  <a:pt x="5497555" y="1218588"/>
                </a:cubicBezTo>
                <a:cubicBezTo>
                  <a:pt x="5501077" y="1227766"/>
                  <a:pt x="5506162" y="1235431"/>
                  <a:pt x="5512809" y="1241582"/>
                </a:cubicBezTo>
                <a:cubicBezTo>
                  <a:pt x="5519457" y="1247734"/>
                  <a:pt x="5527593" y="1252323"/>
                  <a:pt x="5537217" y="1255349"/>
                </a:cubicBezTo>
                <a:cubicBezTo>
                  <a:pt x="5546842" y="1258375"/>
                  <a:pt x="5557706" y="1259888"/>
                  <a:pt x="5569811" y="1259888"/>
                </a:cubicBezTo>
                <a:cubicBezTo>
                  <a:pt x="5582709" y="1259888"/>
                  <a:pt x="5594119" y="1258202"/>
                  <a:pt x="5604041" y="1254828"/>
                </a:cubicBezTo>
                <a:cubicBezTo>
                  <a:pt x="5613963" y="1251455"/>
                  <a:pt x="5622297" y="1246543"/>
                  <a:pt x="5629044" y="1240094"/>
                </a:cubicBezTo>
                <a:cubicBezTo>
                  <a:pt x="5635791" y="1233645"/>
                  <a:pt x="5640901" y="1225757"/>
                  <a:pt x="5644374" y="1216430"/>
                </a:cubicBezTo>
                <a:cubicBezTo>
                  <a:pt x="5647846" y="1207104"/>
                  <a:pt x="5649583" y="1196537"/>
                  <a:pt x="5649583" y="1184730"/>
                </a:cubicBezTo>
                <a:lnTo>
                  <a:pt x="5649583" y="1069239"/>
                </a:lnTo>
                <a:cubicBezTo>
                  <a:pt x="5649583" y="1068247"/>
                  <a:pt x="5649285" y="1067354"/>
                  <a:pt x="5648690" y="1066560"/>
                </a:cubicBezTo>
                <a:cubicBezTo>
                  <a:pt x="5648094" y="1065767"/>
                  <a:pt x="5647052" y="1065122"/>
                  <a:pt x="5645564" y="1064626"/>
                </a:cubicBezTo>
                <a:cubicBezTo>
                  <a:pt x="5644076" y="1064130"/>
                  <a:pt x="5642116" y="1063733"/>
                  <a:pt x="5639685" y="1063435"/>
                </a:cubicBezTo>
                <a:cubicBezTo>
                  <a:pt x="5637255" y="1063137"/>
                  <a:pt x="5634154" y="1062989"/>
                  <a:pt x="5630384" y="1062989"/>
                </a:cubicBezTo>
                <a:cubicBezTo>
                  <a:pt x="5626613" y="1062989"/>
                  <a:pt x="5623463" y="1063137"/>
                  <a:pt x="5620933" y="1063435"/>
                </a:cubicBezTo>
                <a:cubicBezTo>
                  <a:pt x="5618403" y="1063733"/>
                  <a:pt x="5616394" y="1064130"/>
                  <a:pt x="5614906" y="1064626"/>
                </a:cubicBezTo>
                <a:cubicBezTo>
                  <a:pt x="5613417" y="1065122"/>
                  <a:pt x="5612375" y="1065767"/>
                  <a:pt x="5611780" y="1066560"/>
                </a:cubicBezTo>
                <a:cubicBezTo>
                  <a:pt x="5611185" y="1067354"/>
                  <a:pt x="5610887" y="1068247"/>
                  <a:pt x="5610887" y="1069239"/>
                </a:cubicBezTo>
                <a:lnTo>
                  <a:pt x="5610887" y="1185177"/>
                </a:lnTo>
                <a:cubicBezTo>
                  <a:pt x="5610887" y="1191923"/>
                  <a:pt x="5609969" y="1197951"/>
                  <a:pt x="5608134" y="1203259"/>
                </a:cubicBezTo>
                <a:cubicBezTo>
                  <a:pt x="5606298" y="1208567"/>
                  <a:pt x="5603694" y="1213032"/>
                  <a:pt x="5600320" y="1216654"/>
                </a:cubicBezTo>
                <a:cubicBezTo>
                  <a:pt x="5596947" y="1220275"/>
                  <a:pt x="5592829" y="1223028"/>
                  <a:pt x="5587968" y="1224914"/>
                </a:cubicBezTo>
                <a:cubicBezTo>
                  <a:pt x="5583106" y="1226799"/>
                  <a:pt x="5577599" y="1227741"/>
                  <a:pt x="5571448" y="1227741"/>
                </a:cubicBezTo>
                <a:cubicBezTo>
                  <a:pt x="5565395" y="1227741"/>
                  <a:pt x="5559914" y="1226824"/>
                  <a:pt x="5555002" y="1224988"/>
                </a:cubicBezTo>
                <a:cubicBezTo>
                  <a:pt x="5550091" y="1223152"/>
                  <a:pt x="5545874" y="1220399"/>
                  <a:pt x="5542352" y="1216728"/>
                </a:cubicBezTo>
                <a:cubicBezTo>
                  <a:pt x="5538830" y="1213057"/>
                  <a:pt x="5536126" y="1208418"/>
                  <a:pt x="5534241" y="1202813"/>
                </a:cubicBezTo>
                <a:cubicBezTo>
                  <a:pt x="5532356" y="1197207"/>
                  <a:pt x="5531413" y="1190584"/>
                  <a:pt x="5531413" y="1182944"/>
                </a:cubicBezTo>
                <a:lnTo>
                  <a:pt x="5531413" y="1069239"/>
                </a:lnTo>
                <a:cubicBezTo>
                  <a:pt x="5531413" y="1068247"/>
                  <a:pt x="5531090" y="1067354"/>
                  <a:pt x="5530446" y="1066560"/>
                </a:cubicBezTo>
                <a:cubicBezTo>
                  <a:pt x="5529801" y="1065767"/>
                  <a:pt x="5528734" y="1065122"/>
                  <a:pt x="5527246" y="1064626"/>
                </a:cubicBezTo>
                <a:cubicBezTo>
                  <a:pt x="5525758" y="1064130"/>
                  <a:pt x="5523773" y="1063733"/>
                  <a:pt x="5521293" y="1063435"/>
                </a:cubicBezTo>
                <a:cubicBezTo>
                  <a:pt x="5518812" y="1063137"/>
                  <a:pt x="5515687" y="1062989"/>
                  <a:pt x="5511916" y="1062989"/>
                </a:cubicBezTo>
                <a:close/>
                <a:moveTo>
                  <a:pt x="5321565" y="1062989"/>
                </a:moveTo>
                <a:cubicBezTo>
                  <a:pt x="5317795" y="1062989"/>
                  <a:pt x="5314645" y="1063137"/>
                  <a:pt x="5312115" y="1063435"/>
                </a:cubicBezTo>
                <a:cubicBezTo>
                  <a:pt x="5309585" y="1063733"/>
                  <a:pt x="5307575" y="1064130"/>
                  <a:pt x="5306087" y="1064626"/>
                </a:cubicBezTo>
                <a:cubicBezTo>
                  <a:pt x="5304599" y="1065122"/>
                  <a:pt x="5303532" y="1065767"/>
                  <a:pt x="5302887" y="1066560"/>
                </a:cubicBezTo>
                <a:cubicBezTo>
                  <a:pt x="5302243" y="1067354"/>
                  <a:pt x="5301920" y="1068247"/>
                  <a:pt x="5301920" y="1069239"/>
                </a:cubicBezTo>
                <a:lnTo>
                  <a:pt x="5301920" y="1251107"/>
                </a:lnTo>
                <a:cubicBezTo>
                  <a:pt x="5301920" y="1252100"/>
                  <a:pt x="5302243" y="1252993"/>
                  <a:pt x="5302887" y="1253786"/>
                </a:cubicBezTo>
                <a:cubicBezTo>
                  <a:pt x="5303532" y="1254580"/>
                  <a:pt x="5304599" y="1255225"/>
                  <a:pt x="5306087" y="1255721"/>
                </a:cubicBezTo>
                <a:cubicBezTo>
                  <a:pt x="5307575" y="1256217"/>
                  <a:pt x="5309585" y="1256614"/>
                  <a:pt x="5312115" y="1256912"/>
                </a:cubicBezTo>
                <a:cubicBezTo>
                  <a:pt x="5314645" y="1257209"/>
                  <a:pt x="5317795" y="1257358"/>
                  <a:pt x="5321565" y="1257358"/>
                </a:cubicBezTo>
                <a:cubicBezTo>
                  <a:pt x="5325435" y="1257358"/>
                  <a:pt x="5328610" y="1257209"/>
                  <a:pt x="5331090" y="1256912"/>
                </a:cubicBezTo>
                <a:cubicBezTo>
                  <a:pt x="5333571" y="1256614"/>
                  <a:pt x="5335555" y="1256217"/>
                  <a:pt x="5337043" y="1255721"/>
                </a:cubicBezTo>
                <a:cubicBezTo>
                  <a:pt x="5338532" y="1255225"/>
                  <a:pt x="5339574" y="1254580"/>
                  <a:pt x="5340169" y="1253786"/>
                </a:cubicBezTo>
                <a:cubicBezTo>
                  <a:pt x="5340764" y="1252993"/>
                  <a:pt x="5341062" y="1252100"/>
                  <a:pt x="5341062" y="1251107"/>
                </a:cubicBezTo>
                <a:lnTo>
                  <a:pt x="5341062" y="1173270"/>
                </a:lnTo>
                <a:lnTo>
                  <a:pt x="5413095" y="1173270"/>
                </a:lnTo>
                <a:lnTo>
                  <a:pt x="5413095" y="1251107"/>
                </a:lnTo>
                <a:cubicBezTo>
                  <a:pt x="5413095" y="1252100"/>
                  <a:pt x="5413417" y="1252993"/>
                  <a:pt x="5414062" y="1253786"/>
                </a:cubicBezTo>
                <a:cubicBezTo>
                  <a:pt x="5414707" y="1254580"/>
                  <a:pt x="5415749" y="1255225"/>
                  <a:pt x="5417187" y="1255721"/>
                </a:cubicBezTo>
                <a:cubicBezTo>
                  <a:pt x="5418626" y="1256217"/>
                  <a:pt x="5420610" y="1256614"/>
                  <a:pt x="5423141" y="1256912"/>
                </a:cubicBezTo>
                <a:cubicBezTo>
                  <a:pt x="5425671" y="1257209"/>
                  <a:pt x="5428870" y="1257358"/>
                  <a:pt x="5432740" y="1257358"/>
                </a:cubicBezTo>
                <a:cubicBezTo>
                  <a:pt x="5436510" y="1257358"/>
                  <a:pt x="5439636" y="1257209"/>
                  <a:pt x="5442116" y="1256912"/>
                </a:cubicBezTo>
                <a:cubicBezTo>
                  <a:pt x="5444597" y="1256614"/>
                  <a:pt x="5446581" y="1256217"/>
                  <a:pt x="5448069" y="1255721"/>
                </a:cubicBezTo>
                <a:cubicBezTo>
                  <a:pt x="5449558" y="1255225"/>
                  <a:pt x="5450624" y="1254580"/>
                  <a:pt x="5451269" y="1253786"/>
                </a:cubicBezTo>
                <a:cubicBezTo>
                  <a:pt x="5451914" y="1252993"/>
                  <a:pt x="5452236" y="1252100"/>
                  <a:pt x="5452236" y="1251107"/>
                </a:cubicBezTo>
                <a:lnTo>
                  <a:pt x="5452236" y="1069239"/>
                </a:lnTo>
                <a:cubicBezTo>
                  <a:pt x="5452236" y="1068247"/>
                  <a:pt x="5451914" y="1067354"/>
                  <a:pt x="5451269" y="1066560"/>
                </a:cubicBezTo>
                <a:cubicBezTo>
                  <a:pt x="5450624" y="1065767"/>
                  <a:pt x="5449558" y="1065122"/>
                  <a:pt x="5448069" y="1064626"/>
                </a:cubicBezTo>
                <a:cubicBezTo>
                  <a:pt x="5446581" y="1064130"/>
                  <a:pt x="5444597" y="1063733"/>
                  <a:pt x="5442116" y="1063435"/>
                </a:cubicBezTo>
                <a:cubicBezTo>
                  <a:pt x="5439636" y="1063137"/>
                  <a:pt x="5436510" y="1062989"/>
                  <a:pt x="5432740" y="1062989"/>
                </a:cubicBezTo>
                <a:cubicBezTo>
                  <a:pt x="5428870" y="1062989"/>
                  <a:pt x="5425671" y="1063137"/>
                  <a:pt x="5423141" y="1063435"/>
                </a:cubicBezTo>
                <a:cubicBezTo>
                  <a:pt x="5420610" y="1063733"/>
                  <a:pt x="5418626" y="1064130"/>
                  <a:pt x="5417187" y="1064626"/>
                </a:cubicBezTo>
                <a:cubicBezTo>
                  <a:pt x="5415749" y="1065122"/>
                  <a:pt x="5414707" y="1065767"/>
                  <a:pt x="5414062" y="1066560"/>
                </a:cubicBezTo>
                <a:cubicBezTo>
                  <a:pt x="5413417" y="1067354"/>
                  <a:pt x="5413095" y="1068247"/>
                  <a:pt x="5413095" y="1069239"/>
                </a:cubicBezTo>
                <a:lnTo>
                  <a:pt x="5413095" y="1139933"/>
                </a:lnTo>
                <a:lnTo>
                  <a:pt x="5341062" y="1139933"/>
                </a:lnTo>
                <a:lnTo>
                  <a:pt x="5341062" y="1069239"/>
                </a:lnTo>
                <a:cubicBezTo>
                  <a:pt x="5341062" y="1068247"/>
                  <a:pt x="5340764" y="1067354"/>
                  <a:pt x="5340169" y="1066560"/>
                </a:cubicBezTo>
                <a:cubicBezTo>
                  <a:pt x="5339574" y="1065767"/>
                  <a:pt x="5338532" y="1065122"/>
                  <a:pt x="5337043" y="1064626"/>
                </a:cubicBezTo>
                <a:cubicBezTo>
                  <a:pt x="5335555" y="1064130"/>
                  <a:pt x="5333571" y="1063733"/>
                  <a:pt x="5331090" y="1063435"/>
                </a:cubicBezTo>
                <a:cubicBezTo>
                  <a:pt x="5328610" y="1063137"/>
                  <a:pt x="5325435" y="1062989"/>
                  <a:pt x="5321565" y="1062989"/>
                </a:cubicBezTo>
                <a:close/>
                <a:moveTo>
                  <a:pt x="5083440" y="1062989"/>
                </a:moveTo>
                <a:cubicBezTo>
                  <a:pt x="5079670" y="1062989"/>
                  <a:pt x="5076545" y="1063137"/>
                  <a:pt x="5074064" y="1063435"/>
                </a:cubicBezTo>
                <a:cubicBezTo>
                  <a:pt x="5071584" y="1063733"/>
                  <a:pt x="5069574" y="1064130"/>
                  <a:pt x="5068037" y="1064626"/>
                </a:cubicBezTo>
                <a:cubicBezTo>
                  <a:pt x="5066499" y="1065122"/>
                  <a:pt x="5065407" y="1065767"/>
                  <a:pt x="5064762" y="1066560"/>
                </a:cubicBezTo>
                <a:cubicBezTo>
                  <a:pt x="5064117" y="1067354"/>
                  <a:pt x="5063795" y="1068247"/>
                  <a:pt x="5063795" y="1069239"/>
                </a:cubicBezTo>
                <a:lnTo>
                  <a:pt x="5063795" y="1251107"/>
                </a:lnTo>
                <a:cubicBezTo>
                  <a:pt x="5063795" y="1252100"/>
                  <a:pt x="5064117" y="1252993"/>
                  <a:pt x="5064762" y="1253786"/>
                </a:cubicBezTo>
                <a:cubicBezTo>
                  <a:pt x="5065407" y="1254580"/>
                  <a:pt x="5066474" y="1255225"/>
                  <a:pt x="5067962" y="1255721"/>
                </a:cubicBezTo>
                <a:cubicBezTo>
                  <a:pt x="5069450" y="1256217"/>
                  <a:pt x="5071460" y="1256614"/>
                  <a:pt x="5073990" y="1256912"/>
                </a:cubicBezTo>
                <a:cubicBezTo>
                  <a:pt x="5076520" y="1257209"/>
                  <a:pt x="5079670" y="1257358"/>
                  <a:pt x="5083440" y="1257358"/>
                </a:cubicBezTo>
                <a:cubicBezTo>
                  <a:pt x="5087310" y="1257358"/>
                  <a:pt x="5090485" y="1257209"/>
                  <a:pt x="5092965" y="1256912"/>
                </a:cubicBezTo>
                <a:cubicBezTo>
                  <a:pt x="5095446" y="1256614"/>
                  <a:pt x="5097430" y="1256217"/>
                  <a:pt x="5098918" y="1255721"/>
                </a:cubicBezTo>
                <a:cubicBezTo>
                  <a:pt x="5100407" y="1255225"/>
                  <a:pt x="5101473" y="1254580"/>
                  <a:pt x="5102118" y="1253786"/>
                </a:cubicBezTo>
                <a:cubicBezTo>
                  <a:pt x="5102763" y="1252993"/>
                  <a:pt x="5103086" y="1252100"/>
                  <a:pt x="5103086" y="1251107"/>
                </a:cubicBezTo>
                <a:lnTo>
                  <a:pt x="5103086" y="1069239"/>
                </a:lnTo>
                <a:cubicBezTo>
                  <a:pt x="5103086" y="1068247"/>
                  <a:pt x="5102763" y="1067354"/>
                  <a:pt x="5102118" y="1066560"/>
                </a:cubicBezTo>
                <a:cubicBezTo>
                  <a:pt x="5101473" y="1065767"/>
                  <a:pt x="5100407" y="1065122"/>
                  <a:pt x="5098918" y="1064626"/>
                </a:cubicBezTo>
                <a:cubicBezTo>
                  <a:pt x="5097430" y="1064130"/>
                  <a:pt x="5095446" y="1063733"/>
                  <a:pt x="5092965" y="1063435"/>
                </a:cubicBezTo>
                <a:cubicBezTo>
                  <a:pt x="5090485" y="1063137"/>
                  <a:pt x="5087310" y="1062989"/>
                  <a:pt x="5083440" y="1062989"/>
                </a:cubicBezTo>
                <a:close/>
                <a:moveTo>
                  <a:pt x="4311915" y="1062989"/>
                </a:moveTo>
                <a:cubicBezTo>
                  <a:pt x="4308145" y="1062989"/>
                  <a:pt x="4305020" y="1063137"/>
                  <a:pt x="4302539" y="1063435"/>
                </a:cubicBezTo>
                <a:cubicBezTo>
                  <a:pt x="4300059" y="1063733"/>
                  <a:pt x="4298049" y="1064130"/>
                  <a:pt x="4296512" y="1064626"/>
                </a:cubicBezTo>
                <a:cubicBezTo>
                  <a:pt x="4294974" y="1065122"/>
                  <a:pt x="4293882" y="1065767"/>
                  <a:pt x="4293237" y="1066560"/>
                </a:cubicBezTo>
                <a:cubicBezTo>
                  <a:pt x="4292592" y="1067354"/>
                  <a:pt x="4292270" y="1068247"/>
                  <a:pt x="4292270" y="1069239"/>
                </a:cubicBezTo>
                <a:lnTo>
                  <a:pt x="4292270" y="1251107"/>
                </a:lnTo>
                <a:cubicBezTo>
                  <a:pt x="4292270" y="1252100"/>
                  <a:pt x="4292592" y="1252993"/>
                  <a:pt x="4293237" y="1253786"/>
                </a:cubicBezTo>
                <a:cubicBezTo>
                  <a:pt x="4293882" y="1254580"/>
                  <a:pt x="4294949" y="1255225"/>
                  <a:pt x="4296437" y="1255721"/>
                </a:cubicBezTo>
                <a:cubicBezTo>
                  <a:pt x="4297926" y="1256217"/>
                  <a:pt x="4299935" y="1256614"/>
                  <a:pt x="4302465" y="1256912"/>
                </a:cubicBezTo>
                <a:cubicBezTo>
                  <a:pt x="4304995" y="1257209"/>
                  <a:pt x="4308145" y="1257358"/>
                  <a:pt x="4311915" y="1257358"/>
                </a:cubicBezTo>
                <a:cubicBezTo>
                  <a:pt x="4315785" y="1257358"/>
                  <a:pt x="4318960" y="1257209"/>
                  <a:pt x="4321440" y="1256912"/>
                </a:cubicBezTo>
                <a:cubicBezTo>
                  <a:pt x="4323921" y="1256614"/>
                  <a:pt x="4325905" y="1256217"/>
                  <a:pt x="4327393" y="1255721"/>
                </a:cubicBezTo>
                <a:cubicBezTo>
                  <a:pt x="4328882" y="1255225"/>
                  <a:pt x="4329948" y="1254580"/>
                  <a:pt x="4330593" y="1253786"/>
                </a:cubicBezTo>
                <a:cubicBezTo>
                  <a:pt x="4331238" y="1252993"/>
                  <a:pt x="4331561" y="1252100"/>
                  <a:pt x="4331561" y="1251107"/>
                </a:cubicBezTo>
                <a:lnTo>
                  <a:pt x="4331561" y="1069239"/>
                </a:lnTo>
                <a:cubicBezTo>
                  <a:pt x="4331561" y="1068247"/>
                  <a:pt x="4331238" y="1067354"/>
                  <a:pt x="4330593" y="1066560"/>
                </a:cubicBezTo>
                <a:cubicBezTo>
                  <a:pt x="4329948" y="1065767"/>
                  <a:pt x="4328882" y="1065122"/>
                  <a:pt x="4327393" y="1064626"/>
                </a:cubicBezTo>
                <a:cubicBezTo>
                  <a:pt x="4325905" y="1064130"/>
                  <a:pt x="4323921" y="1063733"/>
                  <a:pt x="4321440" y="1063435"/>
                </a:cubicBezTo>
                <a:cubicBezTo>
                  <a:pt x="4318960" y="1063137"/>
                  <a:pt x="4315785" y="1062989"/>
                  <a:pt x="4311915" y="1062989"/>
                </a:cubicBezTo>
                <a:close/>
                <a:moveTo>
                  <a:pt x="4963485" y="1060607"/>
                </a:moveTo>
                <a:cubicBezTo>
                  <a:pt x="4948304" y="1060607"/>
                  <a:pt x="4934538" y="1062939"/>
                  <a:pt x="4922185" y="1067602"/>
                </a:cubicBezTo>
                <a:cubicBezTo>
                  <a:pt x="4909832" y="1072266"/>
                  <a:pt x="4899290" y="1078988"/>
                  <a:pt x="4890559" y="1087769"/>
                </a:cubicBezTo>
                <a:cubicBezTo>
                  <a:pt x="4881828" y="1096549"/>
                  <a:pt x="4875081" y="1107215"/>
                  <a:pt x="4870318" y="1119767"/>
                </a:cubicBezTo>
                <a:cubicBezTo>
                  <a:pt x="4865556" y="1132318"/>
                  <a:pt x="4863175" y="1146481"/>
                  <a:pt x="4863175" y="1162257"/>
                </a:cubicBezTo>
                <a:cubicBezTo>
                  <a:pt x="4863175" y="1177537"/>
                  <a:pt x="4865407" y="1191204"/>
                  <a:pt x="4869872" y="1203259"/>
                </a:cubicBezTo>
                <a:cubicBezTo>
                  <a:pt x="4874337" y="1215314"/>
                  <a:pt x="4880786" y="1225534"/>
                  <a:pt x="4889220" y="1233918"/>
                </a:cubicBezTo>
                <a:cubicBezTo>
                  <a:pt x="4897653" y="1242302"/>
                  <a:pt x="4907947" y="1248701"/>
                  <a:pt x="4920101" y="1253117"/>
                </a:cubicBezTo>
                <a:cubicBezTo>
                  <a:pt x="4932256" y="1257532"/>
                  <a:pt x="4946022" y="1259739"/>
                  <a:pt x="4961401" y="1259739"/>
                </a:cubicBezTo>
                <a:cubicBezTo>
                  <a:pt x="4966660" y="1259739"/>
                  <a:pt x="4971894" y="1259491"/>
                  <a:pt x="4977103" y="1258995"/>
                </a:cubicBezTo>
                <a:cubicBezTo>
                  <a:pt x="4982312" y="1258499"/>
                  <a:pt x="4987471" y="1257755"/>
                  <a:pt x="4992581" y="1256763"/>
                </a:cubicBezTo>
                <a:cubicBezTo>
                  <a:pt x="4997690" y="1255771"/>
                  <a:pt x="5002627" y="1254580"/>
                  <a:pt x="5007389" y="1253191"/>
                </a:cubicBezTo>
                <a:cubicBezTo>
                  <a:pt x="5012152" y="1251802"/>
                  <a:pt x="5016145" y="1250462"/>
                  <a:pt x="5019370" y="1249173"/>
                </a:cubicBezTo>
                <a:cubicBezTo>
                  <a:pt x="5022594" y="1247883"/>
                  <a:pt x="5024728" y="1246122"/>
                  <a:pt x="5025769" y="1243889"/>
                </a:cubicBezTo>
                <a:cubicBezTo>
                  <a:pt x="5026811" y="1241657"/>
                  <a:pt x="5027332" y="1239052"/>
                  <a:pt x="5027332" y="1236076"/>
                </a:cubicBezTo>
                <a:lnTo>
                  <a:pt x="5027332" y="1159429"/>
                </a:lnTo>
                <a:cubicBezTo>
                  <a:pt x="5027332" y="1157445"/>
                  <a:pt x="5027084" y="1155684"/>
                  <a:pt x="5026588" y="1154146"/>
                </a:cubicBezTo>
                <a:cubicBezTo>
                  <a:pt x="5026092" y="1152608"/>
                  <a:pt x="5025373" y="1151293"/>
                  <a:pt x="5024430" y="1150202"/>
                </a:cubicBezTo>
                <a:cubicBezTo>
                  <a:pt x="5023487" y="1149110"/>
                  <a:pt x="5022396" y="1148292"/>
                  <a:pt x="5021156" y="1147746"/>
                </a:cubicBezTo>
                <a:cubicBezTo>
                  <a:pt x="5019915" y="1147200"/>
                  <a:pt x="5018502" y="1146928"/>
                  <a:pt x="5016914" y="1146928"/>
                </a:cubicBezTo>
                <a:lnTo>
                  <a:pt x="4951876" y="1146928"/>
                </a:lnTo>
                <a:cubicBezTo>
                  <a:pt x="4950983" y="1146928"/>
                  <a:pt x="4950189" y="1147200"/>
                  <a:pt x="4949495" y="1147746"/>
                </a:cubicBezTo>
                <a:cubicBezTo>
                  <a:pt x="4948800" y="1148292"/>
                  <a:pt x="4948205" y="1149135"/>
                  <a:pt x="4947709" y="1150276"/>
                </a:cubicBezTo>
                <a:cubicBezTo>
                  <a:pt x="4947213" y="1151417"/>
                  <a:pt x="4946841" y="1152930"/>
                  <a:pt x="4946593" y="1154816"/>
                </a:cubicBezTo>
                <a:cubicBezTo>
                  <a:pt x="4946345" y="1156701"/>
                  <a:pt x="4946221" y="1159032"/>
                  <a:pt x="4946221" y="1161810"/>
                </a:cubicBezTo>
                <a:cubicBezTo>
                  <a:pt x="4946221" y="1167168"/>
                  <a:pt x="4946717" y="1170963"/>
                  <a:pt x="4947709" y="1173196"/>
                </a:cubicBezTo>
                <a:cubicBezTo>
                  <a:pt x="4948701" y="1175428"/>
                  <a:pt x="4950090" y="1176544"/>
                  <a:pt x="4951876" y="1176544"/>
                </a:cubicBezTo>
                <a:lnTo>
                  <a:pt x="4988339" y="1176544"/>
                </a:lnTo>
                <a:lnTo>
                  <a:pt x="4988339" y="1221193"/>
                </a:lnTo>
                <a:cubicBezTo>
                  <a:pt x="4984668" y="1223177"/>
                  <a:pt x="4980699" y="1224666"/>
                  <a:pt x="4976433" y="1225658"/>
                </a:cubicBezTo>
                <a:cubicBezTo>
                  <a:pt x="4972166" y="1226650"/>
                  <a:pt x="4967850" y="1227146"/>
                  <a:pt x="4963485" y="1227146"/>
                </a:cubicBezTo>
                <a:cubicBezTo>
                  <a:pt x="4954555" y="1227146"/>
                  <a:pt x="4946394" y="1225707"/>
                  <a:pt x="4939003" y="1222830"/>
                </a:cubicBezTo>
                <a:cubicBezTo>
                  <a:pt x="4931611" y="1219953"/>
                  <a:pt x="4925286" y="1215686"/>
                  <a:pt x="4920027" y="1210031"/>
                </a:cubicBezTo>
                <a:cubicBezTo>
                  <a:pt x="4914768" y="1204375"/>
                  <a:pt x="4910676" y="1197356"/>
                  <a:pt x="4907749" y="1188972"/>
                </a:cubicBezTo>
                <a:cubicBezTo>
                  <a:pt x="4904822" y="1180588"/>
                  <a:pt x="4903358" y="1170889"/>
                  <a:pt x="4903358" y="1159876"/>
                </a:cubicBezTo>
                <a:cubicBezTo>
                  <a:pt x="4903358" y="1149855"/>
                  <a:pt x="4904797" y="1140702"/>
                  <a:pt x="4907674" y="1132417"/>
                </a:cubicBezTo>
                <a:cubicBezTo>
                  <a:pt x="4910552" y="1124132"/>
                  <a:pt x="4914669" y="1117038"/>
                  <a:pt x="4920027" y="1111135"/>
                </a:cubicBezTo>
                <a:cubicBezTo>
                  <a:pt x="4925385" y="1105231"/>
                  <a:pt x="4931834" y="1100667"/>
                  <a:pt x="4939375" y="1097442"/>
                </a:cubicBezTo>
                <a:cubicBezTo>
                  <a:pt x="4946915" y="1094218"/>
                  <a:pt x="4955349" y="1092605"/>
                  <a:pt x="4964675" y="1092605"/>
                </a:cubicBezTo>
                <a:cubicBezTo>
                  <a:pt x="4973407" y="1092605"/>
                  <a:pt x="4981071" y="1093498"/>
                  <a:pt x="4987669" y="1095284"/>
                </a:cubicBezTo>
                <a:cubicBezTo>
                  <a:pt x="4994267" y="1097070"/>
                  <a:pt x="4999948" y="1099005"/>
                  <a:pt x="5004710" y="1101089"/>
                </a:cubicBezTo>
                <a:cubicBezTo>
                  <a:pt x="5009473" y="1103172"/>
                  <a:pt x="5013293" y="1105107"/>
                  <a:pt x="5016170" y="1106893"/>
                </a:cubicBezTo>
                <a:cubicBezTo>
                  <a:pt x="5019047" y="1108679"/>
                  <a:pt x="5021131" y="1109572"/>
                  <a:pt x="5022421" y="1109572"/>
                </a:cubicBezTo>
                <a:cubicBezTo>
                  <a:pt x="5023314" y="1109572"/>
                  <a:pt x="5024083" y="1109324"/>
                  <a:pt x="5024728" y="1108828"/>
                </a:cubicBezTo>
                <a:cubicBezTo>
                  <a:pt x="5025373" y="1108332"/>
                  <a:pt x="5025918" y="1107463"/>
                  <a:pt x="5026365" y="1106223"/>
                </a:cubicBezTo>
                <a:cubicBezTo>
                  <a:pt x="5026811" y="1104983"/>
                  <a:pt x="5027158" y="1103321"/>
                  <a:pt x="5027407" y="1101237"/>
                </a:cubicBezTo>
                <a:cubicBezTo>
                  <a:pt x="5027654" y="1099154"/>
                  <a:pt x="5027779" y="1096673"/>
                  <a:pt x="5027779" y="1093796"/>
                </a:cubicBezTo>
                <a:cubicBezTo>
                  <a:pt x="5027779" y="1088835"/>
                  <a:pt x="5027481" y="1085090"/>
                  <a:pt x="5026886" y="1082560"/>
                </a:cubicBezTo>
                <a:cubicBezTo>
                  <a:pt x="5026290" y="1080029"/>
                  <a:pt x="5025323" y="1078070"/>
                  <a:pt x="5023983" y="1076681"/>
                </a:cubicBezTo>
                <a:cubicBezTo>
                  <a:pt x="5022644" y="1075292"/>
                  <a:pt x="5020287" y="1073655"/>
                  <a:pt x="5016914" y="1071769"/>
                </a:cubicBezTo>
                <a:cubicBezTo>
                  <a:pt x="5013541" y="1069884"/>
                  <a:pt x="5009299" y="1068123"/>
                  <a:pt x="5004189" y="1066486"/>
                </a:cubicBezTo>
                <a:cubicBezTo>
                  <a:pt x="4999079" y="1064849"/>
                  <a:pt x="4993102" y="1063460"/>
                  <a:pt x="4986256" y="1062319"/>
                </a:cubicBezTo>
                <a:cubicBezTo>
                  <a:pt x="4979409" y="1061178"/>
                  <a:pt x="4971819" y="1060607"/>
                  <a:pt x="4963485" y="1060607"/>
                </a:cubicBezTo>
                <a:close/>
                <a:moveTo>
                  <a:pt x="4191960" y="1060607"/>
                </a:moveTo>
                <a:cubicBezTo>
                  <a:pt x="4176779" y="1060607"/>
                  <a:pt x="4163013" y="1062939"/>
                  <a:pt x="4150660" y="1067602"/>
                </a:cubicBezTo>
                <a:cubicBezTo>
                  <a:pt x="4138307" y="1072266"/>
                  <a:pt x="4127765" y="1078988"/>
                  <a:pt x="4119034" y="1087769"/>
                </a:cubicBezTo>
                <a:cubicBezTo>
                  <a:pt x="4110303" y="1096549"/>
                  <a:pt x="4103556" y="1107215"/>
                  <a:pt x="4098793" y="1119767"/>
                </a:cubicBezTo>
                <a:cubicBezTo>
                  <a:pt x="4094031" y="1132318"/>
                  <a:pt x="4091650" y="1146481"/>
                  <a:pt x="4091650" y="1162257"/>
                </a:cubicBezTo>
                <a:cubicBezTo>
                  <a:pt x="4091650" y="1177537"/>
                  <a:pt x="4093882" y="1191204"/>
                  <a:pt x="4098347" y="1203259"/>
                </a:cubicBezTo>
                <a:cubicBezTo>
                  <a:pt x="4102812" y="1215314"/>
                  <a:pt x="4109261" y="1225534"/>
                  <a:pt x="4117695" y="1233918"/>
                </a:cubicBezTo>
                <a:cubicBezTo>
                  <a:pt x="4126128" y="1242302"/>
                  <a:pt x="4136422" y="1248701"/>
                  <a:pt x="4148576" y="1253117"/>
                </a:cubicBezTo>
                <a:cubicBezTo>
                  <a:pt x="4160731" y="1257532"/>
                  <a:pt x="4174497" y="1259739"/>
                  <a:pt x="4189876" y="1259739"/>
                </a:cubicBezTo>
                <a:cubicBezTo>
                  <a:pt x="4195135" y="1259739"/>
                  <a:pt x="4200369" y="1259491"/>
                  <a:pt x="4205578" y="1258995"/>
                </a:cubicBezTo>
                <a:cubicBezTo>
                  <a:pt x="4210787" y="1258499"/>
                  <a:pt x="4215946" y="1257755"/>
                  <a:pt x="4221056" y="1256763"/>
                </a:cubicBezTo>
                <a:cubicBezTo>
                  <a:pt x="4226166" y="1255771"/>
                  <a:pt x="4231102" y="1254580"/>
                  <a:pt x="4235864" y="1253191"/>
                </a:cubicBezTo>
                <a:cubicBezTo>
                  <a:pt x="4240627" y="1251802"/>
                  <a:pt x="4244620" y="1250462"/>
                  <a:pt x="4247845" y="1249173"/>
                </a:cubicBezTo>
                <a:cubicBezTo>
                  <a:pt x="4251069" y="1247883"/>
                  <a:pt x="4253203" y="1246122"/>
                  <a:pt x="4254244" y="1243889"/>
                </a:cubicBezTo>
                <a:cubicBezTo>
                  <a:pt x="4255286" y="1241657"/>
                  <a:pt x="4255807" y="1239052"/>
                  <a:pt x="4255807" y="1236076"/>
                </a:cubicBezTo>
                <a:lnTo>
                  <a:pt x="4255807" y="1159429"/>
                </a:lnTo>
                <a:cubicBezTo>
                  <a:pt x="4255807" y="1157445"/>
                  <a:pt x="4255559" y="1155684"/>
                  <a:pt x="4255063" y="1154146"/>
                </a:cubicBezTo>
                <a:cubicBezTo>
                  <a:pt x="4254567" y="1152608"/>
                  <a:pt x="4253848" y="1151293"/>
                  <a:pt x="4252905" y="1150202"/>
                </a:cubicBezTo>
                <a:cubicBezTo>
                  <a:pt x="4251962" y="1149110"/>
                  <a:pt x="4250871" y="1148292"/>
                  <a:pt x="4249631" y="1147746"/>
                </a:cubicBezTo>
                <a:cubicBezTo>
                  <a:pt x="4248391" y="1147200"/>
                  <a:pt x="4246977" y="1146928"/>
                  <a:pt x="4245389" y="1146928"/>
                </a:cubicBezTo>
                <a:lnTo>
                  <a:pt x="4180351" y="1146928"/>
                </a:lnTo>
                <a:cubicBezTo>
                  <a:pt x="4179458" y="1146928"/>
                  <a:pt x="4178665" y="1147200"/>
                  <a:pt x="4177970" y="1147746"/>
                </a:cubicBezTo>
                <a:cubicBezTo>
                  <a:pt x="4177275" y="1148292"/>
                  <a:pt x="4176680" y="1149135"/>
                  <a:pt x="4176184" y="1150276"/>
                </a:cubicBezTo>
                <a:cubicBezTo>
                  <a:pt x="4175688" y="1151417"/>
                  <a:pt x="4175316" y="1152930"/>
                  <a:pt x="4175068" y="1154816"/>
                </a:cubicBezTo>
                <a:cubicBezTo>
                  <a:pt x="4174820" y="1156701"/>
                  <a:pt x="4174696" y="1159032"/>
                  <a:pt x="4174696" y="1161810"/>
                </a:cubicBezTo>
                <a:cubicBezTo>
                  <a:pt x="4174696" y="1167168"/>
                  <a:pt x="4175192" y="1170963"/>
                  <a:pt x="4176184" y="1173196"/>
                </a:cubicBezTo>
                <a:cubicBezTo>
                  <a:pt x="4177176" y="1175428"/>
                  <a:pt x="4178565" y="1176544"/>
                  <a:pt x="4180351" y="1176544"/>
                </a:cubicBezTo>
                <a:lnTo>
                  <a:pt x="4216814" y="1176544"/>
                </a:lnTo>
                <a:lnTo>
                  <a:pt x="4216814" y="1221193"/>
                </a:lnTo>
                <a:cubicBezTo>
                  <a:pt x="4213143" y="1223177"/>
                  <a:pt x="4209174" y="1224666"/>
                  <a:pt x="4204908" y="1225658"/>
                </a:cubicBezTo>
                <a:cubicBezTo>
                  <a:pt x="4200641" y="1226650"/>
                  <a:pt x="4196325" y="1227146"/>
                  <a:pt x="4191960" y="1227146"/>
                </a:cubicBezTo>
                <a:cubicBezTo>
                  <a:pt x="4183030" y="1227146"/>
                  <a:pt x="4174869" y="1225707"/>
                  <a:pt x="4167478" y="1222830"/>
                </a:cubicBezTo>
                <a:cubicBezTo>
                  <a:pt x="4160086" y="1219953"/>
                  <a:pt x="4153761" y="1215686"/>
                  <a:pt x="4148502" y="1210031"/>
                </a:cubicBezTo>
                <a:cubicBezTo>
                  <a:pt x="4143243" y="1204375"/>
                  <a:pt x="4139151" y="1197356"/>
                  <a:pt x="4136224" y="1188972"/>
                </a:cubicBezTo>
                <a:cubicBezTo>
                  <a:pt x="4133297" y="1180588"/>
                  <a:pt x="4131833" y="1170889"/>
                  <a:pt x="4131833" y="1159876"/>
                </a:cubicBezTo>
                <a:cubicBezTo>
                  <a:pt x="4131833" y="1149855"/>
                  <a:pt x="4133272" y="1140702"/>
                  <a:pt x="4136149" y="1132417"/>
                </a:cubicBezTo>
                <a:cubicBezTo>
                  <a:pt x="4139027" y="1124132"/>
                  <a:pt x="4143144" y="1117038"/>
                  <a:pt x="4148502" y="1111135"/>
                </a:cubicBezTo>
                <a:cubicBezTo>
                  <a:pt x="4153860" y="1105231"/>
                  <a:pt x="4160309" y="1100667"/>
                  <a:pt x="4167850" y="1097442"/>
                </a:cubicBezTo>
                <a:cubicBezTo>
                  <a:pt x="4175390" y="1094218"/>
                  <a:pt x="4183824" y="1092605"/>
                  <a:pt x="4193150" y="1092605"/>
                </a:cubicBezTo>
                <a:cubicBezTo>
                  <a:pt x="4201882" y="1092605"/>
                  <a:pt x="4209546" y="1093498"/>
                  <a:pt x="4216144" y="1095284"/>
                </a:cubicBezTo>
                <a:cubicBezTo>
                  <a:pt x="4222742" y="1097070"/>
                  <a:pt x="4228423" y="1099005"/>
                  <a:pt x="4233185" y="1101089"/>
                </a:cubicBezTo>
                <a:cubicBezTo>
                  <a:pt x="4237948" y="1103172"/>
                  <a:pt x="4241768" y="1105107"/>
                  <a:pt x="4244645" y="1106893"/>
                </a:cubicBezTo>
                <a:cubicBezTo>
                  <a:pt x="4247522" y="1108679"/>
                  <a:pt x="4249606" y="1109572"/>
                  <a:pt x="4250896" y="1109572"/>
                </a:cubicBezTo>
                <a:cubicBezTo>
                  <a:pt x="4251789" y="1109572"/>
                  <a:pt x="4252558" y="1109324"/>
                  <a:pt x="4253203" y="1108828"/>
                </a:cubicBezTo>
                <a:cubicBezTo>
                  <a:pt x="4253848" y="1108332"/>
                  <a:pt x="4254393" y="1107463"/>
                  <a:pt x="4254840" y="1106223"/>
                </a:cubicBezTo>
                <a:cubicBezTo>
                  <a:pt x="4255286" y="1104983"/>
                  <a:pt x="4255634" y="1103321"/>
                  <a:pt x="4255882" y="1101237"/>
                </a:cubicBezTo>
                <a:cubicBezTo>
                  <a:pt x="4256130" y="1099154"/>
                  <a:pt x="4256254" y="1096673"/>
                  <a:pt x="4256254" y="1093796"/>
                </a:cubicBezTo>
                <a:cubicBezTo>
                  <a:pt x="4256254" y="1088835"/>
                  <a:pt x="4255956" y="1085090"/>
                  <a:pt x="4255361" y="1082560"/>
                </a:cubicBezTo>
                <a:cubicBezTo>
                  <a:pt x="4254765" y="1080029"/>
                  <a:pt x="4253798" y="1078070"/>
                  <a:pt x="4252458" y="1076681"/>
                </a:cubicBezTo>
                <a:cubicBezTo>
                  <a:pt x="4251119" y="1075292"/>
                  <a:pt x="4248763" y="1073655"/>
                  <a:pt x="4245389" y="1071769"/>
                </a:cubicBezTo>
                <a:cubicBezTo>
                  <a:pt x="4242016" y="1069884"/>
                  <a:pt x="4237774" y="1068123"/>
                  <a:pt x="4232664" y="1066486"/>
                </a:cubicBezTo>
                <a:cubicBezTo>
                  <a:pt x="4227555" y="1064849"/>
                  <a:pt x="4221577" y="1063460"/>
                  <a:pt x="4214731" y="1062319"/>
                </a:cubicBezTo>
                <a:cubicBezTo>
                  <a:pt x="4207884" y="1061178"/>
                  <a:pt x="4200294" y="1060607"/>
                  <a:pt x="4191960" y="1060607"/>
                </a:cubicBezTo>
                <a:close/>
                <a:moveTo>
                  <a:pt x="4670740" y="1054208"/>
                </a:moveTo>
                <a:cubicBezTo>
                  <a:pt x="4659330" y="1054208"/>
                  <a:pt x="4649557" y="1055522"/>
                  <a:pt x="4641421" y="1058152"/>
                </a:cubicBezTo>
                <a:cubicBezTo>
                  <a:pt x="4633285" y="1060781"/>
                  <a:pt x="4626588" y="1064328"/>
                  <a:pt x="4621329" y="1068793"/>
                </a:cubicBezTo>
                <a:cubicBezTo>
                  <a:pt x="4616070" y="1073258"/>
                  <a:pt x="4612201" y="1078541"/>
                  <a:pt x="4609720" y="1084643"/>
                </a:cubicBezTo>
                <a:cubicBezTo>
                  <a:pt x="4607240" y="1090745"/>
                  <a:pt x="4606000" y="1097269"/>
                  <a:pt x="4606000" y="1104214"/>
                </a:cubicBezTo>
                <a:cubicBezTo>
                  <a:pt x="4606000" y="1107488"/>
                  <a:pt x="4606421" y="1110787"/>
                  <a:pt x="4607265" y="1114111"/>
                </a:cubicBezTo>
                <a:cubicBezTo>
                  <a:pt x="4608108" y="1117435"/>
                  <a:pt x="4609398" y="1120932"/>
                  <a:pt x="4611134" y="1124603"/>
                </a:cubicBezTo>
                <a:cubicBezTo>
                  <a:pt x="4612871" y="1128275"/>
                  <a:pt x="4615053" y="1132119"/>
                  <a:pt x="4617683" y="1136138"/>
                </a:cubicBezTo>
                <a:cubicBezTo>
                  <a:pt x="4620312" y="1140156"/>
                  <a:pt x="4623413" y="1144447"/>
                  <a:pt x="4626984" y="1149011"/>
                </a:cubicBezTo>
                <a:cubicBezTo>
                  <a:pt x="4620634" y="1152782"/>
                  <a:pt x="4615053" y="1156651"/>
                  <a:pt x="4610241" y="1160620"/>
                </a:cubicBezTo>
                <a:cubicBezTo>
                  <a:pt x="4605429" y="1164589"/>
                  <a:pt x="4601386" y="1168756"/>
                  <a:pt x="4598112" y="1173121"/>
                </a:cubicBezTo>
                <a:cubicBezTo>
                  <a:pt x="4594838" y="1177487"/>
                  <a:pt x="4592382" y="1182126"/>
                  <a:pt x="4590745" y="1187037"/>
                </a:cubicBezTo>
                <a:cubicBezTo>
                  <a:pt x="4589108" y="1191948"/>
                  <a:pt x="4588289" y="1197182"/>
                  <a:pt x="4588289" y="1202738"/>
                </a:cubicBezTo>
                <a:cubicBezTo>
                  <a:pt x="4588289" y="1209287"/>
                  <a:pt x="4589182" y="1215265"/>
                  <a:pt x="4590968" y="1220672"/>
                </a:cubicBezTo>
                <a:cubicBezTo>
                  <a:pt x="4592754" y="1226079"/>
                  <a:pt x="4595234" y="1230892"/>
                  <a:pt x="4598409" y="1235108"/>
                </a:cubicBezTo>
                <a:cubicBezTo>
                  <a:pt x="4601584" y="1239325"/>
                  <a:pt x="4605404" y="1242971"/>
                  <a:pt x="4609869" y="1246047"/>
                </a:cubicBezTo>
                <a:cubicBezTo>
                  <a:pt x="4614334" y="1249123"/>
                  <a:pt x="4619270" y="1251678"/>
                  <a:pt x="4624678" y="1253712"/>
                </a:cubicBezTo>
                <a:cubicBezTo>
                  <a:pt x="4630085" y="1255746"/>
                  <a:pt x="4635865" y="1257259"/>
                  <a:pt x="4642016" y="1258251"/>
                </a:cubicBezTo>
                <a:cubicBezTo>
                  <a:pt x="4648168" y="1259243"/>
                  <a:pt x="4654468" y="1259739"/>
                  <a:pt x="4660917" y="1259739"/>
                </a:cubicBezTo>
                <a:cubicBezTo>
                  <a:pt x="4667466" y="1259739"/>
                  <a:pt x="4673617" y="1259293"/>
                  <a:pt x="4679372" y="1258400"/>
                </a:cubicBezTo>
                <a:cubicBezTo>
                  <a:pt x="4685127" y="1257507"/>
                  <a:pt x="4690708" y="1256217"/>
                  <a:pt x="4696115" y="1254530"/>
                </a:cubicBezTo>
                <a:cubicBezTo>
                  <a:pt x="4701523" y="1252844"/>
                  <a:pt x="4706707" y="1250735"/>
                  <a:pt x="4711668" y="1248205"/>
                </a:cubicBezTo>
                <a:cubicBezTo>
                  <a:pt x="4716629" y="1245675"/>
                  <a:pt x="4721441" y="1242823"/>
                  <a:pt x="4726104" y="1239648"/>
                </a:cubicBezTo>
                <a:cubicBezTo>
                  <a:pt x="4731462" y="1243616"/>
                  <a:pt x="4736175" y="1246866"/>
                  <a:pt x="4740243" y="1249396"/>
                </a:cubicBezTo>
                <a:cubicBezTo>
                  <a:pt x="4744311" y="1251926"/>
                  <a:pt x="4747882" y="1253960"/>
                  <a:pt x="4750958" y="1255498"/>
                </a:cubicBezTo>
                <a:cubicBezTo>
                  <a:pt x="4754034" y="1257036"/>
                  <a:pt x="4756738" y="1258077"/>
                  <a:pt x="4759069" y="1258623"/>
                </a:cubicBezTo>
                <a:cubicBezTo>
                  <a:pt x="4761401" y="1259169"/>
                  <a:pt x="4763658" y="1259442"/>
                  <a:pt x="4765841" y="1259442"/>
                </a:cubicBezTo>
                <a:cubicBezTo>
                  <a:pt x="4768619" y="1259442"/>
                  <a:pt x="4771000" y="1259169"/>
                  <a:pt x="4772985" y="1258623"/>
                </a:cubicBezTo>
                <a:cubicBezTo>
                  <a:pt x="4774969" y="1258077"/>
                  <a:pt x="4776383" y="1257482"/>
                  <a:pt x="4777226" y="1256837"/>
                </a:cubicBezTo>
                <a:cubicBezTo>
                  <a:pt x="4778070" y="1256192"/>
                  <a:pt x="4778665" y="1255374"/>
                  <a:pt x="4779012" y="1254382"/>
                </a:cubicBezTo>
                <a:cubicBezTo>
                  <a:pt x="4779360" y="1253389"/>
                  <a:pt x="4779608" y="1251852"/>
                  <a:pt x="4779756" y="1249768"/>
                </a:cubicBezTo>
                <a:cubicBezTo>
                  <a:pt x="4779905" y="1247684"/>
                  <a:pt x="4779980" y="1244807"/>
                  <a:pt x="4779980" y="1241136"/>
                </a:cubicBezTo>
                <a:cubicBezTo>
                  <a:pt x="4779980" y="1237663"/>
                  <a:pt x="4779831" y="1235034"/>
                  <a:pt x="4779533" y="1233248"/>
                </a:cubicBezTo>
                <a:cubicBezTo>
                  <a:pt x="4779236" y="1231462"/>
                  <a:pt x="4778789" y="1230222"/>
                  <a:pt x="4778194" y="1229527"/>
                </a:cubicBezTo>
                <a:cubicBezTo>
                  <a:pt x="4777598" y="1228833"/>
                  <a:pt x="4776830" y="1228485"/>
                  <a:pt x="4775887" y="1228485"/>
                </a:cubicBezTo>
                <a:cubicBezTo>
                  <a:pt x="4774944" y="1228485"/>
                  <a:pt x="4773927" y="1228485"/>
                  <a:pt x="4772836" y="1228485"/>
                </a:cubicBezTo>
                <a:cubicBezTo>
                  <a:pt x="4772042" y="1228485"/>
                  <a:pt x="4771050" y="1228287"/>
                  <a:pt x="4769859" y="1227890"/>
                </a:cubicBezTo>
                <a:cubicBezTo>
                  <a:pt x="4768669" y="1227493"/>
                  <a:pt x="4767181" y="1226774"/>
                  <a:pt x="4765395" y="1225732"/>
                </a:cubicBezTo>
                <a:cubicBezTo>
                  <a:pt x="4763609" y="1224690"/>
                  <a:pt x="4761451" y="1223277"/>
                  <a:pt x="4758921" y="1221491"/>
                </a:cubicBezTo>
                <a:cubicBezTo>
                  <a:pt x="4756390" y="1219705"/>
                  <a:pt x="4753389" y="1217472"/>
                  <a:pt x="4749916" y="1214793"/>
                </a:cubicBezTo>
                <a:cubicBezTo>
                  <a:pt x="4752298" y="1211122"/>
                  <a:pt x="4754480" y="1207178"/>
                  <a:pt x="4756465" y="1202961"/>
                </a:cubicBezTo>
                <a:cubicBezTo>
                  <a:pt x="4758449" y="1198745"/>
                  <a:pt x="4760111" y="1194329"/>
                  <a:pt x="4761451" y="1189716"/>
                </a:cubicBezTo>
                <a:cubicBezTo>
                  <a:pt x="4762790" y="1185102"/>
                  <a:pt x="4763807" y="1180364"/>
                  <a:pt x="4764502" y="1175503"/>
                </a:cubicBezTo>
                <a:cubicBezTo>
                  <a:pt x="4765196" y="1170641"/>
                  <a:pt x="4765543" y="1165829"/>
                  <a:pt x="4765543" y="1161066"/>
                </a:cubicBezTo>
                <a:lnTo>
                  <a:pt x="4765543" y="1156304"/>
                </a:lnTo>
                <a:cubicBezTo>
                  <a:pt x="4765543" y="1155014"/>
                  <a:pt x="4765271" y="1153947"/>
                  <a:pt x="4764725" y="1153104"/>
                </a:cubicBezTo>
                <a:cubicBezTo>
                  <a:pt x="4764179" y="1152261"/>
                  <a:pt x="4763237" y="1151591"/>
                  <a:pt x="4761897" y="1151095"/>
                </a:cubicBezTo>
                <a:cubicBezTo>
                  <a:pt x="4760558" y="1150599"/>
                  <a:pt x="4758747" y="1150276"/>
                  <a:pt x="4756465" y="1150127"/>
                </a:cubicBezTo>
                <a:cubicBezTo>
                  <a:pt x="4754183" y="1149979"/>
                  <a:pt x="4751306" y="1149904"/>
                  <a:pt x="4747833" y="1149904"/>
                </a:cubicBezTo>
                <a:cubicBezTo>
                  <a:pt x="4744162" y="1149904"/>
                  <a:pt x="4741160" y="1150028"/>
                  <a:pt x="4738829" y="1150276"/>
                </a:cubicBezTo>
                <a:cubicBezTo>
                  <a:pt x="4736497" y="1150524"/>
                  <a:pt x="4734711" y="1150896"/>
                  <a:pt x="4733471" y="1151393"/>
                </a:cubicBezTo>
                <a:cubicBezTo>
                  <a:pt x="4732231" y="1151889"/>
                  <a:pt x="4731412" y="1152534"/>
                  <a:pt x="4731015" y="1153327"/>
                </a:cubicBezTo>
                <a:cubicBezTo>
                  <a:pt x="4730618" y="1154121"/>
                  <a:pt x="4730420" y="1155064"/>
                  <a:pt x="4730420" y="1156155"/>
                </a:cubicBezTo>
                <a:lnTo>
                  <a:pt x="4730420" y="1160769"/>
                </a:lnTo>
                <a:cubicBezTo>
                  <a:pt x="4730420" y="1163646"/>
                  <a:pt x="4730197" y="1166573"/>
                  <a:pt x="4729750" y="1169550"/>
                </a:cubicBezTo>
                <a:cubicBezTo>
                  <a:pt x="4729304" y="1172526"/>
                  <a:pt x="4728708" y="1175453"/>
                  <a:pt x="4727964" y="1178330"/>
                </a:cubicBezTo>
                <a:cubicBezTo>
                  <a:pt x="4727220" y="1181208"/>
                  <a:pt x="4726327" y="1183936"/>
                  <a:pt x="4725285" y="1186516"/>
                </a:cubicBezTo>
                <a:cubicBezTo>
                  <a:pt x="4724244" y="1189096"/>
                  <a:pt x="4723078" y="1191378"/>
                  <a:pt x="4721788" y="1193362"/>
                </a:cubicBezTo>
                <a:cubicBezTo>
                  <a:pt x="4718414" y="1190485"/>
                  <a:pt x="4714942" y="1187359"/>
                  <a:pt x="4711370" y="1183986"/>
                </a:cubicBezTo>
                <a:cubicBezTo>
                  <a:pt x="4707798" y="1180612"/>
                  <a:pt x="4704251" y="1177214"/>
                  <a:pt x="4700729" y="1173791"/>
                </a:cubicBezTo>
                <a:cubicBezTo>
                  <a:pt x="4697206" y="1170368"/>
                  <a:pt x="4693784" y="1166945"/>
                  <a:pt x="4690460" y="1163522"/>
                </a:cubicBezTo>
                <a:cubicBezTo>
                  <a:pt x="4687136" y="1160099"/>
                  <a:pt x="4684134" y="1156850"/>
                  <a:pt x="4681456" y="1153774"/>
                </a:cubicBezTo>
                <a:cubicBezTo>
                  <a:pt x="4689691" y="1149507"/>
                  <a:pt x="4696884" y="1145266"/>
                  <a:pt x="4703036" y="1141049"/>
                </a:cubicBezTo>
                <a:cubicBezTo>
                  <a:pt x="4709187" y="1136832"/>
                  <a:pt x="4714322" y="1132442"/>
                  <a:pt x="4718439" y="1127878"/>
                </a:cubicBezTo>
                <a:cubicBezTo>
                  <a:pt x="4722557" y="1123314"/>
                  <a:pt x="4725633" y="1118502"/>
                  <a:pt x="4727667" y="1113441"/>
                </a:cubicBezTo>
                <a:cubicBezTo>
                  <a:pt x="4729701" y="1108381"/>
                  <a:pt x="4730718" y="1102875"/>
                  <a:pt x="4730718" y="1096921"/>
                </a:cubicBezTo>
                <a:cubicBezTo>
                  <a:pt x="4730718" y="1090274"/>
                  <a:pt x="4729527" y="1084296"/>
                  <a:pt x="4727146" y="1078988"/>
                </a:cubicBezTo>
                <a:cubicBezTo>
                  <a:pt x="4724764" y="1073679"/>
                  <a:pt x="4721143" y="1069215"/>
                  <a:pt x="4716281" y="1065593"/>
                </a:cubicBezTo>
                <a:cubicBezTo>
                  <a:pt x="4711420" y="1061972"/>
                  <a:pt x="4705218" y="1059169"/>
                  <a:pt x="4697678" y="1057184"/>
                </a:cubicBezTo>
                <a:cubicBezTo>
                  <a:pt x="4690137" y="1055200"/>
                  <a:pt x="4681158" y="1054208"/>
                  <a:pt x="4670740" y="1054208"/>
                </a:cubicBezTo>
                <a:close/>
                <a:moveTo>
                  <a:pt x="2244179" y="931378"/>
                </a:moveTo>
                <a:cubicBezTo>
                  <a:pt x="2257101" y="931378"/>
                  <a:pt x="2267027" y="934961"/>
                  <a:pt x="2273958" y="942127"/>
                </a:cubicBezTo>
                <a:cubicBezTo>
                  <a:pt x="2280890" y="949293"/>
                  <a:pt x="2284355" y="959337"/>
                  <a:pt x="2284355" y="972260"/>
                </a:cubicBezTo>
                <a:cubicBezTo>
                  <a:pt x="2284355" y="984712"/>
                  <a:pt x="2282005" y="996283"/>
                  <a:pt x="2277307" y="1006973"/>
                </a:cubicBezTo>
                <a:cubicBezTo>
                  <a:pt x="2272608" y="1017664"/>
                  <a:pt x="2265735" y="1026239"/>
                  <a:pt x="2256690" y="1032700"/>
                </a:cubicBezTo>
                <a:cubicBezTo>
                  <a:pt x="2247644" y="1039162"/>
                  <a:pt x="2237013" y="1042392"/>
                  <a:pt x="2224795" y="1042392"/>
                </a:cubicBezTo>
                <a:cubicBezTo>
                  <a:pt x="2211403" y="1042392"/>
                  <a:pt x="2201241" y="1038750"/>
                  <a:pt x="2194310" y="1031467"/>
                </a:cubicBezTo>
                <a:cubicBezTo>
                  <a:pt x="2187379" y="1024184"/>
                  <a:pt x="2183914" y="1014081"/>
                  <a:pt x="2183914" y="1001158"/>
                </a:cubicBezTo>
                <a:cubicBezTo>
                  <a:pt x="2183914" y="988706"/>
                  <a:pt x="2186322" y="977135"/>
                  <a:pt x="2191139" y="966445"/>
                </a:cubicBezTo>
                <a:cubicBezTo>
                  <a:pt x="2195955" y="955754"/>
                  <a:pt x="2202945" y="947237"/>
                  <a:pt x="2212108" y="940894"/>
                </a:cubicBezTo>
                <a:cubicBezTo>
                  <a:pt x="2221271" y="934550"/>
                  <a:pt x="2231961" y="931378"/>
                  <a:pt x="2244179" y="931378"/>
                </a:cubicBezTo>
                <a:close/>
                <a:moveTo>
                  <a:pt x="1786979" y="931378"/>
                </a:moveTo>
                <a:cubicBezTo>
                  <a:pt x="1799901" y="931378"/>
                  <a:pt x="1809828" y="934961"/>
                  <a:pt x="1816759" y="942127"/>
                </a:cubicBezTo>
                <a:cubicBezTo>
                  <a:pt x="1823690" y="949293"/>
                  <a:pt x="1827155" y="959337"/>
                  <a:pt x="1827155" y="972260"/>
                </a:cubicBezTo>
                <a:cubicBezTo>
                  <a:pt x="1827155" y="984712"/>
                  <a:pt x="1824806" y="996283"/>
                  <a:pt x="1820107" y="1006973"/>
                </a:cubicBezTo>
                <a:cubicBezTo>
                  <a:pt x="1815408" y="1017664"/>
                  <a:pt x="1808535" y="1026239"/>
                  <a:pt x="1799490" y="1032700"/>
                </a:cubicBezTo>
                <a:cubicBezTo>
                  <a:pt x="1790444" y="1039162"/>
                  <a:pt x="1779813" y="1042392"/>
                  <a:pt x="1767595" y="1042392"/>
                </a:cubicBezTo>
                <a:cubicBezTo>
                  <a:pt x="1754203" y="1042392"/>
                  <a:pt x="1744041" y="1038750"/>
                  <a:pt x="1737111" y="1031467"/>
                </a:cubicBezTo>
                <a:cubicBezTo>
                  <a:pt x="1730180" y="1024184"/>
                  <a:pt x="1726714" y="1014081"/>
                  <a:pt x="1726714" y="1001158"/>
                </a:cubicBezTo>
                <a:cubicBezTo>
                  <a:pt x="1726714" y="988706"/>
                  <a:pt x="1729122" y="977135"/>
                  <a:pt x="1733939" y="966445"/>
                </a:cubicBezTo>
                <a:cubicBezTo>
                  <a:pt x="1738755" y="955754"/>
                  <a:pt x="1745745" y="947237"/>
                  <a:pt x="1754908" y="940894"/>
                </a:cubicBezTo>
                <a:cubicBezTo>
                  <a:pt x="1764071" y="934550"/>
                  <a:pt x="1774761" y="931378"/>
                  <a:pt x="1786979" y="931378"/>
                </a:cubicBezTo>
                <a:close/>
                <a:moveTo>
                  <a:pt x="2791799" y="863360"/>
                </a:moveTo>
                <a:lnTo>
                  <a:pt x="2747746" y="1112877"/>
                </a:lnTo>
                <a:lnTo>
                  <a:pt x="2914091" y="1112877"/>
                </a:lnTo>
                <a:lnTo>
                  <a:pt x="2925016" y="1050498"/>
                </a:lnTo>
                <a:lnTo>
                  <a:pt x="2836910" y="1050498"/>
                </a:lnTo>
                <a:lnTo>
                  <a:pt x="2843253" y="1015255"/>
                </a:lnTo>
                <a:lnTo>
                  <a:pt x="2920787" y="1015255"/>
                </a:lnTo>
                <a:lnTo>
                  <a:pt x="2931359" y="956400"/>
                </a:lnTo>
                <a:lnTo>
                  <a:pt x="2853826" y="956400"/>
                </a:lnTo>
                <a:lnTo>
                  <a:pt x="2859112" y="925387"/>
                </a:lnTo>
                <a:lnTo>
                  <a:pt x="2947219" y="925387"/>
                </a:lnTo>
                <a:lnTo>
                  <a:pt x="2958144" y="863360"/>
                </a:lnTo>
                <a:close/>
                <a:moveTo>
                  <a:pt x="2677499" y="863360"/>
                </a:moveTo>
                <a:lnTo>
                  <a:pt x="2633446" y="1112877"/>
                </a:lnTo>
                <a:lnTo>
                  <a:pt x="2711684" y="1112877"/>
                </a:lnTo>
                <a:lnTo>
                  <a:pt x="2755738" y="863360"/>
                </a:lnTo>
                <a:close/>
                <a:moveTo>
                  <a:pt x="1953600" y="863360"/>
                </a:moveTo>
                <a:lnTo>
                  <a:pt x="1909547" y="1112877"/>
                </a:lnTo>
                <a:lnTo>
                  <a:pt x="2063204" y="1112877"/>
                </a:lnTo>
                <a:lnTo>
                  <a:pt x="2073776" y="1053670"/>
                </a:lnTo>
                <a:lnTo>
                  <a:pt x="1998357" y="1053670"/>
                </a:lnTo>
                <a:lnTo>
                  <a:pt x="2031838" y="863360"/>
                </a:lnTo>
                <a:close/>
                <a:moveTo>
                  <a:pt x="1401149" y="863360"/>
                </a:moveTo>
                <a:lnTo>
                  <a:pt x="1357096" y="1112877"/>
                </a:lnTo>
                <a:lnTo>
                  <a:pt x="1435334" y="1112877"/>
                </a:lnTo>
                <a:lnTo>
                  <a:pt x="1457537" y="987414"/>
                </a:lnTo>
                <a:lnTo>
                  <a:pt x="1518154" y="1112877"/>
                </a:lnTo>
                <a:lnTo>
                  <a:pt x="1596393" y="1112877"/>
                </a:lnTo>
                <a:lnTo>
                  <a:pt x="1640446" y="863360"/>
                </a:lnTo>
                <a:lnTo>
                  <a:pt x="1562208" y="863360"/>
                </a:lnTo>
                <a:lnTo>
                  <a:pt x="1539652" y="990938"/>
                </a:lnTo>
                <a:lnTo>
                  <a:pt x="1479388" y="863360"/>
                </a:lnTo>
                <a:close/>
                <a:moveTo>
                  <a:pt x="1134449" y="863360"/>
                </a:moveTo>
                <a:lnTo>
                  <a:pt x="1090396" y="1112877"/>
                </a:lnTo>
                <a:lnTo>
                  <a:pt x="1168635" y="1112877"/>
                </a:lnTo>
                <a:lnTo>
                  <a:pt x="1185903" y="1015608"/>
                </a:lnTo>
                <a:lnTo>
                  <a:pt x="1260265" y="1015608"/>
                </a:lnTo>
                <a:lnTo>
                  <a:pt x="1242996" y="1112877"/>
                </a:lnTo>
                <a:lnTo>
                  <a:pt x="1321235" y="1112877"/>
                </a:lnTo>
                <a:lnTo>
                  <a:pt x="1365288" y="863360"/>
                </a:lnTo>
                <a:lnTo>
                  <a:pt x="1287049" y="863360"/>
                </a:lnTo>
                <a:lnTo>
                  <a:pt x="1271190" y="953229"/>
                </a:lnTo>
                <a:lnTo>
                  <a:pt x="1196829" y="953229"/>
                </a:lnTo>
                <a:lnTo>
                  <a:pt x="1212688" y="863360"/>
                </a:lnTo>
                <a:close/>
                <a:moveTo>
                  <a:pt x="667724" y="863360"/>
                </a:moveTo>
                <a:lnTo>
                  <a:pt x="623671" y="1112877"/>
                </a:lnTo>
                <a:lnTo>
                  <a:pt x="790016" y="1112877"/>
                </a:lnTo>
                <a:lnTo>
                  <a:pt x="800941" y="1050498"/>
                </a:lnTo>
                <a:lnTo>
                  <a:pt x="712835" y="1050498"/>
                </a:lnTo>
                <a:lnTo>
                  <a:pt x="719178" y="1015255"/>
                </a:lnTo>
                <a:lnTo>
                  <a:pt x="796712" y="1015255"/>
                </a:lnTo>
                <a:lnTo>
                  <a:pt x="807285" y="956400"/>
                </a:lnTo>
                <a:lnTo>
                  <a:pt x="729751" y="956400"/>
                </a:lnTo>
                <a:lnTo>
                  <a:pt x="735038" y="925387"/>
                </a:lnTo>
                <a:lnTo>
                  <a:pt x="823144" y="925387"/>
                </a:lnTo>
                <a:lnTo>
                  <a:pt x="834069" y="863360"/>
                </a:lnTo>
                <a:close/>
                <a:moveTo>
                  <a:pt x="434552" y="863360"/>
                </a:moveTo>
                <a:lnTo>
                  <a:pt x="423627" y="925387"/>
                </a:lnTo>
                <a:lnTo>
                  <a:pt x="489178" y="925387"/>
                </a:lnTo>
                <a:lnTo>
                  <a:pt x="456050" y="1112877"/>
                </a:lnTo>
                <a:lnTo>
                  <a:pt x="534289" y="1112877"/>
                </a:lnTo>
                <a:lnTo>
                  <a:pt x="567417" y="925387"/>
                </a:lnTo>
                <a:lnTo>
                  <a:pt x="633672" y="925387"/>
                </a:lnTo>
                <a:lnTo>
                  <a:pt x="644598" y="863360"/>
                </a:lnTo>
                <a:close/>
                <a:moveTo>
                  <a:pt x="2530272" y="860893"/>
                </a:moveTo>
                <a:cubicBezTo>
                  <a:pt x="2504662" y="860893"/>
                  <a:pt x="2481402" y="866238"/>
                  <a:pt x="2460491" y="876929"/>
                </a:cubicBezTo>
                <a:cubicBezTo>
                  <a:pt x="2439581" y="887619"/>
                  <a:pt x="2422312" y="902597"/>
                  <a:pt x="2408685" y="921863"/>
                </a:cubicBezTo>
                <a:cubicBezTo>
                  <a:pt x="2395058" y="941129"/>
                  <a:pt x="2386130" y="963097"/>
                  <a:pt x="2381901" y="987766"/>
                </a:cubicBezTo>
                <a:cubicBezTo>
                  <a:pt x="2380256" y="996694"/>
                  <a:pt x="2379434" y="1005857"/>
                  <a:pt x="2379434" y="1015255"/>
                </a:cubicBezTo>
                <a:cubicBezTo>
                  <a:pt x="2379434" y="1035226"/>
                  <a:pt x="2383604" y="1052671"/>
                  <a:pt x="2391945" y="1067591"/>
                </a:cubicBezTo>
                <a:cubicBezTo>
                  <a:pt x="2400286" y="1082510"/>
                  <a:pt x="2412444" y="1094081"/>
                  <a:pt x="2428420" y="1102304"/>
                </a:cubicBezTo>
                <a:cubicBezTo>
                  <a:pt x="2444397" y="1110528"/>
                  <a:pt x="2463663" y="1114639"/>
                  <a:pt x="2486219" y="1114639"/>
                </a:cubicBezTo>
                <a:cubicBezTo>
                  <a:pt x="2515352" y="1114639"/>
                  <a:pt x="2540609" y="1108002"/>
                  <a:pt x="2561989" y="1094727"/>
                </a:cubicBezTo>
                <a:cubicBezTo>
                  <a:pt x="2583370" y="1081453"/>
                  <a:pt x="2601109" y="1065535"/>
                  <a:pt x="2615206" y="1046974"/>
                </a:cubicBezTo>
                <a:lnTo>
                  <a:pt x="2628951" y="968735"/>
                </a:lnTo>
                <a:lnTo>
                  <a:pt x="2501725" y="968735"/>
                </a:lnTo>
                <a:lnTo>
                  <a:pt x="2492209" y="1024066"/>
                </a:lnTo>
                <a:lnTo>
                  <a:pt x="2554589" y="1024066"/>
                </a:lnTo>
                <a:cubicBezTo>
                  <a:pt x="2540962" y="1038633"/>
                  <a:pt x="2525103" y="1045916"/>
                  <a:pt x="2507012" y="1045916"/>
                </a:cubicBezTo>
                <a:cubicBezTo>
                  <a:pt x="2475293" y="1045916"/>
                  <a:pt x="2459434" y="1032289"/>
                  <a:pt x="2459434" y="1005035"/>
                </a:cubicBezTo>
                <a:cubicBezTo>
                  <a:pt x="2459434" y="1000571"/>
                  <a:pt x="2460021" y="994815"/>
                  <a:pt x="2461196" y="987766"/>
                </a:cubicBezTo>
                <a:cubicBezTo>
                  <a:pt x="2464015" y="971085"/>
                  <a:pt x="2470418" y="957810"/>
                  <a:pt x="2480403" y="947942"/>
                </a:cubicBezTo>
                <a:cubicBezTo>
                  <a:pt x="2490389" y="938074"/>
                  <a:pt x="2502900" y="933140"/>
                  <a:pt x="2517936" y="933140"/>
                </a:cubicBezTo>
                <a:cubicBezTo>
                  <a:pt x="2525925" y="933140"/>
                  <a:pt x="2532503" y="934491"/>
                  <a:pt x="2537672" y="937193"/>
                </a:cubicBezTo>
                <a:cubicBezTo>
                  <a:pt x="2542841" y="939895"/>
                  <a:pt x="2546483" y="943713"/>
                  <a:pt x="2548597" y="948647"/>
                </a:cubicBezTo>
                <a:lnTo>
                  <a:pt x="2631065" y="948647"/>
                </a:lnTo>
                <a:cubicBezTo>
                  <a:pt x="2631770" y="930791"/>
                  <a:pt x="2628305" y="915284"/>
                  <a:pt x="2620669" y="902127"/>
                </a:cubicBezTo>
                <a:cubicBezTo>
                  <a:pt x="2613032" y="888970"/>
                  <a:pt x="2601520" y="878808"/>
                  <a:pt x="2586131" y="871642"/>
                </a:cubicBezTo>
                <a:cubicBezTo>
                  <a:pt x="2570742" y="864476"/>
                  <a:pt x="2552122" y="860893"/>
                  <a:pt x="2530272" y="860893"/>
                </a:cubicBezTo>
                <a:close/>
                <a:moveTo>
                  <a:pt x="984402" y="860893"/>
                </a:moveTo>
                <a:cubicBezTo>
                  <a:pt x="959262" y="860893"/>
                  <a:pt x="936472" y="866238"/>
                  <a:pt x="916032" y="876929"/>
                </a:cubicBezTo>
                <a:cubicBezTo>
                  <a:pt x="895591" y="887619"/>
                  <a:pt x="878674" y="902597"/>
                  <a:pt x="865282" y="921863"/>
                </a:cubicBezTo>
                <a:cubicBezTo>
                  <a:pt x="851890" y="941129"/>
                  <a:pt x="843080" y="963097"/>
                  <a:pt x="838850" y="987766"/>
                </a:cubicBezTo>
                <a:cubicBezTo>
                  <a:pt x="837206" y="996929"/>
                  <a:pt x="836384" y="1006327"/>
                  <a:pt x="836384" y="1015960"/>
                </a:cubicBezTo>
                <a:cubicBezTo>
                  <a:pt x="836384" y="1035696"/>
                  <a:pt x="840378" y="1053024"/>
                  <a:pt x="848366" y="1067943"/>
                </a:cubicBezTo>
                <a:cubicBezTo>
                  <a:pt x="856354" y="1082862"/>
                  <a:pt x="868102" y="1094375"/>
                  <a:pt x="883608" y="1102481"/>
                </a:cubicBezTo>
                <a:cubicBezTo>
                  <a:pt x="899115" y="1110586"/>
                  <a:pt x="917794" y="1114639"/>
                  <a:pt x="939644" y="1114639"/>
                </a:cubicBezTo>
                <a:cubicBezTo>
                  <a:pt x="961259" y="1114639"/>
                  <a:pt x="981289" y="1110586"/>
                  <a:pt x="999732" y="1102481"/>
                </a:cubicBezTo>
                <a:cubicBezTo>
                  <a:pt x="1018176" y="1094375"/>
                  <a:pt x="1034094" y="1082921"/>
                  <a:pt x="1047486" y="1068119"/>
                </a:cubicBezTo>
                <a:cubicBezTo>
                  <a:pt x="1060878" y="1053317"/>
                  <a:pt x="1071099" y="1036049"/>
                  <a:pt x="1078147" y="1016313"/>
                </a:cubicBezTo>
                <a:lnTo>
                  <a:pt x="995680" y="1016313"/>
                </a:lnTo>
                <a:cubicBezTo>
                  <a:pt x="990511" y="1024536"/>
                  <a:pt x="984050" y="1030938"/>
                  <a:pt x="976296" y="1035520"/>
                </a:cubicBezTo>
                <a:cubicBezTo>
                  <a:pt x="968543" y="1040101"/>
                  <a:pt x="960202" y="1042392"/>
                  <a:pt x="951274" y="1042392"/>
                </a:cubicBezTo>
                <a:cubicBezTo>
                  <a:pt x="940231" y="1042392"/>
                  <a:pt x="931714" y="1038868"/>
                  <a:pt x="925723" y="1031819"/>
                </a:cubicBezTo>
                <a:cubicBezTo>
                  <a:pt x="919732" y="1024771"/>
                  <a:pt x="916736" y="1015138"/>
                  <a:pt x="916736" y="1002921"/>
                </a:cubicBezTo>
                <a:cubicBezTo>
                  <a:pt x="916736" y="997517"/>
                  <a:pt x="917206" y="992465"/>
                  <a:pt x="918146" y="987766"/>
                </a:cubicBezTo>
                <a:cubicBezTo>
                  <a:pt x="920965" y="971085"/>
                  <a:pt x="927074" y="957810"/>
                  <a:pt x="936472" y="947942"/>
                </a:cubicBezTo>
                <a:cubicBezTo>
                  <a:pt x="945870" y="938074"/>
                  <a:pt x="957148" y="933140"/>
                  <a:pt x="970305" y="933140"/>
                </a:cubicBezTo>
                <a:cubicBezTo>
                  <a:pt x="979233" y="933140"/>
                  <a:pt x="986752" y="935431"/>
                  <a:pt x="992860" y="940013"/>
                </a:cubicBezTo>
                <a:cubicBezTo>
                  <a:pt x="998969" y="944594"/>
                  <a:pt x="1003198" y="950997"/>
                  <a:pt x="1005547" y="959220"/>
                </a:cubicBezTo>
                <a:lnTo>
                  <a:pt x="1088015" y="959220"/>
                </a:lnTo>
                <a:cubicBezTo>
                  <a:pt x="1088250" y="939484"/>
                  <a:pt x="1084256" y="922215"/>
                  <a:pt x="1076033" y="907413"/>
                </a:cubicBezTo>
                <a:cubicBezTo>
                  <a:pt x="1067809" y="892612"/>
                  <a:pt x="1055886" y="881158"/>
                  <a:pt x="1040261" y="873052"/>
                </a:cubicBezTo>
                <a:cubicBezTo>
                  <a:pt x="1024637" y="864946"/>
                  <a:pt x="1006017" y="860893"/>
                  <a:pt x="984402" y="860893"/>
                </a:cubicBezTo>
                <a:close/>
                <a:moveTo>
                  <a:pt x="3075349" y="859131"/>
                </a:moveTo>
                <a:cubicBezTo>
                  <a:pt x="3055143" y="859131"/>
                  <a:pt x="3037170" y="862420"/>
                  <a:pt x="3021428" y="868999"/>
                </a:cubicBezTo>
                <a:cubicBezTo>
                  <a:pt x="3005686" y="875578"/>
                  <a:pt x="2993410" y="885269"/>
                  <a:pt x="2984600" y="898074"/>
                </a:cubicBezTo>
                <a:cubicBezTo>
                  <a:pt x="2975789" y="910879"/>
                  <a:pt x="2971384" y="926092"/>
                  <a:pt x="2971384" y="943713"/>
                </a:cubicBezTo>
                <a:cubicBezTo>
                  <a:pt x="2971384" y="957105"/>
                  <a:pt x="2974556" y="968265"/>
                  <a:pt x="2980899" y="977194"/>
                </a:cubicBezTo>
                <a:cubicBezTo>
                  <a:pt x="2987243" y="986122"/>
                  <a:pt x="2994702" y="993170"/>
                  <a:pt x="3003278" y="998339"/>
                </a:cubicBezTo>
                <a:cubicBezTo>
                  <a:pt x="3011854" y="1003508"/>
                  <a:pt x="3022838" y="1008912"/>
                  <a:pt x="3036230" y="1014551"/>
                </a:cubicBezTo>
                <a:cubicBezTo>
                  <a:pt x="3048447" y="1019719"/>
                  <a:pt x="3057317" y="1024184"/>
                  <a:pt x="3062838" y="1027943"/>
                </a:cubicBezTo>
                <a:cubicBezTo>
                  <a:pt x="3068359" y="1031702"/>
                  <a:pt x="3071120" y="1036401"/>
                  <a:pt x="3071120" y="1042040"/>
                </a:cubicBezTo>
                <a:cubicBezTo>
                  <a:pt x="3071120" y="1046034"/>
                  <a:pt x="3069710" y="1049088"/>
                  <a:pt x="3066891" y="1051203"/>
                </a:cubicBezTo>
                <a:cubicBezTo>
                  <a:pt x="3064071" y="1053317"/>
                  <a:pt x="3060547" y="1054375"/>
                  <a:pt x="3056318" y="1054375"/>
                </a:cubicBezTo>
                <a:cubicBezTo>
                  <a:pt x="3049505" y="1054375"/>
                  <a:pt x="3044630" y="1052612"/>
                  <a:pt x="3041692" y="1049088"/>
                </a:cubicBezTo>
                <a:cubicBezTo>
                  <a:pt x="3038755" y="1045564"/>
                  <a:pt x="3037640" y="1040160"/>
                  <a:pt x="3038345" y="1032877"/>
                </a:cubicBezTo>
                <a:lnTo>
                  <a:pt x="2955172" y="1032877"/>
                </a:lnTo>
                <a:cubicBezTo>
                  <a:pt x="2954702" y="1037576"/>
                  <a:pt x="2954468" y="1041100"/>
                  <a:pt x="2954468" y="1043449"/>
                </a:cubicBezTo>
                <a:cubicBezTo>
                  <a:pt x="2954468" y="1066944"/>
                  <a:pt x="2963572" y="1084801"/>
                  <a:pt x="2981780" y="1097018"/>
                </a:cubicBezTo>
                <a:cubicBezTo>
                  <a:pt x="2999989" y="1109235"/>
                  <a:pt x="3024365" y="1115344"/>
                  <a:pt x="3054909" y="1115344"/>
                </a:cubicBezTo>
                <a:cubicBezTo>
                  <a:pt x="3075819" y="1115344"/>
                  <a:pt x="3093910" y="1111879"/>
                  <a:pt x="3109182" y="1104948"/>
                </a:cubicBezTo>
                <a:cubicBezTo>
                  <a:pt x="3124454" y="1098017"/>
                  <a:pt x="3136142" y="1088442"/>
                  <a:pt x="3144248" y="1076225"/>
                </a:cubicBezTo>
                <a:cubicBezTo>
                  <a:pt x="3152354" y="1064008"/>
                  <a:pt x="3156407" y="1050263"/>
                  <a:pt x="3156407" y="1034991"/>
                </a:cubicBezTo>
                <a:cubicBezTo>
                  <a:pt x="3156407" y="1021599"/>
                  <a:pt x="3153235" y="1010263"/>
                  <a:pt x="3146891" y="1000982"/>
                </a:cubicBezTo>
                <a:cubicBezTo>
                  <a:pt x="3140548" y="991702"/>
                  <a:pt x="3132971" y="984242"/>
                  <a:pt x="3124160" y="978603"/>
                </a:cubicBezTo>
                <a:cubicBezTo>
                  <a:pt x="3115350" y="972964"/>
                  <a:pt x="3104248" y="966973"/>
                  <a:pt x="3090856" y="960630"/>
                </a:cubicBezTo>
                <a:cubicBezTo>
                  <a:pt x="3079108" y="954991"/>
                  <a:pt x="3070533" y="950233"/>
                  <a:pt x="3065129" y="946356"/>
                </a:cubicBezTo>
                <a:cubicBezTo>
                  <a:pt x="3059725" y="942480"/>
                  <a:pt x="3057023" y="937957"/>
                  <a:pt x="3057023" y="932788"/>
                </a:cubicBezTo>
                <a:cubicBezTo>
                  <a:pt x="3057023" y="929029"/>
                  <a:pt x="3058315" y="925974"/>
                  <a:pt x="3060900" y="923625"/>
                </a:cubicBezTo>
                <a:cubicBezTo>
                  <a:pt x="3063484" y="921275"/>
                  <a:pt x="3066773" y="920101"/>
                  <a:pt x="3070767" y="920101"/>
                </a:cubicBezTo>
                <a:cubicBezTo>
                  <a:pt x="3075232" y="920101"/>
                  <a:pt x="3078756" y="921334"/>
                  <a:pt x="3081341" y="923801"/>
                </a:cubicBezTo>
                <a:cubicBezTo>
                  <a:pt x="3083925" y="926268"/>
                  <a:pt x="3085217" y="929734"/>
                  <a:pt x="3085217" y="934198"/>
                </a:cubicBezTo>
                <a:cubicBezTo>
                  <a:pt x="3085217" y="935137"/>
                  <a:pt x="3084982" y="937017"/>
                  <a:pt x="3084512" y="939837"/>
                </a:cubicBezTo>
                <a:lnTo>
                  <a:pt x="3168742" y="939837"/>
                </a:lnTo>
                <a:cubicBezTo>
                  <a:pt x="3169211" y="935137"/>
                  <a:pt x="3169447" y="931848"/>
                  <a:pt x="3169447" y="929969"/>
                </a:cubicBezTo>
                <a:cubicBezTo>
                  <a:pt x="3169447" y="915402"/>
                  <a:pt x="3165394" y="902773"/>
                  <a:pt x="3157288" y="892083"/>
                </a:cubicBezTo>
                <a:cubicBezTo>
                  <a:pt x="3149182" y="881393"/>
                  <a:pt x="3138022" y="873228"/>
                  <a:pt x="3123808" y="867589"/>
                </a:cubicBezTo>
                <a:cubicBezTo>
                  <a:pt x="3109593" y="861951"/>
                  <a:pt x="3093440" y="859131"/>
                  <a:pt x="3075349" y="859131"/>
                </a:cubicBezTo>
                <a:close/>
                <a:moveTo>
                  <a:pt x="2254046" y="859131"/>
                </a:moveTo>
                <a:cubicBezTo>
                  <a:pt x="2225148" y="859131"/>
                  <a:pt x="2199597" y="865534"/>
                  <a:pt x="2177394" y="878338"/>
                </a:cubicBezTo>
                <a:cubicBezTo>
                  <a:pt x="2155191" y="891143"/>
                  <a:pt x="2137922" y="908999"/>
                  <a:pt x="2125588" y="931907"/>
                </a:cubicBezTo>
                <a:cubicBezTo>
                  <a:pt x="2113253" y="954815"/>
                  <a:pt x="2107085" y="981188"/>
                  <a:pt x="2107085" y="1011026"/>
                </a:cubicBezTo>
                <a:cubicBezTo>
                  <a:pt x="2107085" y="1031467"/>
                  <a:pt x="2111432" y="1049617"/>
                  <a:pt x="2120125" y="1065476"/>
                </a:cubicBezTo>
                <a:cubicBezTo>
                  <a:pt x="2128818" y="1081335"/>
                  <a:pt x="2141153" y="1093611"/>
                  <a:pt x="2157130" y="1102304"/>
                </a:cubicBezTo>
                <a:cubicBezTo>
                  <a:pt x="2173106" y="1110998"/>
                  <a:pt x="2191667" y="1115344"/>
                  <a:pt x="2212813" y="1115344"/>
                </a:cubicBezTo>
                <a:cubicBezTo>
                  <a:pt x="2241947" y="1115344"/>
                  <a:pt x="2267732" y="1108883"/>
                  <a:pt x="2290170" y="1095961"/>
                </a:cubicBezTo>
                <a:cubicBezTo>
                  <a:pt x="2312608" y="1083039"/>
                  <a:pt x="2329994" y="1064947"/>
                  <a:pt x="2342329" y="1041687"/>
                </a:cubicBezTo>
                <a:cubicBezTo>
                  <a:pt x="2354664" y="1018427"/>
                  <a:pt x="2360831" y="991995"/>
                  <a:pt x="2360831" y="962392"/>
                </a:cubicBezTo>
                <a:cubicBezTo>
                  <a:pt x="2360831" y="941951"/>
                  <a:pt x="2356485" y="923919"/>
                  <a:pt x="2347792" y="908294"/>
                </a:cubicBezTo>
                <a:cubicBezTo>
                  <a:pt x="2339098" y="892670"/>
                  <a:pt x="2326705" y="880570"/>
                  <a:pt x="2310611" y="871995"/>
                </a:cubicBezTo>
                <a:cubicBezTo>
                  <a:pt x="2294517" y="863419"/>
                  <a:pt x="2275662" y="859131"/>
                  <a:pt x="2254046" y="859131"/>
                </a:cubicBezTo>
                <a:close/>
                <a:moveTo>
                  <a:pt x="1796846" y="859131"/>
                </a:moveTo>
                <a:cubicBezTo>
                  <a:pt x="1767948" y="859131"/>
                  <a:pt x="1742397" y="865534"/>
                  <a:pt x="1720194" y="878338"/>
                </a:cubicBezTo>
                <a:cubicBezTo>
                  <a:pt x="1697991" y="891143"/>
                  <a:pt x="1680723" y="908999"/>
                  <a:pt x="1668388" y="931907"/>
                </a:cubicBezTo>
                <a:cubicBezTo>
                  <a:pt x="1656053" y="954815"/>
                  <a:pt x="1649885" y="981188"/>
                  <a:pt x="1649885" y="1011026"/>
                </a:cubicBezTo>
                <a:cubicBezTo>
                  <a:pt x="1649885" y="1031467"/>
                  <a:pt x="1654232" y="1049617"/>
                  <a:pt x="1662925" y="1065476"/>
                </a:cubicBezTo>
                <a:cubicBezTo>
                  <a:pt x="1671618" y="1081335"/>
                  <a:pt x="1683953" y="1093611"/>
                  <a:pt x="1699930" y="1102304"/>
                </a:cubicBezTo>
                <a:cubicBezTo>
                  <a:pt x="1715906" y="1110998"/>
                  <a:pt x="1734467" y="1115344"/>
                  <a:pt x="1755613" y="1115344"/>
                </a:cubicBezTo>
                <a:cubicBezTo>
                  <a:pt x="1784746" y="1115344"/>
                  <a:pt x="1810532" y="1108883"/>
                  <a:pt x="1832970" y="1095961"/>
                </a:cubicBezTo>
                <a:cubicBezTo>
                  <a:pt x="1855408" y="1083039"/>
                  <a:pt x="1872794" y="1064947"/>
                  <a:pt x="1885129" y="1041687"/>
                </a:cubicBezTo>
                <a:cubicBezTo>
                  <a:pt x="1897464" y="1018427"/>
                  <a:pt x="1903631" y="991995"/>
                  <a:pt x="1903631" y="962392"/>
                </a:cubicBezTo>
                <a:cubicBezTo>
                  <a:pt x="1903631" y="941951"/>
                  <a:pt x="1899285" y="923919"/>
                  <a:pt x="1890591" y="908294"/>
                </a:cubicBezTo>
                <a:cubicBezTo>
                  <a:pt x="1881898" y="892670"/>
                  <a:pt x="1869505" y="880570"/>
                  <a:pt x="1853411" y="871995"/>
                </a:cubicBezTo>
                <a:cubicBezTo>
                  <a:pt x="1837317" y="863419"/>
                  <a:pt x="1818462" y="859131"/>
                  <a:pt x="1796846" y="859131"/>
                </a:cubicBezTo>
                <a:close/>
                <a:moveTo>
                  <a:pt x="3791761" y="740478"/>
                </a:moveTo>
                <a:cubicBezTo>
                  <a:pt x="3781442" y="740478"/>
                  <a:pt x="3772587" y="744149"/>
                  <a:pt x="3765195" y="751491"/>
                </a:cubicBezTo>
                <a:cubicBezTo>
                  <a:pt x="3757803" y="758833"/>
                  <a:pt x="3754108" y="767714"/>
                  <a:pt x="3754108" y="778132"/>
                </a:cubicBezTo>
                <a:cubicBezTo>
                  <a:pt x="3754108" y="788550"/>
                  <a:pt x="3757803" y="797454"/>
                  <a:pt x="3765195" y="804846"/>
                </a:cubicBezTo>
                <a:cubicBezTo>
                  <a:pt x="3772587" y="812238"/>
                  <a:pt x="3781442" y="815934"/>
                  <a:pt x="3791761" y="815934"/>
                </a:cubicBezTo>
                <a:cubicBezTo>
                  <a:pt x="3802179" y="815934"/>
                  <a:pt x="3811084" y="812238"/>
                  <a:pt x="3818476" y="804846"/>
                </a:cubicBezTo>
                <a:cubicBezTo>
                  <a:pt x="3825867" y="797454"/>
                  <a:pt x="3829563" y="788550"/>
                  <a:pt x="3829563" y="778132"/>
                </a:cubicBezTo>
                <a:cubicBezTo>
                  <a:pt x="3829563" y="767714"/>
                  <a:pt x="3825867" y="758833"/>
                  <a:pt x="3818476" y="751491"/>
                </a:cubicBezTo>
                <a:cubicBezTo>
                  <a:pt x="3811084" y="744149"/>
                  <a:pt x="3802179" y="740478"/>
                  <a:pt x="3791761" y="740478"/>
                </a:cubicBezTo>
                <a:close/>
                <a:moveTo>
                  <a:pt x="4655262" y="722321"/>
                </a:moveTo>
                <a:lnTo>
                  <a:pt x="4672824" y="722321"/>
                </a:lnTo>
                <a:cubicBezTo>
                  <a:pt x="4677288" y="722321"/>
                  <a:pt x="4680786" y="722470"/>
                  <a:pt x="4683316" y="722767"/>
                </a:cubicBezTo>
                <a:cubicBezTo>
                  <a:pt x="4685846" y="723065"/>
                  <a:pt x="4688103" y="723462"/>
                  <a:pt x="4690088" y="723958"/>
                </a:cubicBezTo>
                <a:cubicBezTo>
                  <a:pt x="4696636" y="725744"/>
                  <a:pt x="4701349" y="728820"/>
                  <a:pt x="4704226" y="733185"/>
                </a:cubicBezTo>
                <a:cubicBezTo>
                  <a:pt x="4707104" y="737551"/>
                  <a:pt x="4708542" y="742909"/>
                  <a:pt x="4708542" y="749259"/>
                </a:cubicBezTo>
                <a:cubicBezTo>
                  <a:pt x="4708542" y="753426"/>
                  <a:pt x="4707848" y="757196"/>
                  <a:pt x="4706459" y="760570"/>
                </a:cubicBezTo>
                <a:cubicBezTo>
                  <a:pt x="4705070" y="763943"/>
                  <a:pt x="4702986" y="766845"/>
                  <a:pt x="4700208" y="769276"/>
                </a:cubicBezTo>
                <a:cubicBezTo>
                  <a:pt x="4697430" y="771707"/>
                  <a:pt x="4693957" y="773592"/>
                  <a:pt x="4689790" y="774932"/>
                </a:cubicBezTo>
                <a:cubicBezTo>
                  <a:pt x="4685623" y="776271"/>
                  <a:pt x="4680761" y="776941"/>
                  <a:pt x="4675205" y="776941"/>
                </a:cubicBezTo>
                <a:lnTo>
                  <a:pt x="4655262" y="776941"/>
                </a:lnTo>
                <a:close/>
                <a:moveTo>
                  <a:pt x="6127470" y="721130"/>
                </a:moveTo>
                <a:cubicBezTo>
                  <a:pt x="6136995" y="721130"/>
                  <a:pt x="6144932" y="722743"/>
                  <a:pt x="6151282" y="725967"/>
                </a:cubicBezTo>
                <a:cubicBezTo>
                  <a:pt x="6157632" y="729192"/>
                  <a:pt x="6162717" y="733756"/>
                  <a:pt x="6166537" y="739659"/>
                </a:cubicBezTo>
                <a:cubicBezTo>
                  <a:pt x="6170357" y="745563"/>
                  <a:pt x="6173060" y="752657"/>
                  <a:pt x="6174648" y="760942"/>
                </a:cubicBezTo>
                <a:cubicBezTo>
                  <a:pt x="6176235" y="769227"/>
                  <a:pt x="6177029" y="778429"/>
                  <a:pt x="6177029" y="788550"/>
                </a:cubicBezTo>
                <a:cubicBezTo>
                  <a:pt x="6177029" y="797777"/>
                  <a:pt x="6176211" y="806483"/>
                  <a:pt x="6174574" y="814669"/>
                </a:cubicBezTo>
                <a:cubicBezTo>
                  <a:pt x="6172937" y="822854"/>
                  <a:pt x="6170134" y="830023"/>
                  <a:pt x="6166165" y="836175"/>
                </a:cubicBezTo>
                <a:cubicBezTo>
                  <a:pt x="6162196" y="842326"/>
                  <a:pt x="6156987" y="847188"/>
                  <a:pt x="6150538" y="850760"/>
                </a:cubicBezTo>
                <a:cubicBezTo>
                  <a:pt x="6144089" y="854332"/>
                  <a:pt x="6136052" y="856118"/>
                  <a:pt x="6126428" y="856118"/>
                </a:cubicBezTo>
                <a:cubicBezTo>
                  <a:pt x="6116803" y="856118"/>
                  <a:pt x="6108816" y="854555"/>
                  <a:pt x="6102466" y="851429"/>
                </a:cubicBezTo>
                <a:cubicBezTo>
                  <a:pt x="6096116" y="848304"/>
                  <a:pt x="6091056" y="843765"/>
                  <a:pt x="6087286" y="837812"/>
                </a:cubicBezTo>
                <a:cubicBezTo>
                  <a:pt x="6083516" y="831859"/>
                  <a:pt x="6080837" y="824690"/>
                  <a:pt x="6079249" y="816306"/>
                </a:cubicBezTo>
                <a:cubicBezTo>
                  <a:pt x="6077662" y="807922"/>
                  <a:pt x="6076868" y="798471"/>
                  <a:pt x="6076868" y="787954"/>
                </a:cubicBezTo>
                <a:cubicBezTo>
                  <a:pt x="6076868" y="778925"/>
                  <a:pt x="6077687" y="770368"/>
                  <a:pt x="6079324" y="762281"/>
                </a:cubicBezTo>
                <a:cubicBezTo>
                  <a:pt x="6080961" y="754195"/>
                  <a:pt x="6083764" y="747126"/>
                  <a:pt x="6087732" y="741073"/>
                </a:cubicBezTo>
                <a:cubicBezTo>
                  <a:pt x="6091701" y="735021"/>
                  <a:pt x="6096910" y="730184"/>
                  <a:pt x="6103359" y="726563"/>
                </a:cubicBezTo>
                <a:cubicBezTo>
                  <a:pt x="6109808" y="722941"/>
                  <a:pt x="6117845" y="721130"/>
                  <a:pt x="6127470" y="721130"/>
                </a:cubicBezTo>
                <a:close/>
                <a:moveTo>
                  <a:pt x="5917920" y="721130"/>
                </a:moveTo>
                <a:cubicBezTo>
                  <a:pt x="5927445" y="721130"/>
                  <a:pt x="5935382" y="722743"/>
                  <a:pt x="5941732" y="725967"/>
                </a:cubicBezTo>
                <a:cubicBezTo>
                  <a:pt x="5948082" y="729192"/>
                  <a:pt x="5953167" y="733756"/>
                  <a:pt x="5956987" y="739659"/>
                </a:cubicBezTo>
                <a:cubicBezTo>
                  <a:pt x="5960807" y="745563"/>
                  <a:pt x="5963511" y="752657"/>
                  <a:pt x="5965098" y="760942"/>
                </a:cubicBezTo>
                <a:cubicBezTo>
                  <a:pt x="5966685" y="769227"/>
                  <a:pt x="5967479" y="778429"/>
                  <a:pt x="5967479" y="788550"/>
                </a:cubicBezTo>
                <a:cubicBezTo>
                  <a:pt x="5967479" y="797777"/>
                  <a:pt x="5966661" y="806483"/>
                  <a:pt x="5965024" y="814669"/>
                </a:cubicBezTo>
                <a:cubicBezTo>
                  <a:pt x="5963387" y="822854"/>
                  <a:pt x="5960584" y="830023"/>
                  <a:pt x="5956615" y="836175"/>
                </a:cubicBezTo>
                <a:cubicBezTo>
                  <a:pt x="5952646" y="842326"/>
                  <a:pt x="5947437" y="847188"/>
                  <a:pt x="5940988" y="850760"/>
                </a:cubicBezTo>
                <a:cubicBezTo>
                  <a:pt x="5934539" y="854332"/>
                  <a:pt x="5926502" y="856118"/>
                  <a:pt x="5916878" y="856118"/>
                </a:cubicBezTo>
                <a:cubicBezTo>
                  <a:pt x="5907253" y="856118"/>
                  <a:pt x="5899266" y="854555"/>
                  <a:pt x="5892916" y="851429"/>
                </a:cubicBezTo>
                <a:cubicBezTo>
                  <a:pt x="5886566" y="848304"/>
                  <a:pt x="5881506" y="843765"/>
                  <a:pt x="5877736" y="837812"/>
                </a:cubicBezTo>
                <a:cubicBezTo>
                  <a:pt x="5873966" y="831859"/>
                  <a:pt x="5871287" y="824690"/>
                  <a:pt x="5869699" y="816306"/>
                </a:cubicBezTo>
                <a:cubicBezTo>
                  <a:pt x="5868112" y="807922"/>
                  <a:pt x="5867318" y="798471"/>
                  <a:pt x="5867318" y="787954"/>
                </a:cubicBezTo>
                <a:cubicBezTo>
                  <a:pt x="5867318" y="778925"/>
                  <a:pt x="5868137" y="770368"/>
                  <a:pt x="5869774" y="762281"/>
                </a:cubicBezTo>
                <a:cubicBezTo>
                  <a:pt x="5871411" y="754195"/>
                  <a:pt x="5874214" y="747126"/>
                  <a:pt x="5878182" y="741073"/>
                </a:cubicBezTo>
                <a:cubicBezTo>
                  <a:pt x="5882151" y="735021"/>
                  <a:pt x="5887360" y="730184"/>
                  <a:pt x="5893809" y="726563"/>
                </a:cubicBezTo>
                <a:cubicBezTo>
                  <a:pt x="5900259" y="722941"/>
                  <a:pt x="5908295" y="721130"/>
                  <a:pt x="5917920" y="721130"/>
                </a:cubicBezTo>
                <a:close/>
                <a:moveTo>
                  <a:pt x="5222595" y="721130"/>
                </a:moveTo>
                <a:cubicBezTo>
                  <a:pt x="5232120" y="721130"/>
                  <a:pt x="5240057" y="722743"/>
                  <a:pt x="5246407" y="725967"/>
                </a:cubicBezTo>
                <a:cubicBezTo>
                  <a:pt x="5252757" y="729192"/>
                  <a:pt x="5257842" y="733756"/>
                  <a:pt x="5261662" y="739659"/>
                </a:cubicBezTo>
                <a:cubicBezTo>
                  <a:pt x="5265482" y="745563"/>
                  <a:pt x="5268186" y="752657"/>
                  <a:pt x="5269773" y="760942"/>
                </a:cubicBezTo>
                <a:cubicBezTo>
                  <a:pt x="5271361" y="769227"/>
                  <a:pt x="5272154" y="778429"/>
                  <a:pt x="5272154" y="788550"/>
                </a:cubicBezTo>
                <a:cubicBezTo>
                  <a:pt x="5272154" y="797777"/>
                  <a:pt x="5271336" y="806483"/>
                  <a:pt x="5269699" y="814669"/>
                </a:cubicBezTo>
                <a:cubicBezTo>
                  <a:pt x="5268062" y="822854"/>
                  <a:pt x="5265259" y="830023"/>
                  <a:pt x="5261290" y="836175"/>
                </a:cubicBezTo>
                <a:cubicBezTo>
                  <a:pt x="5257321" y="842326"/>
                  <a:pt x="5252112" y="847188"/>
                  <a:pt x="5245663" y="850760"/>
                </a:cubicBezTo>
                <a:cubicBezTo>
                  <a:pt x="5239214" y="854332"/>
                  <a:pt x="5231177" y="856118"/>
                  <a:pt x="5221553" y="856118"/>
                </a:cubicBezTo>
                <a:cubicBezTo>
                  <a:pt x="5211929" y="856118"/>
                  <a:pt x="5203941" y="854555"/>
                  <a:pt x="5197591" y="851429"/>
                </a:cubicBezTo>
                <a:cubicBezTo>
                  <a:pt x="5191241" y="848304"/>
                  <a:pt x="5186181" y="843765"/>
                  <a:pt x="5182411" y="837812"/>
                </a:cubicBezTo>
                <a:cubicBezTo>
                  <a:pt x="5178641" y="831859"/>
                  <a:pt x="5175962" y="824690"/>
                  <a:pt x="5174374" y="816306"/>
                </a:cubicBezTo>
                <a:cubicBezTo>
                  <a:pt x="5172787" y="807922"/>
                  <a:pt x="5171993" y="798471"/>
                  <a:pt x="5171993" y="787954"/>
                </a:cubicBezTo>
                <a:cubicBezTo>
                  <a:pt x="5171993" y="778925"/>
                  <a:pt x="5172812" y="770368"/>
                  <a:pt x="5174449" y="762281"/>
                </a:cubicBezTo>
                <a:cubicBezTo>
                  <a:pt x="5176086" y="754195"/>
                  <a:pt x="5178889" y="747126"/>
                  <a:pt x="5182858" y="741073"/>
                </a:cubicBezTo>
                <a:cubicBezTo>
                  <a:pt x="5186826" y="735021"/>
                  <a:pt x="5192035" y="730184"/>
                  <a:pt x="5198484" y="726563"/>
                </a:cubicBezTo>
                <a:cubicBezTo>
                  <a:pt x="5204934" y="722941"/>
                  <a:pt x="5212970" y="721130"/>
                  <a:pt x="5222595" y="721130"/>
                </a:cubicBezTo>
                <a:close/>
                <a:moveTo>
                  <a:pt x="4870170" y="721130"/>
                </a:moveTo>
                <a:cubicBezTo>
                  <a:pt x="4879695" y="721130"/>
                  <a:pt x="4887632" y="722743"/>
                  <a:pt x="4893982" y="725967"/>
                </a:cubicBezTo>
                <a:cubicBezTo>
                  <a:pt x="4900332" y="729192"/>
                  <a:pt x="4905417" y="733756"/>
                  <a:pt x="4909237" y="739659"/>
                </a:cubicBezTo>
                <a:cubicBezTo>
                  <a:pt x="4913057" y="745563"/>
                  <a:pt x="4915761" y="752657"/>
                  <a:pt x="4917348" y="760942"/>
                </a:cubicBezTo>
                <a:cubicBezTo>
                  <a:pt x="4918936" y="769227"/>
                  <a:pt x="4919729" y="778429"/>
                  <a:pt x="4919729" y="788550"/>
                </a:cubicBezTo>
                <a:cubicBezTo>
                  <a:pt x="4919729" y="797777"/>
                  <a:pt x="4918911" y="806483"/>
                  <a:pt x="4917274" y="814669"/>
                </a:cubicBezTo>
                <a:cubicBezTo>
                  <a:pt x="4915637" y="822854"/>
                  <a:pt x="4912834" y="830023"/>
                  <a:pt x="4908865" y="836175"/>
                </a:cubicBezTo>
                <a:cubicBezTo>
                  <a:pt x="4904896" y="842326"/>
                  <a:pt x="4899687" y="847188"/>
                  <a:pt x="4893238" y="850760"/>
                </a:cubicBezTo>
                <a:cubicBezTo>
                  <a:pt x="4886789" y="854332"/>
                  <a:pt x="4878752" y="856118"/>
                  <a:pt x="4869128" y="856118"/>
                </a:cubicBezTo>
                <a:cubicBezTo>
                  <a:pt x="4859504" y="856118"/>
                  <a:pt x="4851516" y="854555"/>
                  <a:pt x="4845166" y="851429"/>
                </a:cubicBezTo>
                <a:cubicBezTo>
                  <a:pt x="4838816" y="848304"/>
                  <a:pt x="4833756" y="843765"/>
                  <a:pt x="4829986" y="837812"/>
                </a:cubicBezTo>
                <a:cubicBezTo>
                  <a:pt x="4826216" y="831859"/>
                  <a:pt x="4823537" y="824690"/>
                  <a:pt x="4821949" y="816306"/>
                </a:cubicBezTo>
                <a:cubicBezTo>
                  <a:pt x="4820362" y="807922"/>
                  <a:pt x="4819568" y="798471"/>
                  <a:pt x="4819568" y="787954"/>
                </a:cubicBezTo>
                <a:cubicBezTo>
                  <a:pt x="4819568" y="778925"/>
                  <a:pt x="4820387" y="770368"/>
                  <a:pt x="4822024" y="762281"/>
                </a:cubicBezTo>
                <a:cubicBezTo>
                  <a:pt x="4823661" y="754195"/>
                  <a:pt x="4826464" y="747126"/>
                  <a:pt x="4830432" y="741073"/>
                </a:cubicBezTo>
                <a:cubicBezTo>
                  <a:pt x="4834401" y="735021"/>
                  <a:pt x="4839610" y="730184"/>
                  <a:pt x="4846059" y="726563"/>
                </a:cubicBezTo>
                <a:cubicBezTo>
                  <a:pt x="4852509" y="722941"/>
                  <a:pt x="4860545" y="721130"/>
                  <a:pt x="4870170" y="721130"/>
                </a:cubicBezTo>
                <a:close/>
                <a:moveTo>
                  <a:pt x="5679050" y="692407"/>
                </a:moveTo>
                <a:cubicBezTo>
                  <a:pt x="5678058" y="692407"/>
                  <a:pt x="5677215" y="692679"/>
                  <a:pt x="5676520" y="693225"/>
                </a:cubicBezTo>
                <a:cubicBezTo>
                  <a:pt x="5675826" y="693771"/>
                  <a:pt x="5675231" y="694664"/>
                  <a:pt x="5674734" y="695904"/>
                </a:cubicBezTo>
                <a:cubicBezTo>
                  <a:pt x="5674238" y="697144"/>
                  <a:pt x="5673866" y="698806"/>
                  <a:pt x="5673618" y="700890"/>
                </a:cubicBezTo>
                <a:cubicBezTo>
                  <a:pt x="5673370" y="702973"/>
                  <a:pt x="5673246" y="705503"/>
                  <a:pt x="5673246" y="708480"/>
                </a:cubicBezTo>
                <a:cubicBezTo>
                  <a:pt x="5673246" y="711357"/>
                  <a:pt x="5673370" y="713813"/>
                  <a:pt x="5673618" y="715847"/>
                </a:cubicBezTo>
                <a:cubicBezTo>
                  <a:pt x="5673866" y="717881"/>
                  <a:pt x="5674238" y="719518"/>
                  <a:pt x="5674734" y="720758"/>
                </a:cubicBezTo>
                <a:cubicBezTo>
                  <a:pt x="5675231" y="721999"/>
                  <a:pt x="5675826" y="722916"/>
                  <a:pt x="5676520" y="723512"/>
                </a:cubicBezTo>
                <a:cubicBezTo>
                  <a:pt x="5677215" y="724107"/>
                  <a:pt x="5678058" y="724405"/>
                  <a:pt x="5679050" y="724405"/>
                </a:cubicBezTo>
                <a:lnTo>
                  <a:pt x="5727271" y="724405"/>
                </a:lnTo>
                <a:lnTo>
                  <a:pt x="5727271" y="879632"/>
                </a:lnTo>
                <a:cubicBezTo>
                  <a:pt x="5727271" y="880625"/>
                  <a:pt x="5727593" y="881518"/>
                  <a:pt x="5728238" y="882311"/>
                </a:cubicBezTo>
                <a:cubicBezTo>
                  <a:pt x="5728883" y="883105"/>
                  <a:pt x="5729950" y="883750"/>
                  <a:pt x="5731438" y="884246"/>
                </a:cubicBezTo>
                <a:cubicBezTo>
                  <a:pt x="5732926" y="884742"/>
                  <a:pt x="5734935" y="885139"/>
                  <a:pt x="5737466" y="885437"/>
                </a:cubicBezTo>
                <a:cubicBezTo>
                  <a:pt x="5739996" y="885734"/>
                  <a:pt x="5743146" y="885883"/>
                  <a:pt x="5746916" y="885883"/>
                </a:cubicBezTo>
                <a:cubicBezTo>
                  <a:pt x="5750686" y="885883"/>
                  <a:pt x="5753837" y="885734"/>
                  <a:pt x="5756367" y="885437"/>
                </a:cubicBezTo>
                <a:cubicBezTo>
                  <a:pt x="5758897" y="885139"/>
                  <a:pt x="5760906" y="884742"/>
                  <a:pt x="5762394" y="884246"/>
                </a:cubicBezTo>
                <a:cubicBezTo>
                  <a:pt x="5763882" y="883750"/>
                  <a:pt x="5764949" y="883105"/>
                  <a:pt x="5765594" y="882311"/>
                </a:cubicBezTo>
                <a:cubicBezTo>
                  <a:pt x="5766239" y="881518"/>
                  <a:pt x="5766561" y="880625"/>
                  <a:pt x="5766561" y="879632"/>
                </a:cubicBezTo>
                <a:lnTo>
                  <a:pt x="5766561" y="724405"/>
                </a:lnTo>
                <a:lnTo>
                  <a:pt x="5814782" y="724405"/>
                </a:lnTo>
                <a:cubicBezTo>
                  <a:pt x="5815675" y="724405"/>
                  <a:pt x="5816493" y="724107"/>
                  <a:pt x="5817237" y="723512"/>
                </a:cubicBezTo>
                <a:cubicBezTo>
                  <a:pt x="5817981" y="722916"/>
                  <a:pt x="5818601" y="721999"/>
                  <a:pt x="5819098" y="720758"/>
                </a:cubicBezTo>
                <a:cubicBezTo>
                  <a:pt x="5819594" y="719518"/>
                  <a:pt x="5819966" y="717881"/>
                  <a:pt x="5820214" y="715847"/>
                </a:cubicBezTo>
                <a:cubicBezTo>
                  <a:pt x="5820462" y="713813"/>
                  <a:pt x="5820586" y="711357"/>
                  <a:pt x="5820586" y="708480"/>
                </a:cubicBezTo>
                <a:cubicBezTo>
                  <a:pt x="5820586" y="705503"/>
                  <a:pt x="5820462" y="702973"/>
                  <a:pt x="5820214" y="700890"/>
                </a:cubicBezTo>
                <a:cubicBezTo>
                  <a:pt x="5819966" y="698806"/>
                  <a:pt x="5819594" y="697144"/>
                  <a:pt x="5819098" y="695904"/>
                </a:cubicBezTo>
                <a:cubicBezTo>
                  <a:pt x="5818601" y="694664"/>
                  <a:pt x="5817981" y="693771"/>
                  <a:pt x="5817237" y="693225"/>
                </a:cubicBezTo>
                <a:cubicBezTo>
                  <a:pt x="5816493" y="692679"/>
                  <a:pt x="5815675" y="692407"/>
                  <a:pt x="5814782" y="692407"/>
                </a:cubicBezTo>
                <a:close/>
                <a:moveTo>
                  <a:pt x="5479025" y="692407"/>
                </a:moveTo>
                <a:cubicBezTo>
                  <a:pt x="5478033" y="692407"/>
                  <a:pt x="5477190" y="692679"/>
                  <a:pt x="5476495" y="693225"/>
                </a:cubicBezTo>
                <a:cubicBezTo>
                  <a:pt x="5475801" y="693771"/>
                  <a:pt x="5475206" y="694664"/>
                  <a:pt x="5474709" y="695904"/>
                </a:cubicBezTo>
                <a:cubicBezTo>
                  <a:pt x="5474213" y="697144"/>
                  <a:pt x="5473841" y="698806"/>
                  <a:pt x="5473593" y="700890"/>
                </a:cubicBezTo>
                <a:cubicBezTo>
                  <a:pt x="5473345" y="702973"/>
                  <a:pt x="5473221" y="705503"/>
                  <a:pt x="5473221" y="708480"/>
                </a:cubicBezTo>
                <a:cubicBezTo>
                  <a:pt x="5473221" y="711357"/>
                  <a:pt x="5473345" y="713813"/>
                  <a:pt x="5473593" y="715847"/>
                </a:cubicBezTo>
                <a:cubicBezTo>
                  <a:pt x="5473841" y="717881"/>
                  <a:pt x="5474213" y="719518"/>
                  <a:pt x="5474709" y="720758"/>
                </a:cubicBezTo>
                <a:cubicBezTo>
                  <a:pt x="5475206" y="721999"/>
                  <a:pt x="5475801" y="722916"/>
                  <a:pt x="5476495" y="723512"/>
                </a:cubicBezTo>
                <a:cubicBezTo>
                  <a:pt x="5477190" y="724107"/>
                  <a:pt x="5478033" y="724405"/>
                  <a:pt x="5479025" y="724405"/>
                </a:cubicBezTo>
                <a:lnTo>
                  <a:pt x="5527246" y="724405"/>
                </a:lnTo>
                <a:lnTo>
                  <a:pt x="5527246" y="879632"/>
                </a:lnTo>
                <a:cubicBezTo>
                  <a:pt x="5527246" y="880625"/>
                  <a:pt x="5527568" y="881518"/>
                  <a:pt x="5528213" y="882311"/>
                </a:cubicBezTo>
                <a:cubicBezTo>
                  <a:pt x="5528858" y="883105"/>
                  <a:pt x="5529925" y="883750"/>
                  <a:pt x="5531413" y="884246"/>
                </a:cubicBezTo>
                <a:cubicBezTo>
                  <a:pt x="5532901" y="884742"/>
                  <a:pt x="5534910" y="885139"/>
                  <a:pt x="5537441" y="885437"/>
                </a:cubicBezTo>
                <a:cubicBezTo>
                  <a:pt x="5539971" y="885734"/>
                  <a:pt x="5543121" y="885883"/>
                  <a:pt x="5546891" y="885883"/>
                </a:cubicBezTo>
                <a:cubicBezTo>
                  <a:pt x="5550661" y="885883"/>
                  <a:pt x="5553812" y="885734"/>
                  <a:pt x="5556342" y="885437"/>
                </a:cubicBezTo>
                <a:cubicBezTo>
                  <a:pt x="5558872" y="885139"/>
                  <a:pt x="5560881" y="884742"/>
                  <a:pt x="5562369" y="884246"/>
                </a:cubicBezTo>
                <a:cubicBezTo>
                  <a:pt x="5563858" y="883750"/>
                  <a:pt x="5564924" y="883105"/>
                  <a:pt x="5565569" y="882311"/>
                </a:cubicBezTo>
                <a:cubicBezTo>
                  <a:pt x="5566214" y="881518"/>
                  <a:pt x="5566536" y="880625"/>
                  <a:pt x="5566536" y="879632"/>
                </a:cubicBezTo>
                <a:lnTo>
                  <a:pt x="5566536" y="724405"/>
                </a:lnTo>
                <a:lnTo>
                  <a:pt x="5614757" y="724405"/>
                </a:lnTo>
                <a:cubicBezTo>
                  <a:pt x="5615650" y="724405"/>
                  <a:pt x="5616468" y="724107"/>
                  <a:pt x="5617212" y="723512"/>
                </a:cubicBezTo>
                <a:cubicBezTo>
                  <a:pt x="5617957" y="722916"/>
                  <a:pt x="5618577" y="721999"/>
                  <a:pt x="5619073" y="720758"/>
                </a:cubicBezTo>
                <a:cubicBezTo>
                  <a:pt x="5619569" y="719518"/>
                  <a:pt x="5619941" y="717881"/>
                  <a:pt x="5620189" y="715847"/>
                </a:cubicBezTo>
                <a:cubicBezTo>
                  <a:pt x="5620437" y="713813"/>
                  <a:pt x="5620561" y="711357"/>
                  <a:pt x="5620561" y="708480"/>
                </a:cubicBezTo>
                <a:cubicBezTo>
                  <a:pt x="5620561" y="705503"/>
                  <a:pt x="5620437" y="702973"/>
                  <a:pt x="5620189" y="700890"/>
                </a:cubicBezTo>
                <a:cubicBezTo>
                  <a:pt x="5619941" y="698806"/>
                  <a:pt x="5619569" y="697144"/>
                  <a:pt x="5619073" y="695904"/>
                </a:cubicBezTo>
                <a:cubicBezTo>
                  <a:pt x="5618577" y="694664"/>
                  <a:pt x="5617957" y="693771"/>
                  <a:pt x="5617212" y="693225"/>
                </a:cubicBezTo>
                <a:cubicBezTo>
                  <a:pt x="5616468" y="692679"/>
                  <a:pt x="5615650" y="692407"/>
                  <a:pt x="5614757" y="692407"/>
                </a:cubicBezTo>
                <a:close/>
                <a:moveTo>
                  <a:pt x="5361154" y="692407"/>
                </a:moveTo>
                <a:cubicBezTo>
                  <a:pt x="5357879" y="692407"/>
                  <a:pt x="5355126" y="693374"/>
                  <a:pt x="5352894" y="695309"/>
                </a:cubicBezTo>
                <a:cubicBezTo>
                  <a:pt x="5350661" y="697243"/>
                  <a:pt x="5349545" y="700394"/>
                  <a:pt x="5349545" y="704759"/>
                </a:cubicBezTo>
                <a:lnTo>
                  <a:pt x="5349545" y="879335"/>
                </a:lnTo>
                <a:cubicBezTo>
                  <a:pt x="5349545" y="880426"/>
                  <a:pt x="5349868" y="881369"/>
                  <a:pt x="5350512" y="882162"/>
                </a:cubicBezTo>
                <a:cubicBezTo>
                  <a:pt x="5351157" y="882956"/>
                  <a:pt x="5352224" y="883626"/>
                  <a:pt x="5353712" y="884172"/>
                </a:cubicBezTo>
                <a:cubicBezTo>
                  <a:pt x="5355200" y="884717"/>
                  <a:pt x="5357210" y="885139"/>
                  <a:pt x="5359740" y="885437"/>
                </a:cubicBezTo>
                <a:cubicBezTo>
                  <a:pt x="5362270" y="885734"/>
                  <a:pt x="5365420" y="885883"/>
                  <a:pt x="5369190" y="885883"/>
                </a:cubicBezTo>
                <a:cubicBezTo>
                  <a:pt x="5373060" y="885883"/>
                  <a:pt x="5376235" y="885734"/>
                  <a:pt x="5378715" y="885437"/>
                </a:cubicBezTo>
                <a:cubicBezTo>
                  <a:pt x="5381196" y="885139"/>
                  <a:pt x="5383205" y="884717"/>
                  <a:pt x="5384743" y="884172"/>
                </a:cubicBezTo>
                <a:cubicBezTo>
                  <a:pt x="5386281" y="883626"/>
                  <a:pt x="5387347" y="882956"/>
                  <a:pt x="5387943" y="882162"/>
                </a:cubicBezTo>
                <a:cubicBezTo>
                  <a:pt x="5388538" y="881369"/>
                  <a:pt x="5388836" y="880426"/>
                  <a:pt x="5388836" y="879335"/>
                </a:cubicBezTo>
                <a:lnTo>
                  <a:pt x="5388836" y="807600"/>
                </a:lnTo>
                <a:lnTo>
                  <a:pt x="5447920" y="807600"/>
                </a:lnTo>
                <a:cubicBezTo>
                  <a:pt x="5448813" y="807600"/>
                  <a:pt x="5449607" y="807327"/>
                  <a:pt x="5450302" y="806781"/>
                </a:cubicBezTo>
                <a:cubicBezTo>
                  <a:pt x="5450996" y="806235"/>
                  <a:pt x="5451616" y="805318"/>
                  <a:pt x="5452162" y="804028"/>
                </a:cubicBezTo>
                <a:cubicBezTo>
                  <a:pt x="5452708" y="802738"/>
                  <a:pt x="5453105" y="801101"/>
                  <a:pt x="5453353" y="799116"/>
                </a:cubicBezTo>
                <a:cubicBezTo>
                  <a:pt x="5453601" y="797132"/>
                  <a:pt x="5453725" y="794651"/>
                  <a:pt x="5453725" y="791675"/>
                </a:cubicBezTo>
                <a:cubicBezTo>
                  <a:pt x="5453725" y="788698"/>
                  <a:pt x="5453601" y="786218"/>
                  <a:pt x="5453353" y="784234"/>
                </a:cubicBezTo>
                <a:cubicBezTo>
                  <a:pt x="5453105" y="782249"/>
                  <a:pt x="5452708" y="780662"/>
                  <a:pt x="5452162" y="779471"/>
                </a:cubicBezTo>
                <a:cubicBezTo>
                  <a:pt x="5451616" y="778280"/>
                  <a:pt x="5450996" y="777437"/>
                  <a:pt x="5450302" y="776941"/>
                </a:cubicBezTo>
                <a:cubicBezTo>
                  <a:pt x="5449607" y="776445"/>
                  <a:pt x="5448813" y="776197"/>
                  <a:pt x="5447920" y="776197"/>
                </a:cubicBezTo>
                <a:lnTo>
                  <a:pt x="5388836" y="776197"/>
                </a:lnTo>
                <a:lnTo>
                  <a:pt x="5388836" y="724405"/>
                </a:lnTo>
                <a:lnTo>
                  <a:pt x="5451790" y="724405"/>
                </a:lnTo>
                <a:cubicBezTo>
                  <a:pt x="5452683" y="724405"/>
                  <a:pt x="5453477" y="724107"/>
                  <a:pt x="5454171" y="723512"/>
                </a:cubicBezTo>
                <a:cubicBezTo>
                  <a:pt x="5454866" y="722916"/>
                  <a:pt x="5455486" y="722023"/>
                  <a:pt x="5456032" y="720833"/>
                </a:cubicBezTo>
                <a:cubicBezTo>
                  <a:pt x="5456577" y="719642"/>
                  <a:pt x="5456974" y="718030"/>
                  <a:pt x="5457222" y="715996"/>
                </a:cubicBezTo>
                <a:cubicBezTo>
                  <a:pt x="5457470" y="713962"/>
                  <a:pt x="5457594" y="711457"/>
                  <a:pt x="5457594" y="708480"/>
                </a:cubicBezTo>
                <a:cubicBezTo>
                  <a:pt x="5457594" y="705503"/>
                  <a:pt x="5457470" y="702973"/>
                  <a:pt x="5457222" y="700890"/>
                </a:cubicBezTo>
                <a:cubicBezTo>
                  <a:pt x="5456974" y="698806"/>
                  <a:pt x="5456577" y="697144"/>
                  <a:pt x="5456032" y="695904"/>
                </a:cubicBezTo>
                <a:cubicBezTo>
                  <a:pt x="5455486" y="694664"/>
                  <a:pt x="5454866" y="693771"/>
                  <a:pt x="5454171" y="693225"/>
                </a:cubicBezTo>
                <a:cubicBezTo>
                  <a:pt x="5453477" y="692679"/>
                  <a:pt x="5452683" y="692407"/>
                  <a:pt x="5451790" y="692407"/>
                </a:cubicBezTo>
                <a:close/>
                <a:moveTo>
                  <a:pt x="4627729" y="692407"/>
                </a:moveTo>
                <a:cubicBezTo>
                  <a:pt x="4624454" y="692407"/>
                  <a:pt x="4621701" y="693374"/>
                  <a:pt x="4619469" y="695309"/>
                </a:cubicBezTo>
                <a:cubicBezTo>
                  <a:pt x="4617236" y="697243"/>
                  <a:pt x="4616120" y="700394"/>
                  <a:pt x="4616120" y="704759"/>
                </a:cubicBezTo>
                <a:lnTo>
                  <a:pt x="4616120" y="879632"/>
                </a:lnTo>
                <a:cubicBezTo>
                  <a:pt x="4616120" y="880625"/>
                  <a:pt x="4616418" y="881518"/>
                  <a:pt x="4617013" y="882311"/>
                </a:cubicBezTo>
                <a:cubicBezTo>
                  <a:pt x="4617608" y="883105"/>
                  <a:pt x="4618650" y="883750"/>
                  <a:pt x="4620138" y="884246"/>
                </a:cubicBezTo>
                <a:cubicBezTo>
                  <a:pt x="4621627" y="884742"/>
                  <a:pt x="4623636" y="885139"/>
                  <a:pt x="4626166" y="885437"/>
                </a:cubicBezTo>
                <a:cubicBezTo>
                  <a:pt x="4628696" y="885734"/>
                  <a:pt x="4631846" y="885883"/>
                  <a:pt x="4635616" y="885883"/>
                </a:cubicBezTo>
                <a:cubicBezTo>
                  <a:pt x="4639486" y="885883"/>
                  <a:pt x="4642661" y="885734"/>
                  <a:pt x="4645141" y="885437"/>
                </a:cubicBezTo>
                <a:cubicBezTo>
                  <a:pt x="4647622" y="885139"/>
                  <a:pt x="4649606" y="884742"/>
                  <a:pt x="4651095" y="884246"/>
                </a:cubicBezTo>
                <a:cubicBezTo>
                  <a:pt x="4652583" y="883750"/>
                  <a:pt x="4653650" y="883105"/>
                  <a:pt x="4654294" y="882311"/>
                </a:cubicBezTo>
                <a:cubicBezTo>
                  <a:pt x="4654939" y="881518"/>
                  <a:pt x="4655262" y="880625"/>
                  <a:pt x="4655262" y="879632"/>
                </a:cubicBezTo>
                <a:lnTo>
                  <a:pt x="4655262" y="806260"/>
                </a:lnTo>
                <a:lnTo>
                  <a:pt x="4667466" y="806260"/>
                </a:lnTo>
                <a:cubicBezTo>
                  <a:pt x="4671633" y="806260"/>
                  <a:pt x="4675304" y="806905"/>
                  <a:pt x="4678479" y="808195"/>
                </a:cubicBezTo>
                <a:cubicBezTo>
                  <a:pt x="4681654" y="809485"/>
                  <a:pt x="4684457" y="811395"/>
                  <a:pt x="4686888" y="813925"/>
                </a:cubicBezTo>
                <a:cubicBezTo>
                  <a:pt x="4689319" y="816455"/>
                  <a:pt x="4691526" y="819605"/>
                  <a:pt x="4693511" y="823375"/>
                </a:cubicBezTo>
                <a:cubicBezTo>
                  <a:pt x="4695495" y="827146"/>
                  <a:pt x="4697529" y="831462"/>
                  <a:pt x="4699613" y="836323"/>
                </a:cubicBezTo>
                <a:lnTo>
                  <a:pt x="4716877" y="879335"/>
                </a:lnTo>
                <a:cubicBezTo>
                  <a:pt x="4717273" y="880525"/>
                  <a:pt x="4717770" y="881542"/>
                  <a:pt x="4718365" y="882386"/>
                </a:cubicBezTo>
                <a:cubicBezTo>
                  <a:pt x="4718960" y="883229"/>
                  <a:pt x="4719977" y="883924"/>
                  <a:pt x="4721416" y="884469"/>
                </a:cubicBezTo>
                <a:cubicBezTo>
                  <a:pt x="4722854" y="885015"/>
                  <a:pt x="4724814" y="885387"/>
                  <a:pt x="4727295" y="885585"/>
                </a:cubicBezTo>
                <a:cubicBezTo>
                  <a:pt x="4729775" y="885784"/>
                  <a:pt x="4733099" y="885883"/>
                  <a:pt x="4737266" y="885883"/>
                </a:cubicBezTo>
                <a:cubicBezTo>
                  <a:pt x="4742227" y="885883"/>
                  <a:pt x="4746146" y="885784"/>
                  <a:pt x="4749023" y="885585"/>
                </a:cubicBezTo>
                <a:cubicBezTo>
                  <a:pt x="4751901" y="885387"/>
                  <a:pt x="4754084" y="885040"/>
                  <a:pt x="4755572" y="884544"/>
                </a:cubicBezTo>
                <a:cubicBezTo>
                  <a:pt x="4757060" y="884048"/>
                  <a:pt x="4758003" y="883427"/>
                  <a:pt x="4758400" y="882683"/>
                </a:cubicBezTo>
                <a:cubicBezTo>
                  <a:pt x="4758796" y="881939"/>
                  <a:pt x="4758995" y="881021"/>
                  <a:pt x="4758995" y="879930"/>
                </a:cubicBezTo>
                <a:cubicBezTo>
                  <a:pt x="4758995" y="878938"/>
                  <a:pt x="4758747" y="877574"/>
                  <a:pt x="4758251" y="875837"/>
                </a:cubicBezTo>
                <a:cubicBezTo>
                  <a:pt x="4757755" y="874101"/>
                  <a:pt x="4756763" y="871348"/>
                  <a:pt x="4755274" y="867577"/>
                </a:cubicBezTo>
                <a:lnTo>
                  <a:pt x="4739052" y="829626"/>
                </a:lnTo>
                <a:cubicBezTo>
                  <a:pt x="4737167" y="825062"/>
                  <a:pt x="4735232" y="820969"/>
                  <a:pt x="4733248" y="817348"/>
                </a:cubicBezTo>
                <a:cubicBezTo>
                  <a:pt x="4731263" y="813726"/>
                  <a:pt x="4729155" y="810502"/>
                  <a:pt x="4726922" y="807674"/>
                </a:cubicBezTo>
                <a:cubicBezTo>
                  <a:pt x="4724690" y="804846"/>
                  <a:pt x="4722309" y="802440"/>
                  <a:pt x="4719779" y="800456"/>
                </a:cubicBezTo>
                <a:cubicBezTo>
                  <a:pt x="4717249" y="798471"/>
                  <a:pt x="4714545" y="796785"/>
                  <a:pt x="4711668" y="795396"/>
                </a:cubicBezTo>
                <a:cubicBezTo>
                  <a:pt x="4717621" y="793510"/>
                  <a:pt x="4722929" y="791030"/>
                  <a:pt x="4727592" y="787954"/>
                </a:cubicBezTo>
                <a:cubicBezTo>
                  <a:pt x="4732256" y="784878"/>
                  <a:pt x="4736175" y="781257"/>
                  <a:pt x="4739350" y="777090"/>
                </a:cubicBezTo>
                <a:cubicBezTo>
                  <a:pt x="4742525" y="772923"/>
                  <a:pt x="4744931" y="768185"/>
                  <a:pt x="4746568" y="762877"/>
                </a:cubicBezTo>
                <a:cubicBezTo>
                  <a:pt x="4748205" y="757568"/>
                  <a:pt x="4749023" y="751690"/>
                  <a:pt x="4749023" y="745241"/>
                </a:cubicBezTo>
                <a:cubicBezTo>
                  <a:pt x="4749023" y="737601"/>
                  <a:pt x="4747882" y="730829"/>
                  <a:pt x="4745600" y="724926"/>
                </a:cubicBezTo>
                <a:cubicBezTo>
                  <a:pt x="4743318" y="719022"/>
                  <a:pt x="4740019" y="713912"/>
                  <a:pt x="4735703" y="709596"/>
                </a:cubicBezTo>
                <a:cubicBezTo>
                  <a:pt x="4731387" y="705280"/>
                  <a:pt x="4726129" y="701783"/>
                  <a:pt x="4719928" y="699104"/>
                </a:cubicBezTo>
                <a:cubicBezTo>
                  <a:pt x="4713726" y="696425"/>
                  <a:pt x="4706756" y="694540"/>
                  <a:pt x="4699017" y="693448"/>
                </a:cubicBezTo>
                <a:cubicBezTo>
                  <a:pt x="4696338" y="693151"/>
                  <a:pt x="4693362" y="692903"/>
                  <a:pt x="4690088" y="692704"/>
                </a:cubicBezTo>
                <a:cubicBezTo>
                  <a:pt x="4686813" y="692506"/>
                  <a:pt x="4682646" y="692407"/>
                  <a:pt x="4677586" y="692407"/>
                </a:cubicBezTo>
                <a:close/>
                <a:moveTo>
                  <a:pt x="4116504" y="692407"/>
                </a:moveTo>
                <a:cubicBezTo>
                  <a:pt x="4112039" y="692407"/>
                  <a:pt x="4108467" y="693746"/>
                  <a:pt x="4105788" y="696425"/>
                </a:cubicBezTo>
                <a:cubicBezTo>
                  <a:pt x="4103109" y="699104"/>
                  <a:pt x="4101770" y="702973"/>
                  <a:pt x="4101770" y="708033"/>
                </a:cubicBezTo>
                <a:lnTo>
                  <a:pt x="4101770" y="879632"/>
                </a:lnTo>
                <a:cubicBezTo>
                  <a:pt x="4101770" y="880625"/>
                  <a:pt x="4102043" y="881518"/>
                  <a:pt x="4102589" y="882311"/>
                </a:cubicBezTo>
                <a:cubicBezTo>
                  <a:pt x="4103134" y="883105"/>
                  <a:pt x="4104126" y="883750"/>
                  <a:pt x="4105565" y="884246"/>
                </a:cubicBezTo>
                <a:cubicBezTo>
                  <a:pt x="4107004" y="884742"/>
                  <a:pt x="4108914" y="885139"/>
                  <a:pt x="4111295" y="885437"/>
                </a:cubicBezTo>
                <a:cubicBezTo>
                  <a:pt x="4113676" y="885734"/>
                  <a:pt x="4116653" y="885883"/>
                  <a:pt x="4120225" y="885883"/>
                </a:cubicBezTo>
                <a:cubicBezTo>
                  <a:pt x="4123896" y="885883"/>
                  <a:pt x="4126897" y="885734"/>
                  <a:pt x="4129229" y="885437"/>
                </a:cubicBezTo>
                <a:cubicBezTo>
                  <a:pt x="4131560" y="885139"/>
                  <a:pt x="4133470" y="884742"/>
                  <a:pt x="4134959" y="884246"/>
                </a:cubicBezTo>
                <a:cubicBezTo>
                  <a:pt x="4136447" y="883750"/>
                  <a:pt x="4137464" y="883105"/>
                  <a:pt x="4138010" y="882311"/>
                </a:cubicBezTo>
                <a:cubicBezTo>
                  <a:pt x="4138555" y="881518"/>
                  <a:pt x="4138828" y="880625"/>
                  <a:pt x="4138828" y="879632"/>
                </a:cubicBezTo>
                <a:lnTo>
                  <a:pt x="4138828" y="722916"/>
                </a:lnTo>
                <a:lnTo>
                  <a:pt x="4139126" y="722916"/>
                </a:lnTo>
                <a:lnTo>
                  <a:pt x="4193002" y="879484"/>
                </a:lnTo>
                <a:cubicBezTo>
                  <a:pt x="4193299" y="880575"/>
                  <a:pt x="4193895" y="881518"/>
                  <a:pt x="4194788" y="882311"/>
                </a:cubicBezTo>
                <a:cubicBezTo>
                  <a:pt x="4195681" y="883105"/>
                  <a:pt x="4196896" y="883775"/>
                  <a:pt x="4198434" y="884320"/>
                </a:cubicBezTo>
                <a:cubicBezTo>
                  <a:pt x="4199972" y="884866"/>
                  <a:pt x="4201931" y="885263"/>
                  <a:pt x="4204313" y="885511"/>
                </a:cubicBezTo>
                <a:cubicBezTo>
                  <a:pt x="4206694" y="885759"/>
                  <a:pt x="4209571" y="885883"/>
                  <a:pt x="4212945" y="885883"/>
                </a:cubicBezTo>
                <a:cubicBezTo>
                  <a:pt x="4216318" y="885883"/>
                  <a:pt x="4219195" y="885809"/>
                  <a:pt x="4221577" y="885660"/>
                </a:cubicBezTo>
                <a:cubicBezTo>
                  <a:pt x="4223958" y="885511"/>
                  <a:pt x="4225917" y="885189"/>
                  <a:pt x="4227455" y="884693"/>
                </a:cubicBezTo>
                <a:cubicBezTo>
                  <a:pt x="4228993" y="884196"/>
                  <a:pt x="4230209" y="883527"/>
                  <a:pt x="4231102" y="882683"/>
                </a:cubicBezTo>
                <a:cubicBezTo>
                  <a:pt x="4231995" y="881840"/>
                  <a:pt x="4232640" y="880773"/>
                  <a:pt x="4233036" y="879484"/>
                </a:cubicBezTo>
                <a:lnTo>
                  <a:pt x="4288847" y="722916"/>
                </a:lnTo>
                <a:lnTo>
                  <a:pt x="4289145" y="722916"/>
                </a:lnTo>
                <a:lnTo>
                  <a:pt x="4289145" y="879632"/>
                </a:lnTo>
                <a:cubicBezTo>
                  <a:pt x="4289145" y="880625"/>
                  <a:pt x="4289442" y="881518"/>
                  <a:pt x="4290038" y="882311"/>
                </a:cubicBezTo>
                <a:cubicBezTo>
                  <a:pt x="4290633" y="883105"/>
                  <a:pt x="4291625" y="883750"/>
                  <a:pt x="4293014" y="884246"/>
                </a:cubicBezTo>
                <a:cubicBezTo>
                  <a:pt x="4294403" y="884742"/>
                  <a:pt x="4296288" y="885139"/>
                  <a:pt x="4298670" y="885437"/>
                </a:cubicBezTo>
                <a:cubicBezTo>
                  <a:pt x="4301051" y="885734"/>
                  <a:pt x="4304027" y="885883"/>
                  <a:pt x="4307599" y="885883"/>
                </a:cubicBezTo>
                <a:cubicBezTo>
                  <a:pt x="4311270" y="885883"/>
                  <a:pt x="4314297" y="885734"/>
                  <a:pt x="4316678" y="885437"/>
                </a:cubicBezTo>
                <a:cubicBezTo>
                  <a:pt x="4319059" y="885139"/>
                  <a:pt x="4320969" y="884742"/>
                  <a:pt x="4322408" y="884246"/>
                </a:cubicBezTo>
                <a:cubicBezTo>
                  <a:pt x="4323846" y="883750"/>
                  <a:pt x="4324839" y="883105"/>
                  <a:pt x="4325384" y="882311"/>
                </a:cubicBezTo>
                <a:cubicBezTo>
                  <a:pt x="4325930" y="881518"/>
                  <a:pt x="4326203" y="880625"/>
                  <a:pt x="4326203" y="879632"/>
                </a:cubicBezTo>
                <a:lnTo>
                  <a:pt x="4326203" y="708033"/>
                </a:lnTo>
                <a:cubicBezTo>
                  <a:pt x="4326203" y="705553"/>
                  <a:pt x="4325880" y="703345"/>
                  <a:pt x="4325235" y="701411"/>
                </a:cubicBezTo>
                <a:cubicBezTo>
                  <a:pt x="4324591" y="699476"/>
                  <a:pt x="4323648" y="697839"/>
                  <a:pt x="4322408" y="696499"/>
                </a:cubicBezTo>
                <a:cubicBezTo>
                  <a:pt x="4321167" y="695160"/>
                  <a:pt x="4319580" y="694143"/>
                  <a:pt x="4317645" y="693448"/>
                </a:cubicBezTo>
                <a:cubicBezTo>
                  <a:pt x="4315710" y="692754"/>
                  <a:pt x="4313404" y="692407"/>
                  <a:pt x="4310725" y="692407"/>
                </a:cubicBezTo>
                <a:lnTo>
                  <a:pt x="4284382" y="692407"/>
                </a:lnTo>
                <a:cubicBezTo>
                  <a:pt x="4280711" y="692407"/>
                  <a:pt x="4277486" y="692779"/>
                  <a:pt x="4274708" y="693523"/>
                </a:cubicBezTo>
                <a:cubicBezTo>
                  <a:pt x="4271930" y="694267"/>
                  <a:pt x="4269524" y="695532"/>
                  <a:pt x="4267490" y="697318"/>
                </a:cubicBezTo>
                <a:cubicBezTo>
                  <a:pt x="4265456" y="699104"/>
                  <a:pt x="4263670" y="701435"/>
                  <a:pt x="4262132" y="704313"/>
                </a:cubicBezTo>
                <a:cubicBezTo>
                  <a:pt x="4260594" y="707190"/>
                  <a:pt x="4259181" y="710712"/>
                  <a:pt x="4257891" y="714880"/>
                </a:cubicBezTo>
                <a:lnTo>
                  <a:pt x="4214731" y="829328"/>
                </a:lnTo>
                <a:lnTo>
                  <a:pt x="4214135" y="829328"/>
                </a:lnTo>
                <a:lnTo>
                  <a:pt x="4172463" y="714582"/>
                </a:lnTo>
                <a:cubicBezTo>
                  <a:pt x="4171273" y="710415"/>
                  <a:pt x="4169884" y="706917"/>
                  <a:pt x="4168296" y="704090"/>
                </a:cubicBezTo>
                <a:cubicBezTo>
                  <a:pt x="4166709" y="701262"/>
                  <a:pt x="4164724" y="698980"/>
                  <a:pt x="4162343" y="697243"/>
                </a:cubicBezTo>
                <a:cubicBezTo>
                  <a:pt x="4159962" y="695507"/>
                  <a:pt x="4157134" y="694267"/>
                  <a:pt x="4153860" y="693523"/>
                </a:cubicBezTo>
                <a:cubicBezTo>
                  <a:pt x="4150586" y="692779"/>
                  <a:pt x="4146667" y="692407"/>
                  <a:pt x="4142102" y="692407"/>
                </a:cubicBezTo>
                <a:close/>
                <a:moveTo>
                  <a:pt x="6274065" y="691514"/>
                </a:moveTo>
                <a:cubicBezTo>
                  <a:pt x="6270295" y="691514"/>
                  <a:pt x="6267145" y="691662"/>
                  <a:pt x="6264615" y="691960"/>
                </a:cubicBezTo>
                <a:cubicBezTo>
                  <a:pt x="6262085" y="692258"/>
                  <a:pt x="6260075" y="692655"/>
                  <a:pt x="6258587" y="693151"/>
                </a:cubicBezTo>
                <a:cubicBezTo>
                  <a:pt x="6257099" y="693647"/>
                  <a:pt x="6256032" y="694292"/>
                  <a:pt x="6255387" y="695085"/>
                </a:cubicBezTo>
                <a:cubicBezTo>
                  <a:pt x="6254742" y="695879"/>
                  <a:pt x="6254420" y="696772"/>
                  <a:pt x="6254420" y="697764"/>
                </a:cubicBezTo>
                <a:lnTo>
                  <a:pt x="6254420" y="872637"/>
                </a:lnTo>
                <a:cubicBezTo>
                  <a:pt x="6254420" y="877003"/>
                  <a:pt x="6255536" y="880153"/>
                  <a:pt x="6257769" y="882088"/>
                </a:cubicBezTo>
                <a:cubicBezTo>
                  <a:pt x="6260001" y="884023"/>
                  <a:pt x="6262754" y="884990"/>
                  <a:pt x="6266029" y="884990"/>
                </a:cubicBezTo>
                <a:lnTo>
                  <a:pt x="6354284" y="884990"/>
                </a:lnTo>
                <a:cubicBezTo>
                  <a:pt x="6355276" y="884990"/>
                  <a:pt x="6356144" y="884693"/>
                  <a:pt x="6356888" y="884097"/>
                </a:cubicBezTo>
                <a:cubicBezTo>
                  <a:pt x="6357632" y="883502"/>
                  <a:pt x="6358252" y="882535"/>
                  <a:pt x="6358748" y="881195"/>
                </a:cubicBezTo>
                <a:cubicBezTo>
                  <a:pt x="6359245" y="879856"/>
                  <a:pt x="6359617" y="878169"/>
                  <a:pt x="6359865" y="876135"/>
                </a:cubicBezTo>
                <a:cubicBezTo>
                  <a:pt x="6360113" y="874101"/>
                  <a:pt x="6360237" y="871596"/>
                  <a:pt x="6360237" y="868619"/>
                </a:cubicBezTo>
                <a:cubicBezTo>
                  <a:pt x="6360237" y="865643"/>
                  <a:pt x="6360113" y="863137"/>
                  <a:pt x="6359865" y="861103"/>
                </a:cubicBezTo>
                <a:cubicBezTo>
                  <a:pt x="6359617" y="859069"/>
                  <a:pt x="6359245" y="857432"/>
                  <a:pt x="6358748" y="856192"/>
                </a:cubicBezTo>
                <a:cubicBezTo>
                  <a:pt x="6358252" y="854952"/>
                  <a:pt x="6357632" y="854059"/>
                  <a:pt x="6356888" y="853513"/>
                </a:cubicBezTo>
                <a:cubicBezTo>
                  <a:pt x="6356144" y="852967"/>
                  <a:pt x="6355276" y="852694"/>
                  <a:pt x="6354284" y="852694"/>
                </a:cubicBezTo>
                <a:lnTo>
                  <a:pt x="6293711" y="852694"/>
                </a:lnTo>
                <a:lnTo>
                  <a:pt x="6293711" y="697764"/>
                </a:lnTo>
                <a:cubicBezTo>
                  <a:pt x="6293711" y="696772"/>
                  <a:pt x="6293388" y="695879"/>
                  <a:pt x="6292743" y="695085"/>
                </a:cubicBezTo>
                <a:cubicBezTo>
                  <a:pt x="6292098" y="694292"/>
                  <a:pt x="6291032" y="693647"/>
                  <a:pt x="6289543" y="693151"/>
                </a:cubicBezTo>
                <a:cubicBezTo>
                  <a:pt x="6288055" y="692655"/>
                  <a:pt x="6286071" y="692258"/>
                  <a:pt x="6283590" y="691960"/>
                </a:cubicBezTo>
                <a:cubicBezTo>
                  <a:pt x="6281110" y="691662"/>
                  <a:pt x="6277935" y="691514"/>
                  <a:pt x="6274065" y="691514"/>
                </a:cubicBezTo>
                <a:close/>
                <a:moveTo>
                  <a:pt x="4388115" y="691514"/>
                </a:moveTo>
                <a:cubicBezTo>
                  <a:pt x="4384345" y="691514"/>
                  <a:pt x="4381220" y="691662"/>
                  <a:pt x="4378739" y="691960"/>
                </a:cubicBezTo>
                <a:cubicBezTo>
                  <a:pt x="4376259" y="692258"/>
                  <a:pt x="4374249" y="692655"/>
                  <a:pt x="4372712" y="693151"/>
                </a:cubicBezTo>
                <a:cubicBezTo>
                  <a:pt x="4371174" y="693647"/>
                  <a:pt x="4370082" y="694292"/>
                  <a:pt x="4369437" y="695085"/>
                </a:cubicBezTo>
                <a:cubicBezTo>
                  <a:pt x="4368792" y="695879"/>
                  <a:pt x="4368470" y="696772"/>
                  <a:pt x="4368470" y="697764"/>
                </a:cubicBezTo>
                <a:lnTo>
                  <a:pt x="4368470" y="879632"/>
                </a:lnTo>
                <a:cubicBezTo>
                  <a:pt x="4368470" y="880625"/>
                  <a:pt x="4368792" y="881518"/>
                  <a:pt x="4369437" y="882311"/>
                </a:cubicBezTo>
                <a:cubicBezTo>
                  <a:pt x="4370082" y="883105"/>
                  <a:pt x="4371149" y="883750"/>
                  <a:pt x="4372637" y="884246"/>
                </a:cubicBezTo>
                <a:cubicBezTo>
                  <a:pt x="4374125" y="884742"/>
                  <a:pt x="4376135" y="885139"/>
                  <a:pt x="4378665" y="885437"/>
                </a:cubicBezTo>
                <a:cubicBezTo>
                  <a:pt x="4381195" y="885734"/>
                  <a:pt x="4384345" y="885883"/>
                  <a:pt x="4388115" y="885883"/>
                </a:cubicBezTo>
                <a:cubicBezTo>
                  <a:pt x="4391985" y="885883"/>
                  <a:pt x="4395160" y="885734"/>
                  <a:pt x="4397640" y="885437"/>
                </a:cubicBezTo>
                <a:cubicBezTo>
                  <a:pt x="4400121" y="885139"/>
                  <a:pt x="4402105" y="884742"/>
                  <a:pt x="4403593" y="884246"/>
                </a:cubicBezTo>
                <a:cubicBezTo>
                  <a:pt x="4405082" y="883750"/>
                  <a:pt x="4406148" y="883105"/>
                  <a:pt x="4406793" y="882311"/>
                </a:cubicBezTo>
                <a:cubicBezTo>
                  <a:pt x="4407438" y="881518"/>
                  <a:pt x="4407761" y="880625"/>
                  <a:pt x="4407761" y="879632"/>
                </a:cubicBezTo>
                <a:lnTo>
                  <a:pt x="4407761" y="697764"/>
                </a:lnTo>
                <a:cubicBezTo>
                  <a:pt x="4407761" y="696772"/>
                  <a:pt x="4407438" y="695879"/>
                  <a:pt x="4406793" y="695085"/>
                </a:cubicBezTo>
                <a:cubicBezTo>
                  <a:pt x="4406148" y="694292"/>
                  <a:pt x="4405082" y="693647"/>
                  <a:pt x="4403593" y="693151"/>
                </a:cubicBezTo>
                <a:cubicBezTo>
                  <a:pt x="4402105" y="692655"/>
                  <a:pt x="4400121" y="692258"/>
                  <a:pt x="4397640" y="691960"/>
                </a:cubicBezTo>
                <a:cubicBezTo>
                  <a:pt x="4395160" y="691662"/>
                  <a:pt x="4391985" y="691514"/>
                  <a:pt x="4388115" y="691514"/>
                </a:cubicBezTo>
                <a:close/>
                <a:moveTo>
                  <a:pt x="4534265" y="689281"/>
                </a:moveTo>
                <a:cubicBezTo>
                  <a:pt x="4521068" y="689281"/>
                  <a:pt x="4508989" y="691514"/>
                  <a:pt x="4498025" y="695978"/>
                </a:cubicBezTo>
                <a:cubicBezTo>
                  <a:pt x="4487061" y="700443"/>
                  <a:pt x="4477660" y="706992"/>
                  <a:pt x="4469822" y="715624"/>
                </a:cubicBezTo>
                <a:cubicBezTo>
                  <a:pt x="4461984" y="724256"/>
                  <a:pt x="4455882" y="734922"/>
                  <a:pt x="4451516" y="747622"/>
                </a:cubicBezTo>
                <a:cubicBezTo>
                  <a:pt x="4447150" y="760322"/>
                  <a:pt x="4444968" y="774857"/>
                  <a:pt x="4444968" y="791228"/>
                </a:cubicBezTo>
                <a:cubicBezTo>
                  <a:pt x="4444968" y="807302"/>
                  <a:pt x="4446952" y="821391"/>
                  <a:pt x="4450921" y="833496"/>
                </a:cubicBezTo>
                <a:cubicBezTo>
                  <a:pt x="4454890" y="845600"/>
                  <a:pt x="4460595" y="855696"/>
                  <a:pt x="4468036" y="863782"/>
                </a:cubicBezTo>
                <a:cubicBezTo>
                  <a:pt x="4475477" y="871868"/>
                  <a:pt x="4484506" y="877946"/>
                  <a:pt x="4495123" y="882014"/>
                </a:cubicBezTo>
                <a:cubicBezTo>
                  <a:pt x="4505739" y="886082"/>
                  <a:pt x="4517645" y="888116"/>
                  <a:pt x="4530841" y="888116"/>
                </a:cubicBezTo>
                <a:cubicBezTo>
                  <a:pt x="4537588" y="888116"/>
                  <a:pt x="4543864" y="887570"/>
                  <a:pt x="4549668" y="886478"/>
                </a:cubicBezTo>
                <a:cubicBezTo>
                  <a:pt x="4555473" y="885387"/>
                  <a:pt x="4560632" y="884023"/>
                  <a:pt x="4565146" y="882386"/>
                </a:cubicBezTo>
                <a:cubicBezTo>
                  <a:pt x="4569661" y="880749"/>
                  <a:pt x="4573481" y="879037"/>
                  <a:pt x="4576606" y="877251"/>
                </a:cubicBezTo>
                <a:cubicBezTo>
                  <a:pt x="4579732" y="875465"/>
                  <a:pt x="4581840" y="874002"/>
                  <a:pt x="4582931" y="872861"/>
                </a:cubicBezTo>
                <a:cubicBezTo>
                  <a:pt x="4584023" y="871720"/>
                  <a:pt x="4584817" y="870703"/>
                  <a:pt x="4585313" y="869810"/>
                </a:cubicBezTo>
                <a:cubicBezTo>
                  <a:pt x="4585809" y="868917"/>
                  <a:pt x="4586206" y="867850"/>
                  <a:pt x="4586503" y="866610"/>
                </a:cubicBezTo>
                <a:cubicBezTo>
                  <a:pt x="4586801" y="865370"/>
                  <a:pt x="4587024" y="863881"/>
                  <a:pt x="4587173" y="862145"/>
                </a:cubicBezTo>
                <a:cubicBezTo>
                  <a:pt x="4587322" y="860409"/>
                  <a:pt x="4587396" y="858300"/>
                  <a:pt x="4587396" y="855820"/>
                </a:cubicBezTo>
                <a:cubicBezTo>
                  <a:pt x="4587396" y="852248"/>
                  <a:pt x="4587297" y="849395"/>
                  <a:pt x="4587098" y="847262"/>
                </a:cubicBezTo>
                <a:cubicBezTo>
                  <a:pt x="4586900" y="845129"/>
                  <a:pt x="4586602" y="843467"/>
                  <a:pt x="4586206" y="842277"/>
                </a:cubicBezTo>
                <a:cubicBezTo>
                  <a:pt x="4585809" y="841086"/>
                  <a:pt x="4585313" y="840292"/>
                  <a:pt x="4584717" y="839895"/>
                </a:cubicBezTo>
                <a:cubicBezTo>
                  <a:pt x="4584122" y="839498"/>
                  <a:pt x="4583328" y="839300"/>
                  <a:pt x="4582336" y="839300"/>
                </a:cubicBezTo>
                <a:cubicBezTo>
                  <a:pt x="4581046" y="839300"/>
                  <a:pt x="4579235" y="840094"/>
                  <a:pt x="4576904" y="841681"/>
                </a:cubicBezTo>
                <a:cubicBezTo>
                  <a:pt x="4574572" y="843269"/>
                  <a:pt x="4571596" y="845055"/>
                  <a:pt x="4567974" y="847039"/>
                </a:cubicBezTo>
                <a:cubicBezTo>
                  <a:pt x="4564353" y="849023"/>
                  <a:pt x="4560012" y="850834"/>
                  <a:pt x="4554952" y="852471"/>
                </a:cubicBezTo>
                <a:cubicBezTo>
                  <a:pt x="4549892" y="854108"/>
                  <a:pt x="4543889" y="854927"/>
                  <a:pt x="4536943" y="854927"/>
                </a:cubicBezTo>
                <a:cubicBezTo>
                  <a:pt x="4529304" y="854927"/>
                  <a:pt x="4522433" y="853612"/>
                  <a:pt x="4516331" y="850983"/>
                </a:cubicBezTo>
                <a:cubicBezTo>
                  <a:pt x="4510229" y="848354"/>
                  <a:pt x="4505020" y="844360"/>
                  <a:pt x="4500704" y="839002"/>
                </a:cubicBezTo>
                <a:cubicBezTo>
                  <a:pt x="4496388" y="833644"/>
                  <a:pt x="4493064" y="826823"/>
                  <a:pt x="4490732" y="818538"/>
                </a:cubicBezTo>
                <a:cubicBezTo>
                  <a:pt x="4488401" y="810254"/>
                  <a:pt x="4487235" y="800456"/>
                  <a:pt x="4487235" y="789145"/>
                </a:cubicBezTo>
                <a:cubicBezTo>
                  <a:pt x="4487235" y="778826"/>
                  <a:pt x="4488326" y="769549"/>
                  <a:pt x="4490509" y="761314"/>
                </a:cubicBezTo>
                <a:cubicBezTo>
                  <a:pt x="4492692" y="753079"/>
                  <a:pt x="4495892" y="746059"/>
                  <a:pt x="4500108" y="740255"/>
                </a:cubicBezTo>
                <a:cubicBezTo>
                  <a:pt x="4504325" y="734451"/>
                  <a:pt x="4509435" y="729986"/>
                  <a:pt x="4515438" y="726860"/>
                </a:cubicBezTo>
                <a:cubicBezTo>
                  <a:pt x="4521441" y="723735"/>
                  <a:pt x="4528262" y="722172"/>
                  <a:pt x="4535902" y="722172"/>
                </a:cubicBezTo>
                <a:cubicBezTo>
                  <a:pt x="4542847" y="722172"/>
                  <a:pt x="4548825" y="723040"/>
                  <a:pt x="4553835" y="724777"/>
                </a:cubicBezTo>
                <a:cubicBezTo>
                  <a:pt x="4558846" y="726513"/>
                  <a:pt x="4563162" y="728448"/>
                  <a:pt x="4566784" y="730581"/>
                </a:cubicBezTo>
                <a:cubicBezTo>
                  <a:pt x="4570405" y="732714"/>
                  <a:pt x="4573357" y="734649"/>
                  <a:pt x="4575639" y="736385"/>
                </a:cubicBezTo>
                <a:cubicBezTo>
                  <a:pt x="4577921" y="738122"/>
                  <a:pt x="4579806" y="738990"/>
                  <a:pt x="4581294" y="738990"/>
                </a:cubicBezTo>
                <a:cubicBezTo>
                  <a:pt x="4582187" y="738990"/>
                  <a:pt x="4582981" y="738692"/>
                  <a:pt x="4583676" y="738097"/>
                </a:cubicBezTo>
                <a:cubicBezTo>
                  <a:pt x="4584370" y="737501"/>
                  <a:pt x="4584965" y="736559"/>
                  <a:pt x="4585461" y="735269"/>
                </a:cubicBezTo>
                <a:cubicBezTo>
                  <a:pt x="4585957" y="733979"/>
                  <a:pt x="4586305" y="732292"/>
                  <a:pt x="4586503" y="730209"/>
                </a:cubicBezTo>
                <a:cubicBezTo>
                  <a:pt x="4586702" y="728125"/>
                  <a:pt x="4586801" y="725595"/>
                  <a:pt x="4586801" y="722619"/>
                </a:cubicBezTo>
                <a:cubicBezTo>
                  <a:pt x="4586801" y="719841"/>
                  <a:pt x="4586726" y="717509"/>
                  <a:pt x="4586578" y="715624"/>
                </a:cubicBezTo>
                <a:cubicBezTo>
                  <a:pt x="4586429" y="713739"/>
                  <a:pt x="4586206" y="712101"/>
                  <a:pt x="4585908" y="710712"/>
                </a:cubicBezTo>
                <a:cubicBezTo>
                  <a:pt x="4585610" y="709323"/>
                  <a:pt x="4585213" y="708182"/>
                  <a:pt x="4584717" y="707289"/>
                </a:cubicBezTo>
                <a:cubicBezTo>
                  <a:pt x="4584221" y="706396"/>
                  <a:pt x="4583303" y="705280"/>
                  <a:pt x="4581964" y="703941"/>
                </a:cubicBezTo>
                <a:cubicBezTo>
                  <a:pt x="4580625" y="702601"/>
                  <a:pt x="4578268" y="700989"/>
                  <a:pt x="4574895" y="699104"/>
                </a:cubicBezTo>
                <a:cubicBezTo>
                  <a:pt x="4571521" y="697219"/>
                  <a:pt x="4567726" y="695557"/>
                  <a:pt x="4563509" y="694118"/>
                </a:cubicBezTo>
                <a:cubicBezTo>
                  <a:pt x="4559292" y="692679"/>
                  <a:pt x="4554704" y="691514"/>
                  <a:pt x="4549743" y="690621"/>
                </a:cubicBezTo>
                <a:cubicBezTo>
                  <a:pt x="4544782" y="689728"/>
                  <a:pt x="4539622" y="689281"/>
                  <a:pt x="4534265" y="689281"/>
                </a:cubicBezTo>
                <a:close/>
                <a:moveTo>
                  <a:pt x="6444027" y="688983"/>
                </a:moveTo>
                <a:cubicBezTo>
                  <a:pt x="6435196" y="688983"/>
                  <a:pt x="6426837" y="690125"/>
                  <a:pt x="6418949" y="692407"/>
                </a:cubicBezTo>
                <a:cubicBezTo>
                  <a:pt x="6411062" y="694689"/>
                  <a:pt x="6404215" y="698136"/>
                  <a:pt x="6398411" y="702750"/>
                </a:cubicBezTo>
                <a:cubicBezTo>
                  <a:pt x="6392607" y="707364"/>
                  <a:pt x="6387993" y="713168"/>
                  <a:pt x="6384570" y="720163"/>
                </a:cubicBezTo>
                <a:cubicBezTo>
                  <a:pt x="6381147" y="727158"/>
                  <a:pt x="6379436" y="735269"/>
                  <a:pt x="6379436" y="744496"/>
                </a:cubicBezTo>
                <a:cubicBezTo>
                  <a:pt x="6379436" y="752533"/>
                  <a:pt x="6380626" y="759429"/>
                  <a:pt x="6383007" y="765184"/>
                </a:cubicBezTo>
                <a:cubicBezTo>
                  <a:pt x="6385389" y="770938"/>
                  <a:pt x="6388489" y="775924"/>
                  <a:pt x="6392309" y="780141"/>
                </a:cubicBezTo>
                <a:cubicBezTo>
                  <a:pt x="6396129" y="784358"/>
                  <a:pt x="6400470" y="787979"/>
                  <a:pt x="6405332" y="791005"/>
                </a:cubicBezTo>
                <a:cubicBezTo>
                  <a:pt x="6410193" y="794031"/>
                  <a:pt x="6415204" y="796735"/>
                  <a:pt x="6420363" y="799116"/>
                </a:cubicBezTo>
                <a:cubicBezTo>
                  <a:pt x="6425523" y="801498"/>
                  <a:pt x="6430533" y="803755"/>
                  <a:pt x="6435395" y="805888"/>
                </a:cubicBezTo>
                <a:cubicBezTo>
                  <a:pt x="6440257" y="808021"/>
                  <a:pt x="6444598" y="810303"/>
                  <a:pt x="6448417" y="812734"/>
                </a:cubicBezTo>
                <a:cubicBezTo>
                  <a:pt x="6452237" y="815165"/>
                  <a:pt x="6455338" y="817943"/>
                  <a:pt x="6457719" y="821069"/>
                </a:cubicBezTo>
                <a:cubicBezTo>
                  <a:pt x="6460100" y="824194"/>
                  <a:pt x="6461291" y="827939"/>
                  <a:pt x="6461291" y="832305"/>
                </a:cubicBezTo>
                <a:cubicBezTo>
                  <a:pt x="6461291" y="836075"/>
                  <a:pt x="6460597" y="839498"/>
                  <a:pt x="6459207" y="842574"/>
                </a:cubicBezTo>
                <a:cubicBezTo>
                  <a:pt x="6457818" y="845650"/>
                  <a:pt x="6455809" y="848230"/>
                  <a:pt x="6453180" y="850313"/>
                </a:cubicBezTo>
                <a:cubicBezTo>
                  <a:pt x="6450551" y="852397"/>
                  <a:pt x="6447351" y="854009"/>
                  <a:pt x="6443580" y="855150"/>
                </a:cubicBezTo>
                <a:cubicBezTo>
                  <a:pt x="6439810" y="856291"/>
                  <a:pt x="6435544" y="856862"/>
                  <a:pt x="6430781" y="856862"/>
                </a:cubicBezTo>
                <a:cubicBezTo>
                  <a:pt x="6423538" y="856862"/>
                  <a:pt x="6417164" y="856043"/>
                  <a:pt x="6411657" y="854406"/>
                </a:cubicBezTo>
                <a:cubicBezTo>
                  <a:pt x="6406150" y="852769"/>
                  <a:pt x="6401412" y="850958"/>
                  <a:pt x="6397444" y="848974"/>
                </a:cubicBezTo>
                <a:cubicBezTo>
                  <a:pt x="6393475" y="846989"/>
                  <a:pt x="6390226" y="845179"/>
                  <a:pt x="6387696" y="843542"/>
                </a:cubicBezTo>
                <a:cubicBezTo>
                  <a:pt x="6385165" y="841904"/>
                  <a:pt x="6383206" y="841086"/>
                  <a:pt x="6381817" y="841086"/>
                </a:cubicBezTo>
                <a:cubicBezTo>
                  <a:pt x="6380825" y="841086"/>
                  <a:pt x="6379956" y="841359"/>
                  <a:pt x="6379212" y="841904"/>
                </a:cubicBezTo>
                <a:cubicBezTo>
                  <a:pt x="6378468" y="842450"/>
                  <a:pt x="6377873" y="843368"/>
                  <a:pt x="6377426" y="844658"/>
                </a:cubicBezTo>
                <a:cubicBezTo>
                  <a:pt x="6376980" y="845948"/>
                  <a:pt x="6376658" y="847634"/>
                  <a:pt x="6376459" y="849718"/>
                </a:cubicBezTo>
                <a:cubicBezTo>
                  <a:pt x="6376260" y="851802"/>
                  <a:pt x="6376161" y="854381"/>
                  <a:pt x="6376161" y="857457"/>
                </a:cubicBezTo>
                <a:cubicBezTo>
                  <a:pt x="6376161" y="862021"/>
                  <a:pt x="6376434" y="865518"/>
                  <a:pt x="6376980" y="867949"/>
                </a:cubicBezTo>
                <a:cubicBezTo>
                  <a:pt x="6377526" y="870380"/>
                  <a:pt x="6378443" y="872241"/>
                  <a:pt x="6379733" y="873530"/>
                </a:cubicBezTo>
                <a:cubicBezTo>
                  <a:pt x="6381023" y="874820"/>
                  <a:pt x="6383132" y="876309"/>
                  <a:pt x="6386058" y="877995"/>
                </a:cubicBezTo>
                <a:cubicBezTo>
                  <a:pt x="6388985" y="879682"/>
                  <a:pt x="6392632" y="881294"/>
                  <a:pt x="6396997" y="882832"/>
                </a:cubicBezTo>
                <a:cubicBezTo>
                  <a:pt x="6401363" y="884370"/>
                  <a:pt x="6406398" y="885685"/>
                  <a:pt x="6412103" y="886776"/>
                </a:cubicBezTo>
                <a:cubicBezTo>
                  <a:pt x="6417809" y="887867"/>
                  <a:pt x="6423985" y="888413"/>
                  <a:pt x="6430632" y="888413"/>
                </a:cubicBezTo>
                <a:cubicBezTo>
                  <a:pt x="6440455" y="888413"/>
                  <a:pt x="6449682" y="887123"/>
                  <a:pt x="6458314" y="884544"/>
                </a:cubicBezTo>
                <a:cubicBezTo>
                  <a:pt x="6466947" y="881964"/>
                  <a:pt x="6474487" y="878119"/>
                  <a:pt x="6480936" y="873010"/>
                </a:cubicBezTo>
                <a:cubicBezTo>
                  <a:pt x="6487386" y="867900"/>
                  <a:pt x="6492495" y="861525"/>
                  <a:pt x="6496266" y="853885"/>
                </a:cubicBezTo>
                <a:cubicBezTo>
                  <a:pt x="6500036" y="846245"/>
                  <a:pt x="6501921" y="837365"/>
                  <a:pt x="6501921" y="827245"/>
                </a:cubicBezTo>
                <a:cubicBezTo>
                  <a:pt x="6501921" y="819506"/>
                  <a:pt x="6500730" y="812784"/>
                  <a:pt x="6498349" y="807079"/>
                </a:cubicBezTo>
                <a:cubicBezTo>
                  <a:pt x="6495968" y="801374"/>
                  <a:pt x="6492843" y="796413"/>
                  <a:pt x="6488973" y="792196"/>
                </a:cubicBezTo>
                <a:cubicBezTo>
                  <a:pt x="6485104" y="787979"/>
                  <a:pt x="6480688" y="784358"/>
                  <a:pt x="6475727" y="781331"/>
                </a:cubicBezTo>
                <a:cubicBezTo>
                  <a:pt x="6470766" y="778305"/>
                  <a:pt x="6465706" y="775601"/>
                  <a:pt x="6460547" y="773220"/>
                </a:cubicBezTo>
                <a:cubicBezTo>
                  <a:pt x="6455388" y="770839"/>
                  <a:pt x="6450327" y="768582"/>
                  <a:pt x="6445366" y="766449"/>
                </a:cubicBezTo>
                <a:cubicBezTo>
                  <a:pt x="6440405" y="764315"/>
                  <a:pt x="6435966" y="762033"/>
                  <a:pt x="6432046" y="759602"/>
                </a:cubicBezTo>
                <a:cubicBezTo>
                  <a:pt x="6428127" y="757172"/>
                  <a:pt x="6425002" y="754393"/>
                  <a:pt x="6422670" y="751268"/>
                </a:cubicBezTo>
                <a:cubicBezTo>
                  <a:pt x="6420339" y="748143"/>
                  <a:pt x="6419173" y="744447"/>
                  <a:pt x="6419173" y="740180"/>
                </a:cubicBezTo>
                <a:cubicBezTo>
                  <a:pt x="6419173" y="737303"/>
                  <a:pt x="6419694" y="734575"/>
                  <a:pt x="6420735" y="731995"/>
                </a:cubicBezTo>
                <a:cubicBezTo>
                  <a:pt x="6421777" y="729415"/>
                  <a:pt x="6423365" y="727208"/>
                  <a:pt x="6425498" y="725372"/>
                </a:cubicBezTo>
                <a:cubicBezTo>
                  <a:pt x="6427631" y="723536"/>
                  <a:pt x="6430285" y="722098"/>
                  <a:pt x="6433460" y="721056"/>
                </a:cubicBezTo>
                <a:cubicBezTo>
                  <a:pt x="6436635" y="720014"/>
                  <a:pt x="6440356" y="719493"/>
                  <a:pt x="6444622" y="719493"/>
                </a:cubicBezTo>
                <a:cubicBezTo>
                  <a:pt x="6450079" y="719493"/>
                  <a:pt x="6455090" y="720163"/>
                  <a:pt x="6459654" y="721502"/>
                </a:cubicBezTo>
                <a:cubicBezTo>
                  <a:pt x="6464218" y="722842"/>
                  <a:pt x="6468236" y="724330"/>
                  <a:pt x="6471709" y="725967"/>
                </a:cubicBezTo>
                <a:cubicBezTo>
                  <a:pt x="6475182" y="727604"/>
                  <a:pt x="6478109" y="729118"/>
                  <a:pt x="6480490" y="730507"/>
                </a:cubicBezTo>
                <a:cubicBezTo>
                  <a:pt x="6482871" y="731896"/>
                  <a:pt x="6484607" y="732590"/>
                  <a:pt x="6485699" y="732590"/>
                </a:cubicBezTo>
                <a:cubicBezTo>
                  <a:pt x="6486790" y="732590"/>
                  <a:pt x="6487658" y="732292"/>
                  <a:pt x="6488303" y="731697"/>
                </a:cubicBezTo>
                <a:cubicBezTo>
                  <a:pt x="6488948" y="731102"/>
                  <a:pt x="6489444" y="730159"/>
                  <a:pt x="6489792" y="728869"/>
                </a:cubicBezTo>
                <a:cubicBezTo>
                  <a:pt x="6490139" y="727580"/>
                  <a:pt x="6490387" y="725943"/>
                  <a:pt x="6490536" y="723958"/>
                </a:cubicBezTo>
                <a:cubicBezTo>
                  <a:pt x="6490685" y="721974"/>
                  <a:pt x="6490759" y="719543"/>
                  <a:pt x="6490759" y="716666"/>
                </a:cubicBezTo>
                <a:cubicBezTo>
                  <a:pt x="6490759" y="714086"/>
                  <a:pt x="6490709" y="711928"/>
                  <a:pt x="6490610" y="710192"/>
                </a:cubicBezTo>
                <a:cubicBezTo>
                  <a:pt x="6490511" y="708455"/>
                  <a:pt x="6490337" y="707017"/>
                  <a:pt x="6490089" y="705875"/>
                </a:cubicBezTo>
                <a:cubicBezTo>
                  <a:pt x="6489841" y="704734"/>
                  <a:pt x="6489544" y="703817"/>
                  <a:pt x="6489196" y="703122"/>
                </a:cubicBezTo>
                <a:cubicBezTo>
                  <a:pt x="6488849" y="702428"/>
                  <a:pt x="6488179" y="701584"/>
                  <a:pt x="6487187" y="700592"/>
                </a:cubicBezTo>
                <a:cubicBezTo>
                  <a:pt x="6486195" y="699600"/>
                  <a:pt x="6484161" y="698360"/>
                  <a:pt x="6481085" y="696871"/>
                </a:cubicBezTo>
                <a:cubicBezTo>
                  <a:pt x="6478009" y="695383"/>
                  <a:pt x="6474487" y="694044"/>
                  <a:pt x="6470518" y="692853"/>
                </a:cubicBezTo>
                <a:cubicBezTo>
                  <a:pt x="6466550" y="691662"/>
                  <a:pt x="6462283" y="690720"/>
                  <a:pt x="6457719" y="690025"/>
                </a:cubicBezTo>
                <a:cubicBezTo>
                  <a:pt x="6453155" y="689331"/>
                  <a:pt x="6448591" y="688983"/>
                  <a:pt x="6444027" y="688983"/>
                </a:cubicBezTo>
                <a:close/>
                <a:moveTo>
                  <a:pt x="6128809" y="688983"/>
                </a:moveTo>
                <a:cubicBezTo>
                  <a:pt x="6113529" y="688983"/>
                  <a:pt x="6100110" y="691315"/>
                  <a:pt x="6088551" y="695978"/>
                </a:cubicBezTo>
                <a:cubicBezTo>
                  <a:pt x="6076992" y="700642"/>
                  <a:pt x="6067293" y="707339"/>
                  <a:pt x="6059455" y="716070"/>
                </a:cubicBezTo>
                <a:cubicBezTo>
                  <a:pt x="6051617" y="724801"/>
                  <a:pt x="6045713" y="735393"/>
                  <a:pt x="6041745" y="747845"/>
                </a:cubicBezTo>
                <a:cubicBezTo>
                  <a:pt x="6037776" y="760297"/>
                  <a:pt x="6035791" y="774312"/>
                  <a:pt x="6035791" y="789889"/>
                </a:cubicBezTo>
                <a:cubicBezTo>
                  <a:pt x="6035791" y="806855"/>
                  <a:pt x="6037652" y="821540"/>
                  <a:pt x="6041372" y="833942"/>
                </a:cubicBezTo>
                <a:cubicBezTo>
                  <a:pt x="6045093" y="846344"/>
                  <a:pt x="6050674" y="856564"/>
                  <a:pt x="6058116" y="864601"/>
                </a:cubicBezTo>
                <a:cubicBezTo>
                  <a:pt x="6065557" y="872637"/>
                  <a:pt x="6074859" y="878615"/>
                  <a:pt x="6086021" y="882535"/>
                </a:cubicBezTo>
                <a:cubicBezTo>
                  <a:pt x="6097183" y="886454"/>
                  <a:pt x="6110255" y="888413"/>
                  <a:pt x="6125237" y="888413"/>
                </a:cubicBezTo>
                <a:cubicBezTo>
                  <a:pt x="6140418" y="888413"/>
                  <a:pt x="6153787" y="886106"/>
                  <a:pt x="6165346" y="881493"/>
                </a:cubicBezTo>
                <a:cubicBezTo>
                  <a:pt x="6176905" y="876879"/>
                  <a:pt x="6186604" y="870182"/>
                  <a:pt x="6194442" y="861401"/>
                </a:cubicBezTo>
                <a:cubicBezTo>
                  <a:pt x="6202280" y="852620"/>
                  <a:pt x="6208184" y="841929"/>
                  <a:pt x="6212153" y="829328"/>
                </a:cubicBezTo>
                <a:cubicBezTo>
                  <a:pt x="6216121" y="816728"/>
                  <a:pt x="6218106" y="802440"/>
                  <a:pt x="6218106" y="786466"/>
                </a:cubicBezTo>
                <a:cubicBezTo>
                  <a:pt x="6218106" y="769797"/>
                  <a:pt x="6216196" y="755336"/>
                  <a:pt x="6212376" y="743083"/>
                </a:cubicBezTo>
                <a:cubicBezTo>
                  <a:pt x="6208556" y="730829"/>
                  <a:pt x="6202900" y="720684"/>
                  <a:pt x="6195410" y="712647"/>
                </a:cubicBezTo>
                <a:cubicBezTo>
                  <a:pt x="6187918" y="704610"/>
                  <a:pt x="6178592" y="698657"/>
                  <a:pt x="6167430" y="694788"/>
                </a:cubicBezTo>
                <a:cubicBezTo>
                  <a:pt x="6156268" y="690918"/>
                  <a:pt x="6143394" y="688983"/>
                  <a:pt x="6128809" y="688983"/>
                </a:cubicBezTo>
                <a:close/>
                <a:moveTo>
                  <a:pt x="5919259" y="688983"/>
                </a:moveTo>
                <a:cubicBezTo>
                  <a:pt x="5903979" y="688983"/>
                  <a:pt x="5890560" y="691315"/>
                  <a:pt x="5879001" y="695978"/>
                </a:cubicBezTo>
                <a:cubicBezTo>
                  <a:pt x="5867442" y="700642"/>
                  <a:pt x="5857743" y="707339"/>
                  <a:pt x="5849905" y="716070"/>
                </a:cubicBezTo>
                <a:cubicBezTo>
                  <a:pt x="5842067" y="724801"/>
                  <a:pt x="5836163" y="735393"/>
                  <a:pt x="5832195" y="747845"/>
                </a:cubicBezTo>
                <a:cubicBezTo>
                  <a:pt x="5828226" y="760297"/>
                  <a:pt x="5826241" y="774312"/>
                  <a:pt x="5826241" y="789889"/>
                </a:cubicBezTo>
                <a:cubicBezTo>
                  <a:pt x="5826241" y="806855"/>
                  <a:pt x="5828102" y="821540"/>
                  <a:pt x="5831822" y="833942"/>
                </a:cubicBezTo>
                <a:cubicBezTo>
                  <a:pt x="5835543" y="846344"/>
                  <a:pt x="5841124" y="856564"/>
                  <a:pt x="5848566" y="864601"/>
                </a:cubicBezTo>
                <a:cubicBezTo>
                  <a:pt x="5856007" y="872637"/>
                  <a:pt x="5865309" y="878615"/>
                  <a:pt x="5876471" y="882535"/>
                </a:cubicBezTo>
                <a:cubicBezTo>
                  <a:pt x="5887633" y="886454"/>
                  <a:pt x="5900705" y="888413"/>
                  <a:pt x="5915687" y="888413"/>
                </a:cubicBezTo>
                <a:cubicBezTo>
                  <a:pt x="5930868" y="888413"/>
                  <a:pt x="5944237" y="886106"/>
                  <a:pt x="5955796" y="881493"/>
                </a:cubicBezTo>
                <a:cubicBezTo>
                  <a:pt x="5967355" y="876879"/>
                  <a:pt x="5977054" y="870182"/>
                  <a:pt x="5984892" y="861401"/>
                </a:cubicBezTo>
                <a:cubicBezTo>
                  <a:pt x="5992730" y="852620"/>
                  <a:pt x="5998634" y="841929"/>
                  <a:pt x="6002603" y="829328"/>
                </a:cubicBezTo>
                <a:cubicBezTo>
                  <a:pt x="6006571" y="816728"/>
                  <a:pt x="6008556" y="802440"/>
                  <a:pt x="6008556" y="786466"/>
                </a:cubicBezTo>
                <a:cubicBezTo>
                  <a:pt x="6008556" y="769797"/>
                  <a:pt x="6006646" y="755336"/>
                  <a:pt x="6002826" y="743083"/>
                </a:cubicBezTo>
                <a:cubicBezTo>
                  <a:pt x="5999006" y="730829"/>
                  <a:pt x="5993351" y="720684"/>
                  <a:pt x="5985860" y="712647"/>
                </a:cubicBezTo>
                <a:cubicBezTo>
                  <a:pt x="5978368" y="704610"/>
                  <a:pt x="5969042" y="698657"/>
                  <a:pt x="5957880" y="694788"/>
                </a:cubicBezTo>
                <a:cubicBezTo>
                  <a:pt x="5946718" y="690918"/>
                  <a:pt x="5933844" y="688983"/>
                  <a:pt x="5919259" y="688983"/>
                </a:cubicBezTo>
                <a:close/>
                <a:moveTo>
                  <a:pt x="5223934" y="688983"/>
                </a:moveTo>
                <a:cubicBezTo>
                  <a:pt x="5208654" y="688983"/>
                  <a:pt x="5195235" y="691315"/>
                  <a:pt x="5183676" y="695978"/>
                </a:cubicBezTo>
                <a:cubicBezTo>
                  <a:pt x="5172117" y="700642"/>
                  <a:pt x="5162418" y="707339"/>
                  <a:pt x="5154580" y="716070"/>
                </a:cubicBezTo>
                <a:cubicBezTo>
                  <a:pt x="5146742" y="724801"/>
                  <a:pt x="5140838" y="735393"/>
                  <a:pt x="5136870" y="747845"/>
                </a:cubicBezTo>
                <a:cubicBezTo>
                  <a:pt x="5132901" y="760297"/>
                  <a:pt x="5130916" y="774312"/>
                  <a:pt x="5130916" y="789889"/>
                </a:cubicBezTo>
                <a:cubicBezTo>
                  <a:pt x="5130916" y="806855"/>
                  <a:pt x="5132777" y="821540"/>
                  <a:pt x="5136498" y="833942"/>
                </a:cubicBezTo>
                <a:cubicBezTo>
                  <a:pt x="5140218" y="846344"/>
                  <a:pt x="5145799" y="856564"/>
                  <a:pt x="5153241" y="864601"/>
                </a:cubicBezTo>
                <a:cubicBezTo>
                  <a:pt x="5160682" y="872637"/>
                  <a:pt x="5169984" y="878615"/>
                  <a:pt x="5181146" y="882535"/>
                </a:cubicBezTo>
                <a:cubicBezTo>
                  <a:pt x="5192308" y="886454"/>
                  <a:pt x="5205380" y="888413"/>
                  <a:pt x="5220362" y="888413"/>
                </a:cubicBezTo>
                <a:cubicBezTo>
                  <a:pt x="5235543" y="888413"/>
                  <a:pt x="5248912" y="886106"/>
                  <a:pt x="5260471" y="881493"/>
                </a:cubicBezTo>
                <a:cubicBezTo>
                  <a:pt x="5272030" y="876879"/>
                  <a:pt x="5281729" y="870182"/>
                  <a:pt x="5289567" y="861401"/>
                </a:cubicBezTo>
                <a:cubicBezTo>
                  <a:pt x="5297405" y="852620"/>
                  <a:pt x="5303309" y="841929"/>
                  <a:pt x="5307278" y="829328"/>
                </a:cubicBezTo>
                <a:cubicBezTo>
                  <a:pt x="5311247" y="816728"/>
                  <a:pt x="5313231" y="802440"/>
                  <a:pt x="5313231" y="786466"/>
                </a:cubicBezTo>
                <a:cubicBezTo>
                  <a:pt x="5313231" y="769797"/>
                  <a:pt x="5311321" y="755336"/>
                  <a:pt x="5307501" y="743083"/>
                </a:cubicBezTo>
                <a:cubicBezTo>
                  <a:pt x="5303681" y="730829"/>
                  <a:pt x="5298026" y="720684"/>
                  <a:pt x="5290535" y="712647"/>
                </a:cubicBezTo>
                <a:cubicBezTo>
                  <a:pt x="5283044" y="704610"/>
                  <a:pt x="5273717" y="698657"/>
                  <a:pt x="5262555" y="694788"/>
                </a:cubicBezTo>
                <a:cubicBezTo>
                  <a:pt x="5251393" y="690918"/>
                  <a:pt x="5238519" y="688983"/>
                  <a:pt x="5223934" y="688983"/>
                </a:cubicBezTo>
                <a:close/>
                <a:moveTo>
                  <a:pt x="5053377" y="688983"/>
                </a:moveTo>
                <a:cubicBezTo>
                  <a:pt x="5044546" y="688983"/>
                  <a:pt x="5036187" y="690125"/>
                  <a:pt x="5028300" y="692407"/>
                </a:cubicBezTo>
                <a:cubicBezTo>
                  <a:pt x="5020412" y="694689"/>
                  <a:pt x="5013566" y="698136"/>
                  <a:pt x="5007761" y="702750"/>
                </a:cubicBezTo>
                <a:cubicBezTo>
                  <a:pt x="5001957" y="707364"/>
                  <a:pt x="4997343" y="713168"/>
                  <a:pt x="4993920" y="720163"/>
                </a:cubicBezTo>
                <a:cubicBezTo>
                  <a:pt x="4990497" y="727158"/>
                  <a:pt x="4988786" y="735269"/>
                  <a:pt x="4988786" y="744496"/>
                </a:cubicBezTo>
                <a:cubicBezTo>
                  <a:pt x="4988786" y="752533"/>
                  <a:pt x="4989976" y="759429"/>
                  <a:pt x="4992358" y="765184"/>
                </a:cubicBezTo>
                <a:cubicBezTo>
                  <a:pt x="4994739" y="770938"/>
                  <a:pt x="4997839" y="775924"/>
                  <a:pt x="5001659" y="780141"/>
                </a:cubicBezTo>
                <a:cubicBezTo>
                  <a:pt x="5005479" y="784358"/>
                  <a:pt x="5009820" y="787979"/>
                  <a:pt x="5014682" y="791005"/>
                </a:cubicBezTo>
                <a:cubicBezTo>
                  <a:pt x="5019543" y="794031"/>
                  <a:pt x="5024554" y="796735"/>
                  <a:pt x="5029713" y="799116"/>
                </a:cubicBezTo>
                <a:cubicBezTo>
                  <a:pt x="5034873" y="801498"/>
                  <a:pt x="5039883" y="803755"/>
                  <a:pt x="5044745" y="805888"/>
                </a:cubicBezTo>
                <a:cubicBezTo>
                  <a:pt x="5049607" y="808021"/>
                  <a:pt x="5053948" y="810303"/>
                  <a:pt x="5057767" y="812734"/>
                </a:cubicBezTo>
                <a:cubicBezTo>
                  <a:pt x="5061587" y="815165"/>
                  <a:pt x="5064688" y="817943"/>
                  <a:pt x="5067069" y="821069"/>
                </a:cubicBezTo>
                <a:cubicBezTo>
                  <a:pt x="5069450" y="824194"/>
                  <a:pt x="5070641" y="827939"/>
                  <a:pt x="5070641" y="832305"/>
                </a:cubicBezTo>
                <a:cubicBezTo>
                  <a:pt x="5070641" y="836075"/>
                  <a:pt x="5069947" y="839498"/>
                  <a:pt x="5068558" y="842574"/>
                </a:cubicBezTo>
                <a:cubicBezTo>
                  <a:pt x="5067168" y="845650"/>
                  <a:pt x="5065159" y="848230"/>
                  <a:pt x="5062530" y="850313"/>
                </a:cubicBezTo>
                <a:cubicBezTo>
                  <a:pt x="5059901" y="852397"/>
                  <a:pt x="5056701" y="854009"/>
                  <a:pt x="5052931" y="855150"/>
                </a:cubicBezTo>
                <a:cubicBezTo>
                  <a:pt x="5049160" y="856291"/>
                  <a:pt x="5044894" y="856862"/>
                  <a:pt x="5040131" y="856862"/>
                </a:cubicBezTo>
                <a:cubicBezTo>
                  <a:pt x="5032888" y="856862"/>
                  <a:pt x="5026514" y="856043"/>
                  <a:pt x="5021007" y="854406"/>
                </a:cubicBezTo>
                <a:cubicBezTo>
                  <a:pt x="5015500" y="852769"/>
                  <a:pt x="5010762" y="850958"/>
                  <a:pt x="5006794" y="848974"/>
                </a:cubicBezTo>
                <a:cubicBezTo>
                  <a:pt x="5002825" y="846989"/>
                  <a:pt x="4999576" y="845179"/>
                  <a:pt x="4997046" y="843542"/>
                </a:cubicBezTo>
                <a:cubicBezTo>
                  <a:pt x="4994516" y="841904"/>
                  <a:pt x="4992556" y="841086"/>
                  <a:pt x="4991167" y="841086"/>
                </a:cubicBezTo>
                <a:cubicBezTo>
                  <a:pt x="4990175" y="841086"/>
                  <a:pt x="4989307" y="841359"/>
                  <a:pt x="4988562" y="841904"/>
                </a:cubicBezTo>
                <a:cubicBezTo>
                  <a:pt x="4987818" y="842450"/>
                  <a:pt x="4987223" y="843368"/>
                  <a:pt x="4986776" y="844658"/>
                </a:cubicBezTo>
                <a:cubicBezTo>
                  <a:pt x="4986330" y="845948"/>
                  <a:pt x="4986007" y="847634"/>
                  <a:pt x="4985809" y="849718"/>
                </a:cubicBezTo>
                <a:cubicBezTo>
                  <a:pt x="4985611" y="851802"/>
                  <a:pt x="4985511" y="854381"/>
                  <a:pt x="4985511" y="857457"/>
                </a:cubicBezTo>
                <a:cubicBezTo>
                  <a:pt x="4985511" y="862021"/>
                  <a:pt x="4985784" y="865518"/>
                  <a:pt x="4986330" y="867949"/>
                </a:cubicBezTo>
                <a:cubicBezTo>
                  <a:pt x="4986876" y="870380"/>
                  <a:pt x="4987793" y="872241"/>
                  <a:pt x="4989083" y="873530"/>
                </a:cubicBezTo>
                <a:cubicBezTo>
                  <a:pt x="4990373" y="874820"/>
                  <a:pt x="4992481" y="876309"/>
                  <a:pt x="4995408" y="877995"/>
                </a:cubicBezTo>
                <a:cubicBezTo>
                  <a:pt x="4998335" y="879682"/>
                  <a:pt x="5001982" y="881294"/>
                  <a:pt x="5006347" y="882832"/>
                </a:cubicBezTo>
                <a:cubicBezTo>
                  <a:pt x="5010713" y="884370"/>
                  <a:pt x="5015748" y="885685"/>
                  <a:pt x="5021453" y="886776"/>
                </a:cubicBezTo>
                <a:cubicBezTo>
                  <a:pt x="5027158" y="887867"/>
                  <a:pt x="5033335" y="888413"/>
                  <a:pt x="5039983" y="888413"/>
                </a:cubicBezTo>
                <a:cubicBezTo>
                  <a:pt x="5049805" y="888413"/>
                  <a:pt x="5059033" y="887123"/>
                  <a:pt x="5067665" y="884544"/>
                </a:cubicBezTo>
                <a:cubicBezTo>
                  <a:pt x="5076297" y="881964"/>
                  <a:pt x="5083837" y="878119"/>
                  <a:pt x="5090286" y="873010"/>
                </a:cubicBezTo>
                <a:cubicBezTo>
                  <a:pt x="5096736" y="867900"/>
                  <a:pt x="5101845" y="861525"/>
                  <a:pt x="5105616" y="853885"/>
                </a:cubicBezTo>
                <a:cubicBezTo>
                  <a:pt x="5109386" y="846245"/>
                  <a:pt x="5111271" y="837365"/>
                  <a:pt x="5111271" y="827245"/>
                </a:cubicBezTo>
                <a:cubicBezTo>
                  <a:pt x="5111271" y="819506"/>
                  <a:pt x="5110081" y="812784"/>
                  <a:pt x="5107699" y="807079"/>
                </a:cubicBezTo>
                <a:cubicBezTo>
                  <a:pt x="5105318" y="801374"/>
                  <a:pt x="5102193" y="796413"/>
                  <a:pt x="5098323" y="792196"/>
                </a:cubicBezTo>
                <a:cubicBezTo>
                  <a:pt x="5094454" y="787979"/>
                  <a:pt x="5090038" y="784358"/>
                  <a:pt x="5085077" y="781331"/>
                </a:cubicBezTo>
                <a:cubicBezTo>
                  <a:pt x="5080116" y="778305"/>
                  <a:pt x="5075056" y="775601"/>
                  <a:pt x="5069897" y="773220"/>
                </a:cubicBezTo>
                <a:cubicBezTo>
                  <a:pt x="5064738" y="770839"/>
                  <a:pt x="5059677" y="768582"/>
                  <a:pt x="5054716" y="766449"/>
                </a:cubicBezTo>
                <a:cubicBezTo>
                  <a:pt x="5049755" y="764315"/>
                  <a:pt x="5045315" y="762033"/>
                  <a:pt x="5041396" y="759602"/>
                </a:cubicBezTo>
                <a:cubicBezTo>
                  <a:pt x="5037477" y="757172"/>
                  <a:pt x="5034352" y="754393"/>
                  <a:pt x="5032020" y="751268"/>
                </a:cubicBezTo>
                <a:cubicBezTo>
                  <a:pt x="5029689" y="748143"/>
                  <a:pt x="5028523" y="744447"/>
                  <a:pt x="5028523" y="740180"/>
                </a:cubicBezTo>
                <a:cubicBezTo>
                  <a:pt x="5028523" y="737303"/>
                  <a:pt x="5029044" y="734575"/>
                  <a:pt x="5030085" y="731995"/>
                </a:cubicBezTo>
                <a:cubicBezTo>
                  <a:pt x="5031127" y="729415"/>
                  <a:pt x="5032715" y="727208"/>
                  <a:pt x="5034848" y="725372"/>
                </a:cubicBezTo>
                <a:cubicBezTo>
                  <a:pt x="5036981" y="723536"/>
                  <a:pt x="5039635" y="722098"/>
                  <a:pt x="5042810" y="721056"/>
                </a:cubicBezTo>
                <a:cubicBezTo>
                  <a:pt x="5045985" y="720014"/>
                  <a:pt x="5049706" y="719493"/>
                  <a:pt x="5053972" y="719493"/>
                </a:cubicBezTo>
                <a:cubicBezTo>
                  <a:pt x="5059429" y="719493"/>
                  <a:pt x="5064440" y="720163"/>
                  <a:pt x="5069004" y="721502"/>
                </a:cubicBezTo>
                <a:cubicBezTo>
                  <a:pt x="5073568" y="722842"/>
                  <a:pt x="5077586" y="724330"/>
                  <a:pt x="5081059" y="725967"/>
                </a:cubicBezTo>
                <a:cubicBezTo>
                  <a:pt x="5084532" y="727604"/>
                  <a:pt x="5087459" y="729118"/>
                  <a:pt x="5089840" y="730507"/>
                </a:cubicBezTo>
                <a:cubicBezTo>
                  <a:pt x="5092221" y="731896"/>
                  <a:pt x="5093957" y="732590"/>
                  <a:pt x="5095049" y="732590"/>
                </a:cubicBezTo>
                <a:cubicBezTo>
                  <a:pt x="5096140" y="732590"/>
                  <a:pt x="5097008" y="732292"/>
                  <a:pt x="5097653" y="731697"/>
                </a:cubicBezTo>
                <a:cubicBezTo>
                  <a:pt x="5098298" y="731102"/>
                  <a:pt x="5098794" y="730159"/>
                  <a:pt x="5099142" y="728869"/>
                </a:cubicBezTo>
                <a:cubicBezTo>
                  <a:pt x="5099489" y="727580"/>
                  <a:pt x="5099737" y="725943"/>
                  <a:pt x="5099886" y="723958"/>
                </a:cubicBezTo>
                <a:cubicBezTo>
                  <a:pt x="5100035" y="721974"/>
                  <a:pt x="5100109" y="719543"/>
                  <a:pt x="5100109" y="716666"/>
                </a:cubicBezTo>
                <a:cubicBezTo>
                  <a:pt x="5100109" y="714086"/>
                  <a:pt x="5100059" y="711928"/>
                  <a:pt x="5099960" y="710192"/>
                </a:cubicBezTo>
                <a:cubicBezTo>
                  <a:pt x="5099861" y="708455"/>
                  <a:pt x="5099687" y="707017"/>
                  <a:pt x="5099439" y="705875"/>
                </a:cubicBezTo>
                <a:cubicBezTo>
                  <a:pt x="5099191" y="704734"/>
                  <a:pt x="5098894" y="703817"/>
                  <a:pt x="5098546" y="703122"/>
                </a:cubicBezTo>
                <a:cubicBezTo>
                  <a:pt x="5098199" y="702428"/>
                  <a:pt x="5097529" y="701584"/>
                  <a:pt x="5096537" y="700592"/>
                </a:cubicBezTo>
                <a:cubicBezTo>
                  <a:pt x="5095545" y="699600"/>
                  <a:pt x="5093511" y="698360"/>
                  <a:pt x="5090435" y="696871"/>
                </a:cubicBezTo>
                <a:cubicBezTo>
                  <a:pt x="5087359" y="695383"/>
                  <a:pt x="5083837" y="694044"/>
                  <a:pt x="5079868" y="692853"/>
                </a:cubicBezTo>
                <a:cubicBezTo>
                  <a:pt x="5075900" y="691662"/>
                  <a:pt x="5071633" y="690720"/>
                  <a:pt x="5067069" y="690025"/>
                </a:cubicBezTo>
                <a:cubicBezTo>
                  <a:pt x="5062505" y="689331"/>
                  <a:pt x="5057941" y="688983"/>
                  <a:pt x="5053377" y="688983"/>
                </a:cubicBezTo>
                <a:close/>
                <a:moveTo>
                  <a:pt x="4871509" y="688983"/>
                </a:moveTo>
                <a:cubicBezTo>
                  <a:pt x="4856229" y="688983"/>
                  <a:pt x="4842810" y="691315"/>
                  <a:pt x="4831251" y="695978"/>
                </a:cubicBezTo>
                <a:cubicBezTo>
                  <a:pt x="4819692" y="700642"/>
                  <a:pt x="4809993" y="707339"/>
                  <a:pt x="4802155" y="716070"/>
                </a:cubicBezTo>
                <a:cubicBezTo>
                  <a:pt x="4794317" y="724801"/>
                  <a:pt x="4788413" y="735393"/>
                  <a:pt x="4784445" y="747845"/>
                </a:cubicBezTo>
                <a:cubicBezTo>
                  <a:pt x="4780476" y="760297"/>
                  <a:pt x="4778491" y="774312"/>
                  <a:pt x="4778491" y="789889"/>
                </a:cubicBezTo>
                <a:cubicBezTo>
                  <a:pt x="4778491" y="806855"/>
                  <a:pt x="4780352" y="821540"/>
                  <a:pt x="4784072" y="833942"/>
                </a:cubicBezTo>
                <a:cubicBezTo>
                  <a:pt x="4787793" y="846344"/>
                  <a:pt x="4793374" y="856564"/>
                  <a:pt x="4800816" y="864601"/>
                </a:cubicBezTo>
                <a:cubicBezTo>
                  <a:pt x="4808257" y="872637"/>
                  <a:pt x="4817559" y="878615"/>
                  <a:pt x="4828721" y="882535"/>
                </a:cubicBezTo>
                <a:cubicBezTo>
                  <a:pt x="4839883" y="886454"/>
                  <a:pt x="4852955" y="888413"/>
                  <a:pt x="4867937" y="888413"/>
                </a:cubicBezTo>
                <a:cubicBezTo>
                  <a:pt x="4883118" y="888413"/>
                  <a:pt x="4896487" y="886106"/>
                  <a:pt x="4908046" y="881493"/>
                </a:cubicBezTo>
                <a:cubicBezTo>
                  <a:pt x="4919605" y="876879"/>
                  <a:pt x="4929304" y="870182"/>
                  <a:pt x="4937142" y="861401"/>
                </a:cubicBezTo>
                <a:cubicBezTo>
                  <a:pt x="4944980" y="852620"/>
                  <a:pt x="4950884" y="841929"/>
                  <a:pt x="4954853" y="829328"/>
                </a:cubicBezTo>
                <a:cubicBezTo>
                  <a:pt x="4958821" y="816728"/>
                  <a:pt x="4960806" y="802440"/>
                  <a:pt x="4960806" y="786466"/>
                </a:cubicBezTo>
                <a:cubicBezTo>
                  <a:pt x="4960806" y="769797"/>
                  <a:pt x="4958896" y="755336"/>
                  <a:pt x="4955076" y="743083"/>
                </a:cubicBezTo>
                <a:cubicBezTo>
                  <a:pt x="4951256" y="730829"/>
                  <a:pt x="4945601" y="720684"/>
                  <a:pt x="4938110" y="712647"/>
                </a:cubicBezTo>
                <a:cubicBezTo>
                  <a:pt x="4930619" y="704610"/>
                  <a:pt x="4921292" y="698657"/>
                  <a:pt x="4910130" y="694788"/>
                </a:cubicBezTo>
                <a:cubicBezTo>
                  <a:pt x="4898968" y="690918"/>
                  <a:pt x="4886094" y="688983"/>
                  <a:pt x="4871509" y="688983"/>
                </a:cubicBezTo>
                <a:close/>
                <a:moveTo>
                  <a:pt x="815552" y="434735"/>
                </a:moveTo>
                <a:lnTo>
                  <a:pt x="804627" y="496762"/>
                </a:lnTo>
                <a:lnTo>
                  <a:pt x="870178" y="496762"/>
                </a:lnTo>
                <a:lnTo>
                  <a:pt x="837050" y="684252"/>
                </a:lnTo>
                <a:lnTo>
                  <a:pt x="915289" y="684252"/>
                </a:lnTo>
                <a:lnTo>
                  <a:pt x="948417" y="496762"/>
                </a:lnTo>
                <a:lnTo>
                  <a:pt x="1014672" y="496762"/>
                </a:lnTo>
                <a:lnTo>
                  <a:pt x="1025597" y="434735"/>
                </a:lnTo>
                <a:close/>
                <a:moveTo>
                  <a:pt x="448649" y="434735"/>
                </a:moveTo>
                <a:lnTo>
                  <a:pt x="404596" y="684252"/>
                </a:lnTo>
                <a:lnTo>
                  <a:pt x="482835" y="684252"/>
                </a:lnTo>
                <a:lnTo>
                  <a:pt x="526888" y="434735"/>
                </a:lnTo>
                <a:close/>
                <a:moveTo>
                  <a:pt x="679602" y="432268"/>
                </a:moveTo>
                <a:cubicBezTo>
                  <a:pt x="654462" y="432268"/>
                  <a:pt x="631672" y="437613"/>
                  <a:pt x="611232" y="448304"/>
                </a:cubicBezTo>
                <a:cubicBezTo>
                  <a:pt x="590791" y="458994"/>
                  <a:pt x="573874" y="473972"/>
                  <a:pt x="560482" y="493238"/>
                </a:cubicBezTo>
                <a:cubicBezTo>
                  <a:pt x="547090" y="512504"/>
                  <a:pt x="538280" y="534471"/>
                  <a:pt x="534050" y="559141"/>
                </a:cubicBezTo>
                <a:cubicBezTo>
                  <a:pt x="532406" y="568304"/>
                  <a:pt x="531583" y="577702"/>
                  <a:pt x="531583" y="587335"/>
                </a:cubicBezTo>
                <a:cubicBezTo>
                  <a:pt x="531583" y="607071"/>
                  <a:pt x="535578" y="624399"/>
                  <a:pt x="543566" y="639318"/>
                </a:cubicBezTo>
                <a:cubicBezTo>
                  <a:pt x="551554" y="654237"/>
                  <a:pt x="563302" y="665750"/>
                  <a:pt x="578808" y="673856"/>
                </a:cubicBezTo>
                <a:cubicBezTo>
                  <a:pt x="594315" y="681961"/>
                  <a:pt x="612994" y="686014"/>
                  <a:pt x="634844" y="686014"/>
                </a:cubicBezTo>
                <a:cubicBezTo>
                  <a:pt x="656459" y="686014"/>
                  <a:pt x="676489" y="681961"/>
                  <a:pt x="694932" y="673856"/>
                </a:cubicBezTo>
                <a:cubicBezTo>
                  <a:pt x="713376" y="665750"/>
                  <a:pt x="729294" y="654296"/>
                  <a:pt x="742686" y="639494"/>
                </a:cubicBezTo>
                <a:cubicBezTo>
                  <a:pt x="756078" y="624692"/>
                  <a:pt x="766298" y="607423"/>
                  <a:pt x="773347" y="587688"/>
                </a:cubicBezTo>
                <a:lnTo>
                  <a:pt x="690879" y="587688"/>
                </a:lnTo>
                <a:cubicBezTo>
                  <a:pt x="685711" y="595911"/>
                  <a:pt x="679250" y="602313"/>
                  <a:pt x="671496" y="606895"/>
                </a:cubicBezTo>
                <a:cubicBezTo>
                  <a:pt x="663743" y="611476"/>
                  <a:pt x="655402" y="613767"/>
                  <a:pt x="646474" y="613767"/>
                </a:cubicBezTo>
                <a:cubicBezTo>
                  <a:pt x="635431" y="613767"/>
                  <a:pt x="626914" y="610243"/>
                  <a:pt x="620923" y="603194"/>
                </a:cubicBezTo>
                <a:cubicBezTo>
                  <a:pt x="614932" y="596146"/>
                  <a:pt x="611936" y="586513"/>
                  <a:pt x="611936" y="574296"/>
                </a:cubicBezTo>
                <a:cubicBezTo>
                  <a:pt x="611936" y="568892"/>
                  <a:pt x="612406" y="563840"/>
                  <a:pt x="613346" y="559141"/>
                </a:cubicBezTo>
                <a:cubicBezTo>
                  <a:pt x="616165" y="542460"/>
                  <a:pt x="622274" y="529185"/>
                  <a:pt x="631672" y="519317"/>
                </a:cubicBezTo>
                <a:cubicBezTo>
                  <a:pt x="641070" y="509449"/>
                  <a:pt x="652348" y="504515"/>
                  <a:pt x="665505" y="504515"/>
                </a:cubicBezTo>
                <a:cubicBezTo>
                  <a:pt x="674433" y="504515"/>
                  <a:pt x="681951" y="506806"/>
                  <a:pt x="688060" y="511388"/>
                </a:cubicBezTo>
                <a:cubicBezTo>
                  <a:pt x="694169" y="515969"/>
                  <a:pt x="698398" y="522372"/>
                  <a:pt x="700747" y="530595"/>
                </a:cubicBezTo>
                <a:lnTo>
                  <a:pt x="783215" y="530595"/>
                </a:lnTo>
                <a:cubicBezTo>
                  <a:pt x="783450" y="510859"/>
                  <a:pt x="779456" y="493590"/>
                  <a:pt x="771232" y="478788"/>
                </a:cubicBezTo>
                <a:cubicBezTo>
                  <a:pt x="763009" y="463987"/>
                  <a:pt x="751086" y="452533"/>
                  <a:pt x="735461" y="444427"/>
                </a:cubicBezTo>
                <a:cubicBezTo>
                  <a:pt x="719837" y="436321"/>
                  <a:pt x="701217" y="432268"/>
                  <a:pt x="679602" y="432268"/>
                </a:cubicBezTo>
                <a:close/>
                <a:moveTo>
                  <a:pt x="3791761" y="378528"/>
                </a:moveTo>
                <a:cubicBezTo>
                  <a:pt x="3781442" y="378528"/>
                  <a:pt x="3772587" y="382199"/>
                  <a:pt x="3765195" y="389541"/>
                </a:cubicBezTo>
                <a:cubicBezTo>
                  <a:pt x="3757803" y="396883"/>
                  <a:pt x="3754108" y="405764"/>
                  <a:pt x="3754108" y="416182"/>
                </a:cubicBezTo>
                <a:cubicBezTo>
                  <a:pt x="3754108" y="426600"/>
                  <a:pt x="3757803" y="435504"/>
                  <a:pt x="3765195" y="442896"/>
                </a:cubicBezTo>
                <a:cubicBezTo>
                  <a:pt x="3772587" y="450288"/>
                  <a:pt x="3781442" y="453984"/>
                  <a:pt x="3791761" y="453984"/>
                </a:cubicBezTo>
                <a:cubicBezTo>
                  <a:pt x="3802179" y="453984"/>
                  <a:pt x="3811084" y="450288"/>
                  <a:pt x="3818476" y="442896"/>
                </a:cubicBezTo>
                <a:cubicBezTo>
                  <a:pt x="3825867" y="435504"/>
                  <a:pt x="3829563" y="426600"/>
                  <a:pt x="3829563" y="416182"/>
                </a:cubicBezTo>
                <a:cubicBezTo>
                  <a:pt x="3829563" y="405764"/>
                  <a:pt x="3825867" y="396883"/>
                  <a:pt x="3818476" y="389541"/>
                </a:cubicBezTo>
                <a:cubicBezTo>
                  <a:pt x="3811084" y="382199"/>
                  <a:pt x="3802179" y="378528"/>
                  <a:pt x="3791761" y="378528"/>
                </a:cubicBezTo>
                <a:close/>
                <a:moveTo>
                  <a:pt x="5645862" y="360371"/>
                </a:moveTo>
                <a:lnTo>
                  <a:pt x="5663424" y="360371"/>
                </a:lnTo>
                <a:cubicBezTo>
                  <a:pt x="5667888" y="360371"/>
                  <a:pt x="5671386" y="360520"/>
                  <a:pt x="5673916" y="360817"/>
                </a:cubicBezTo>
                <a:cubicBezTo>
                  <a:pt x="5676446" y="361115"/>
                  <a:pt x="5678703" y="361512"/>
                  <a:pt x="5680688" y="362008"/>
                </a:cubicBezTo>
                <a:cubicBezTo>
                  <a:pt x="5687236" y="363794"/>
                  <a:pt x="5691949" y="366870"/>
                  <a:pt x="5694826" y="371235"/>
                </a:cubicBezTo>
                <a:cubicBezTo>
                  <a:pt x="5697704" y="375601"/>
                  <a:pt x="5699142" y="380959"/>
                  <a:pt x="5699142" y="387309"/>
                </a:cubicBezTo>
                <a:cubicBezTo>
                  <a:pt x="5699142" y="391476"/>
                  <a:pt x="5698448" y="395246"/>
                  <a:pt x="5697059" y="398620"/>
                </a:cubicBezTo>
                <a:cubicBezTo>
                  <a:pt x="5695670" y="401993"/>
                  <a:pt x="5693586" y="404895"/>
                  <a:pt x="5690808" y="407326"/>
                </a:cubicBezTo>
                <a:cubicBezTo>
                  <a:pt x="5688030" y="409757"/>
                  <a:pt x="5684557" y="411642"/>
                  <a:pt x="5680390" y="412982"/>
                </a:cubicBezTo>
                <a:cubicBezTo>
                  <a:pt x="5676223" y="414321"/>
                  <a:pt x="5671361" y="414991"/>
                  <a:pt x="5665805" y="414991"/>
                </a:cubicBezTo>
                <a:lnTo>
                  <a:pt x="5645862" y="414991"/>
                </a:lnTo>
                <a:close/>
                <a:moveTo>
                  <a:pt x="4584420" y="359180"/>
                </a:moveTo>
                <a:cubicBezTo>
                  <a:pt x="4593945" y="359180"/>
                  <a:pt x="4601882" y="360793"/>
                  <a:pt x="4608232" y="364017"/>
                </a:cubicBezTo>
                <a:cubicBezTo>
                  <a:pt x="4614582" y="367242"/>
                  <a:pt x="4619667" y="371806"/>
                  <a:pt x="4623487" y="377709"/>
                </a:cubicBezTo>
                <a:cubicBezTo>
                  <a:pt x="4627307" y="383613"/>
                  <a:pt x="4630011" y="390707"/>
                  <a:pt x="4631598" y="398992"/>
                </a:cubicBezTo>
                <a:cubicBezTo>
                  <a:pt x="4633186" y="407277"/>
                  <a:pt x="4633979" y="416479"/>
                  <a:pt x="4633979" y="426600"/>
                </a:cubicBezTo>
                <a:cubicBezTo>
                  <a:pt x="4633979" y="435827"/>
                  <a:pt x="4633161" y="444533"/>
                  <a:pt x="4631524" y="452719"/>
                </a:cubicBezTo>
                <a:cubicBezTo>
                  <a:pt x="4629887" y="460904"/>
                  <a:pt x="4627084" y="468073"/>
                  <a:pt x="4623115" y="474225"/>
                </a:cubicBezTo>
                <a:cubicBezTo>
                  <a:pt x="4619146" y="480376"/>
                  <a:pt x="4613937" y="485238"/>
                  <a:pt x="4607488" y="488810"/>
                </a:cubicBezTo>
                <a:cubicBezTo>
                  <a:pt x="4601039" y="492382"/>
                  <a:pt x="4593002" y="494167"/>
                  <a:pt x="4583378" y="494167"/>
                </a:cubicBezTo>
                <a:cubicBezTo>
                  <a:pt x="4573754" y="494167"/>
                  <a:pt x="4565767" y="492605"/>
                  <a:pt x="4559416" y="489479"/>
                </a:cubicBezTo>
                <a:cubicBezTo>
                  <a:pt x="4553066" y="486354"/>
                  <a:pt x="4548006" y="481815"/>
                  <a:pt x="4544236" y="475862"/>
                </a:cubicBezTo>
                <a:cubicBezTo>
                  <a:pt x="4540466" y="469908"/>
                  <a:pt x="4537787" y="462740"/>
                  <a:pt x="4536199" y="454356"/>
                </a:cubicBezTo>
                <a:cubicBezTo>
                  <a:pt x="4534612" y="445972"/>
                  <a:pt x="4533818" y="436521"/>
                  <a:pt x="4533818" y="426004"/>
                </a:cubicBezTo>
                <a:cubicBezTo>
                  <a:pt x="4533818" y="416975"/>
                  <a:pt x="4534637" y="408418"/>
                  <a:pt x="4536274" y="400331"/>
                </a:cubicBezTo>
                <a:cubicBezTo>
                  <a:pt x="4537911" y="392245"/>
                  <a:pt x="4540714" y="385176"/>
                  <a:pt x="4544682" y="379123"/>
                </a:cubicBezTo>
                <a:cubicBezTo>
                  <a:pt x="4548651" y="373071"/>
                  <a:pt x="4553860" y="368234"/>
                  <a:pt x="4560309" y="364613"/>
                </a:cubicBezTo>
                <a:cubicBezTo>
                  <a:pt x="4566759" y="360991"/>
                  <a:pt x="4574795" y="359180"/>
                  <a:pt x="4584420" y="359180"/>
                </a:cubicBezTo>
                <a:close/>
                <a:moveTo>
                  <a:pt x="4374870" y="359180"/>
                </a:moveTo>
                <a:cubicBezTo>
                  <a:pt x="4384395" y="359180"/>
                  <a:pt x="4392332" y="360793"/>
                  <a:pt x="4398682" y="364017"/>
                </a:cubicBezTo>
                <a:cubicBezTo>
                  <a:pt x="4405032" y="367242"/>
                  <a:pt x="4410117" y="371806"/>
                  <a:pt x="4413937" y="377709"/>
                </a:cubicBezTo>
                <a:cubicBezTo>
                  <a:pt x="4417757" y="383613"/>
                  <a:pt x="4420461" y="390707"/>
                  <a:pt x="4422048" y="398992"/>
                </a:cubicBezTo>
                <a:cubicBezTo>
                  <a:pt x="4423636" y="407277"/>
                  <a:pt x="4424429" y="416479"/>
                  <a:pt x="4424429" y="426600"/>
                </a:cubicBezTo>
                <a:cubicBezTo>
                  <a:pt x="4424429" y="435827"/>
                  <a:pt x="4423611" y="444533"/>
                  <a:pt x="4421974" y="452719"/>
                </a:cubicBezTo>
                <a:cubicBezTo>
                  <a:pt x="4420337" y="460904"/>
                  <a:pt x="4417534" y="468073"/>
                  <a:pt x="4413565" y="474225"/>
                </a:cubicBezTo>
                <a:cubicBezTo>
                  <a:pt x="4409596" y="480376"/>
                  <a:pt x="4404387" y="485238"/>
                  <a:pt x="4397938" y="488810"/>
                </a:cubicBezTo>
                <a:cubicBezTo>
                  <a:pt x="4391489" y="492382"/>
                  <a:pt x="4383452" y="494167"/>
                  <a:pt x="4373828" y="494167"/>
                </a:cubicBezTo>
                <a:cubicBezTo>
                  <a:pt x="4364204" y="494167"/>
                  <a:pt x="4356217" y="492605"/>
                  <a:pt x="4349866" y="489479"/>
                </a:cubicBezTo>
                <a:cubicBezTo>
                  <a:pt x="4343516" y="486354"/>
                  <a:pt x="4338456" y="481815"/>
                  <a:pt x="4334686" y="475862"/>
                </a:cubicBezTo>
                <a:cubicBezTo>
                  <a:pt x="4330916" y="469908"/>
                  <a:pt x="4328237" y="462740"/>
                  <a:pt x="4326649" y="454356"/>
                </a:cubicBezTo>
                <a:cubicBezTo>
                  <a:pt x="4325062" y="445972"/>
                  <a:pt x="4324268" y="436521"/>
                  <a:pt x="4324268" y="426004"/>
                </a:cubicBezTo>
                <a:cubicBezTo>
                  <a:pt x="4324268" y="416975"/>
                  <a:pt x="4325087" y="408418"/>
                  <a:pt x="4326724" y="400331"/>
                </a:cubicBezTo>
                <a:cubicBezTo>
                  <a:pt x="4328361" y="392245"/>
                  <a:pt x="4331164" y="385176"/>
                  <a:pt x="4335132" y="379123"/>
                </a:cubicBezTo>
                <a:cubicBezTo>
                  <a:pt x="4339101" y="373071"/>
                  <a:pt x="4344310" y="368234"/>
                  <a:pt x="4350759" y="364613"/>
                </a:cubicBezTo>
                <a:cubicBezTo>
                  <a:pt x="4357209" y="360991"/>
                  <a:pt x="4365245" y="359180"/>
                  <a:pt x="4374870" y="359180"/>
                </a:cubicBezTo>
                <a:close/>
                <a:moveTo>
                  <a:pt x="6218404" y="330457"/>
                </a:moveTo>
                <a:cubicBezTo>
                  <a:pt x="6215129" y="330457"/>
                  <a:pt x="6212376" y="331424"/>
                  <a:pt x="6210144" y="333359"/>
                </a:cubicBezTo>
                <a:cubicBezTo>
                  <a:pt x="6207911" y="335293"/>
                  <a:pt x="6206795" y="338444"/>
                  <a:pt x="6206795" y="342809"/>
                </a:cubicBezTo>
                <a:lnTo>
                  <a:pt x="6206795" y="510687"/>
                </a:lnTo>
                <a:cubicBezTo>
                  <a:pt x="6206795" y="515053"/>
                  <a:pt x="6207911" y="518203"/>
                  <a:pt x="6210144" y="520138"/>
                </a:cubicBezTo>
                <a:cubicBezTo>
                  <a:pt x="6212376" y="522073"/>
                  <a:pt x="6215129" y="523040"/>
                  <a:pt x="6218404" y="523040"/>
                </a:cubicBezTo>
                <a:lnTo>
                  <a:pt x="6315142" y="523040"/>
                </a:lnTo>
                <a:cubicBezTo>
                  <a:pt x="6316035" y="523040"/>
                  <a:pt x="6316853" y="522767"/>
                  <a:pt x="6317597" y="522222"/>
                </a:cubicBezTo>
                <a:cubicBezTo>
                  <a:pt x="6318342" y="521676"/>
                  <a:pt x="6318962" y="520808"/>
                  <a:pt x="6319458" y="519617"/>
                </a:cubicBezTo>
                <a:cubicBezTo>
                  <a:pt x="6319954" y="518426"/>
                  <a:pt x="6320326" y="516864"/>
                  <a:pt x="6320574" y="514929"/>
                </a:cubicBezTo>
                <a:cubicBezTo>
                  <a:pt x="6320822" y="512994"/>
                  <a:pt x="6320946" y="510588"/>
                  <a:pt x="6320946" y="507711"/>
                </a:cubicBezTo>
                <a:cubicBezTo>
                  <a:pt x="6320946" y="504834"/>
                  <a:pt x="6320822" y="502427"/>
                  <a:pt x="6320574" y="500493"/>
                </a:cubicBezTo>
                <a:cubicBezTo>
                  <a:pt x="6320326" y="498558"/>
                  <a:pt x="6319954" y="496995"/>
                  <a:pt x="6319458" y="495805"/>
                </a:cubicBezTo>
                <a:cubicBezTo>
                  <a:pt x="6318962" y="494614"/>
                  <a:pt x="6318342" y="493746"/>
                  <a:pt x="6317597" y="493200"/>
                </a:cubicBezTo>
                <a:cubicBezTo>
                  <a:pt x="6316853" y="492654"/>
                  <a:pt x="6316035" y="492382"/>
                  <a:pt x="6315142" y="492382"/>
                </a:cubicBezTo>
                <a:lnTo>
                  <a:pt x="6245788" y="492382"/>
                </a:lnTo>
                <a:lnTo>
                  <a:pt x="6245788" y="438059"/>
                </a:lnTo>
                <a:lnTo>
                  <a:pt x="6303980" y="438059"/>
                </a:lnTo>
                <a:cubicBezTo>
                  <a:pt x="6304873" y="438059"/>
                  <a:pt x="6305691" y="437811"/>
                  <a:pt x="6306435" y="437315"/>
                </a:cubicBezTo>
                <a:cubicBezTo>
                  <a:pt x="6307180" y="436819"/>
                  <a:pt x="6307800" y="436000"/>
                  <a:pt x="6308296" y="434859"/>
                </a:cubicBezTo>
                <a:cubicBezTo>
                  <a:pt x="6308792" y="433718"/>
                  <a:pt x="6309164" y="432205"/>
                  <a:pt x="6309412" y="430320"/>
                </a:cubicBezTo>
                <a:cubicBezTo>
                  <a:pt x="6309660" y="428435"/>
                  <a:pt x="6309784" y="426054"/>
                  <a:pt x="6309784" y="423176"/>
                </a:cubicBezTo>
                <a:cubicBezTo>
                  <a:pt x="6309784" y="420398"/>
                  <a:pt x="6309660" y="418042"/>
                  <a:pt x="6309412" y="416107"/>
                </a:cubicBezTo>
                <a:cubicBezTo>
                  <a:pt x="6309164" y="414172"/>
                  <a:pt x="6308792" y="412634"/>
                  <a:pt x="6308296" y="411493"/>
                </a:cubicBezTo>
                <a:cubicBezTo>
                  <a:pt x="6307800" y="410352"/>
                  <a:pt x="6307180" y="409509"/>
                  <a:pt x="6306435" y="408963"/>
                </a:cubicBezTo>
                <a:cubicBezTo>
                  <a:pt x="6305691" y="408418"/>
                  <a:pt x="6304873" y="408145"/>
                  <a:pt x="6303980" y="408145"/>
                </a:cubicBezTo>
                <a:lnTo>
                  <a:pt x="6245788" y="408145"/>
                </a:lnTo>
                <a:lnTo>
                  <a:pt x="6245788" y="361115"/>
                </a:lnTo>
                <a:lnTo>
                  <a:pt x="6314547" y="361115"/>
                </a:lnTo>
                <a:cubicBezTo>
                  <a:pt x="6315439" y="361115"/>
                  <a:pt x="6316233" y="360842"/>
                  <a:pt x="6316928" y="360297"/>
                </a:cubicBezTo>
                <a:cubicBezTo>
                  <a:pt x="6317622" y="359751"/>
                  <a:pt x="6318218" y="358883"/>
                  <a:pt x="6318714" y="357692"/>
                </a:cubicBezTo>
                <a:cubicBezTo>
                  <a:pt x="6319210" y="356501"/>
                  <a:pt x="6319582" y="354939"/>
                  <a:pt x="6319830" y="353004"/>
                </a:cubicBezTo>
                <a:cubicBezTo>
                  <a:pt x="6320078" y="351069"/>
                  <a:pt x="6320202" y="348713"/>
                  <a:pt x="6320202" y="345935"/>
                </a:cubicBezTo>
                <a:cubicBezTo>
                  <a:pt x="6320202" y="342958"/>
                  <a:pt x="6320078" y="340502"/>
                  <a:pt x="6319830" y="338568"/>
                </a:cubicBezTo>
                <a:cubicBezTo>
                  <a:pt x="6319582" y="336633"/>
                  <a:pt x="6319210" y="335045"/>
                  <a:pt x="6318714" y="333805"/>
                </a:cubicBezTo>
                <a:cubicBezTo>
                  <a:pt x="6318218" y="332565"/>
                  <a:pt x="6317622" y="331697"/>
                  <a:pt x="6316928" y="331201"/>
                </a:cubicBezTo>
                <a:cubicBezTo>
                  <a:pt x="6316233" y="330705"/>
                  <a:pt x="6315439" y="330457"/>
                  <a:pt x="6314547" y="330457"/>
                </a:cubicBezTo>
                <a:close/>
                <a:moveTo>
                  <a:pt x="5618329" y="330457"/>
                </a:moveTo>
                <a:cubicBezTo>
                  <a:pt x="5615054" y="330457"/>
                  <a:pt x="5612301" y="331424"/>
                  <a:pt x="5610069" y="333359"/>
                </a:cubicBezTo>
                <a:cubicBezTo>
                  <a:pt x="5607836" y="335293"/>
                  <a:pt x="5606720" y="338444"/>
                  <a:pt x="5606720" y="342809"/>
                </a:cubicBezTo>
                <a:lnTo>
                  <a:pt x="5606720" y="517682"/>
                </a:lnTo>
                <a:cubicBezTo>
                  <a:pt x="5606720" y="518675"/>
                  <a:pt x="5607018" y="519567"/>
                  <a:pt x="5607613" y="520361"/>
                </a:cubicBezTo>
                <a:cubicBezTo>
                  <a:pt x="5608208" y="521155"/>
                  <a:pt x="5609250" y="521800"/>
                  <a:pt x="5610738" y="522296"/>
                </a:cubicBezTo>
                <a:cubicBezTo>
                  <a:pt x="5612227" y="522792"/>
                  <a:pt x="5614236" y="523189"/>
                  <a:pt x="5616766" y="523487"/>
                </a:cubicBezTo>
                <a:cubicBezTo>
                  <a:pt x="5619296" y="523784"/>
                  <a:pt x="5622446" y="523933"/>
                  <a:pt x="5626216" y="523933"/>
                </a:cubicBezTo>
                <a:cubicBezTo>
                  <a:pt x="5630086" y="523933"/>
                  <a:pt x="5633261" y="523784"/>
                  <a:pt x="5635741" y="523487"/>
                </a:cubicBezTo>
                <a:cubicBezTo>
                  <a:pt x="5638222" y="523189"/>
                  <a:pt x="5640206" y="522792"/>
                  <a:pt x="5641695" y="522296"/>
                </a:cubicBezTo>
                <a:cubicBezTo>
                  <a:pt x="5643183" y="521800"/>
                  <a:pt x="5644249" y="521155"/>
                  <a:pt x="5644894" y="520361"/>
                </a:cubicBezTo>
                <a:cubicBezTo>
                  <a:pt x="5645539" y="519567"/>
                  <a:pt x="5645862" y="518675"/>
                  <a:pt x="5645862" y="517682"/>
                </a:cubicBezTo>
                <a:lnTo>
                  <a:pt x="5645862" y="444310"/>
                </a:lnTo>
                <a:lnTo>
                  <a:pt x="5658066" y="444310"/>
                </a:lnTo>
                <a:cubicBezTo>
                  <a:pt x="5662233" y="444310"/>
                  <a:pt x="5665904" y="444955"/>
                  <a:pt x="5669079" y="446245"/>
                </a:cubicBezTo>
                <a:cubicBezTo>
                  <a:pt x="5672254" y="447535"/>
                  <a:pt x="5675057" y="449445"/>
                  <a:pt x="5677488" y="451975"/>
                </a:cubicBezTo>
                <a:cubicBezTo>
                  <a:pt x="5679919" y="454505"/>
                  <a:pt x="5682126" y="457655"/>
                  <a:pt x="5684111" y="461425"/>
                </a:cubicBezTo>
                <a:cubicBezTo>
                  <a:pt x="5686095" y="465196"/>
                  <a:pt x="5688129" y="469512"/>
                  <a:pt x="5690213" y="474373"/>
                </a:cubicBezTo>
                <a:lnTo>
                  <a:pt x="5707477" y="517385"/>
                </a:lnTo>
                <a:cubicBezTo>
                  <a:pt x="5707874" y="518575"/>
                  <a:pt x="5708370" y="519592"/>
                  <a:pt x="5708965" y="520436"/>
                </a:cubicBezTo>
                <a:cubicBezTo>
                  <a:pt x="5709560" y="521279"/>
                  <a:pt x="5710577" y="521974"/>
                  <a:pt x="5712016" y="522519"/>
                </a:cubicBezTo>
                <a:cubicBezTo>
                  <a:pt x="5713454" y="523065"/>
                  <a:pt x="5715414" y="523437"/>
                  <a:pt x="5717895" y="523635"/>
                </a:cubicBezTo>
                <a:cubicBezTo>
                  <a:pt x="5720375" y="523834"/>
                  <a:pt x="5723699" y="523933"/>
                  <a:pt x="5727866" y="523933"/>
                </a:cubicBezTo>
                <a:cubicBezTo>
                  <a:pt x="5732827" y="523933"/>
                  <a:pt x="5736746" y="523834"/>
                  <a:pt x="5739624" y="523635"/>
                </a:cubicBezTo>
                <a:cubicBezTo>
                  <a:pt x="5742501" y="523437"/>
                  <a:pt x="5744684" y="523090"/>
                  <a:pt x="5746172" y="522594"/>
                </a:cubicBezTo>
                <a:cubicBezTo>
                  <a:pt x="5747660" y="522098"/>
                  <a:pt x="5748603" y="521477"/>
                  <a:pt x="5749000" y="520733"/>
                </a:cubicBezTo>
                <a:cubicBezTo>
                  <a:pt x="5749397" y="519989"/>
                  <a:pt x="5749595" y="519071"/>
                  <a:pt x="5749595" y="517980"/>
                </a:cubicBezTo>
                <a:cubicBezTo>
                  <a:pt x="5749595" y="516988"/>
                  <a:pt x="5749347" y="515624"/>
                  <a:pt x="5748851" y="513887"/>
                </a:cubicBezTo>
                <a:cubicBezTo>
                  <a:pt x="5748355" y="512151"/>
                  <a:pt x="5747363" y="509398"/>
                  <a:pt x="5745874" y="505627"/>
                </a:cubicBezTo>
                <a:lnTo>
                  <a:pt x="5729652" y="467676"/>
                </a:lnTo>
                <a:cubicBezTo>
                  <a:pt x="5727767" y="463112"/>
                  <a:pt x="5725832" y="459019"/>
                  <a:pt x="5723848" y="455398"/>
                </a:cubicBezTo>
                <a:cubicBezTo>
                  <a:pt x="5721863" y="451776"/>
                  <a:pt x="5719755" y="448552"/>
                  <a:pt x="5717523" y="445724"/>
                </a:cubicBezTo>
                <a:cubicBezTo>
                  <a:pt x="5715290" y="442896"/>
                  <a:pt x="5712909" y="440490"/>
                  <a:pt x="5710379" y="438506"/>
                </a:cubicBezTo>
                <a:cubicBezTo>
                  <a:pt x="5707849" y="436521"/>
                  <a:pt x="5705145" y="434835"/>
                  <a:pt x="5702268" y="433446"/>
                </a:cubicBezTo>
                <a:cubicBezTo>
                  <a:pt x="5708221" y="431560"/>
                  <a:pt x="5713529" y="429080"/>
                  <a:pt x="5718192" y="426004"/>
                </a:cubicBezTo>
                <a:cubicBezTo>
                  <a:pt x="5722856" y="422928"/>
                  <a:pt x="5726775" y="419307"/>
                  <a:pt x="5729950" y="415140"/>
                </a:cubicBezTo>
                <a:cubicBezTo>
                  <a:pt x="5733125" y="410973"/>
                  <a:pt x="5735531" y="406235"/>
                  <a:pt x="5737168" y="400927"/>
                </a:cubicBezTo>
                <a:cubicBezTo>
                  <a:pt x="5738805" y="395618"/>
                  <a:pt x="5739624" y="389740"/>
                  <a:pt x="5739624" y="383291"/>
                </a:cubicBezTo>
                <a:cubicBezTo>
                  <a:pt x="5739624" y="375651"/>
                  <a:pt x="5738482" y="368879"/>
                  <a:pt x="5736200" y="362975"/>
                </a:cubicBezTo>
                <a:cubicBezTo>
                  <a:pt x="5733918" y="357072"/>
                  <a:pt x="5730619" y="351962"/>
                  <a:pt x="5726303" y="347646"/>
                </a:cubicBezTo>
                <a:cubicBezTo>
                  <a:pt x="5721987" y="343330"/>
                  <a:pt x="5716729" y="339833"/>
                  <a:pt x="5710528" y="337154"/>
                </a:cubicBezTo>
                <a:cubicBezTo>
                  <a:pt x="5704326" y="334475"/>
                  <a:pt x="5697356" y="332590"/>
                  <a:pt x="5689617" y="331498"/>
                </a:cubicBezTo>
                <a:cubicBezTo>
                  <a:pt x="5686938" y="331201"/>
                  <a:pt x="5683962" y="330953"/>
                  <a:pt x="5680688" y="330754"/>
                </a:cubicBezTo>
                <a:cubicBezTo>
                  <a:pt x="5677413" y="330556"/>
                  <a:pt x="5673246" y="330457"/>
                  <a:pt x="5668186" y="330457"/>
                </a:cubicBezTo>
                <a:close/>
                <a:moveTo>
                  <a:pt x="5465929" y="330457"/>
                </a:moveTo>
                <a:cubicBezTo>
                  <a:pt x="5462654" y="330457"/>
                  <a:pt x="5459901" y="331424"/>
                  <a:pt x="5457669" y="333359"/>
                </a:cubicBezTo>
                <a:cubicBezTo>
                  <a:pt x="5455436" y="335293"/>
                  <a:pt x="5454320" y="338444"/>
                  <a:pt x="5454320" y="342809"/>
                </a:cubicBezTo>
                <a:lnTo>
                  <a:pt x="5454320" y="510687"/>
                </a:lnTo>
                <a:cubicBezTo>
                  <a:pt x="5454320" y="515053"/>
                  <a:pt x="5455436" y="518203"/>
                  <a:pt x="5457669" y="520138"/>
                </a:cubicBezTo>
                <a:cubicBezTo>
                  <a:pt x="5459901" y="522073"/>
                  <a:pt x="5462654" y="523040"/>
                  <a:pt x="5465929" y="523040"/>
                </a:cubicBezTo>
                <a:lnTo>
                  <a:pt x="5562667" y="523040"/>
                </a:lnTo>
                <a:cubicBezTo>
                  <a:pt x="5563560" y="523040"/>
                  <a:pt x="5564378" y="522767"/>
                  <a:pt x="5565123" y="522222"/>
                </a:cubicBezTo>
                <a:cubicBezTo>
                  <a:pt x="5565867" y="521676"/>
                  <a:pt x="5566487" y="520808"/>
                  <a:pt x="5566983" y="519617"/>
                </a:cubicBezTo>
                <a:cubicBezTo>
                  <a:pt x="5567479" y="518426"/>
                  <a:pt x="5567851" y="516864"/>
                  <a:pt x="5568099" y="514929"/>
                </a:cubicBezTo>
                <a:cubicBezTo>
                  <a:pt x="5568347" y="512994"/>
                  <a:pt x="5568471" y="510588"/>
                  <a:pt x="5568471" y="507711"/>
                </a:cubicBezTo>
                <a:cubicBezTo>
                  <a:pt x="5568471" y="504834"/>
                  <a:pt x="5568347" y="502427"/>
                  <a:pt x="5568099" y="500493"/>
                </a:cubicBezTo>
                <a:cubicBezTo>
                  <a:pt x="5567851" y="498558"/>
                  <a:pt x="5567479" y="496995"/>
                  <a:pt x="5566983" y="495805"/>
                </a:cubicBezTo>
                <a:cubicBezTo>
                  <a:pt x="5566487" y="494614"/>
                  <a:pt x="5565867" y="493746"/>
                  <a:pt x="5565123" y="493200"/>
                </a:cubicBezTo>
                <a:cubicBezTo>
                  <a:pt x="5564378" y="492654"/>
                  <a:pt x="5563560" y="492382"/>
                  <a:pt x="5562667" y="492382"/>
                </a:cubicBezTo>
                <a:lnTo>
                  <a:pt x="5493313" y="492382"/>
                </a:lnTo>
                <a:lnTo>
                  <a:pt x="5493313" y="438059"/>
                </a:lnTo>
                <a:lnTo>
                  <a:pt x="5551505" y="438059"/>
                </a:lnTo>
                <a:cubicBezTo>
                  <a:pt x="5552398" y="438059"/>
                  <a:pt x="5553216" y="437811"/>
                  <a:pt x="5553960" y="437315"/>
                </a:cubicBezTo>
                <a:cubicBezTo>
                  <a:pt x="5554705" y="436819"/>
                  <a:pt x="5555325" y="436000"/>
                  <a:pt x="5555821" y="434859"/>
                </a:cubicBezTo>
                <a:cubicBezTo>
                  <a:pt x="5556317" y="433718"/>
                  <a:pt x="5556689" y="432205"/>
                  <a:pt x="5556937" y="430320"/>
                </a:cubicBezTo>
                <a:cubicBezTo>
                  <a:pt x="5557185" y="428435"/>
                  <a:pt x="5557309" y="426054"/>
                  <a:pt x="5557309" y="423176"/>
                </a:cubicBezTo>
                <a:cubicBezTo>
                  <a:pt x="5557309" y="420398"/>
                  <a:pt x="5557185" y="418042"/>
                  <a:pt x="5556937" y="416107"/>
                </a:cubicBezTo>
                <a:cubicBezTo>
                  <a:pt x="5556689" y="414172"/>
                  <a:pt x="5556317" y="412634"/>
                  <a:pt x="5555821" y="411493"/>
                </a:cubicBezTo>
                <a:cubicBezTo>
                  <a:pt x="5555325" y="410352"/>
                  <a:pt x="5554705" y="409509"/>
                  <a:pt x="5553960" y="408963"/>
                </a:cubicBezTo>
                <a:cubicBezTo>
                  <a:pt x="5553216" y="408418"/>
                  <a:pt x="5552398" y="408145"/>
                  <a:pt x="5551505" y="408145"/>
                </a:cubicBezTo>
                <a:lnTo>
                  <a:pt x="5493313" y="408145"/>
                </a:lnTo>
                <a:lnTo>
                  <a:pt x="5493313" y="361115"/>
                </a:lnTo>
                <a:lnTo>
                  <a:pt x="5562072" y="361115"/>
                </a:lnTo>
                <a:cubicBezTo>
                  <a:pt x="5562965" y="361115"/>
                  <a:pt x="5563758" y="360842"/>
                  <a:pt x="5564453" y="360297"/>
                </a:cubicBezTo>
                <a:cubicBezTo>
                  <a:pt x="5565147" y="359751"/>
                  <a:pt x="5565743" y="358883"/>
                  <a:pt x="5566239" y="357692"/>
                </a:cubicBezTo>
                <a:cubicBezTo>
                  <a:pt x="5566735" y="356501"/>
                  <a:pt x="5567107" y="354939"/>
                  <a:pt x="5567355" y="353004"/>
                </a:cubicBezTo>
                <a:cubicBezTo>
                  <a:pt x="5567603" y="351069"/>
                  <a:pt x="5567727" y="348713"/>
                  <a:pt x="5567727" y="345935"/>
                </a:cubicBezTo>
                <a:cubicBezTo>
                  <a:pt x="5567727" y="342958"/>
                  <a:pt x="5567603" y="340502"/>
                  <a:pt x="5567355" y="338568"/>
                </a:cubicBezTo>
                <a:cubicBezTo>
                  <a:pt x="5567107" y="336633"/>
                  <a:pt x="5566735" y="335045"/>
                  <a:pt x="5566239" y="333805"/>
                </a:cubicBezTo>
                <a:cubicBezTo>
                  <a:pt x="5565743" y="332565"/>
                  <a:pt x="5565147" y="331697"/>
                  <a:pt x="5564453" y="331201"/>
                </a:cubicBezTo>
                <a:cubicBezTo>
                  <a:pt x="5563758" y="330705"/>
                  <a:pt x="5562965" y="330457"/>
                  <a:pt x="5562072" y="330457"/>
                </a:cubicBezTo>
                <a:close/>
                <a:moveTo>
                  <a:pt x="5046829" y="330457"/>
                </a:moveTo>
                <a:cubicBezTo>
                  <a:pt x="5043554" y="330457"/>
                  <a:pt x="5040801" y="331424"/>
                  <a:pt x="5038569" y="333359"/>
                </a:cubicBezTo>
                <a:cubicBezTo>
                  <a:pt x="5036336" y="335293"/>
                  <a:pt x="5035220" y="338444"/>
                  <a:pt x="5035220" y="342809"/>
                </a:cubicBezTo>
                <a:lnTo>
                  <a:pt x="5035220" y="510687"/>
                </a:lnTo>
                <a:cubicBezTo>
                  <a:pt x="5035220" y="515053"/>
                  <a:pt x="5036336" y="518203"/>
                  <a:pt x="5038569" y="520138"/>
                </a:cubicBezTo>
                <a:cubicBezTo>
                  <a:pt x="5040801" y="522073"/>
                  <a:pt x="5043554" y="523040"/>
                  <a:pt x="5046829" y="523040"/>
                </a:cubicBezTo>
                <a:lnTo>
                  <a:pt x="5143567" y="523040"/>
                </a:lnTo>
                <a:cubicBezTo>
                  <a:pt x="5144460" y="523040"/>
                  <a:pt x="5145278" y="522767"/>
                  <a:pt x="5146023" y="522222"/>
                </a:cubicBezTo>
                <a:cubicBezTo>
                  <a:pt x="5146767" y="521676"/>
                  <a:pt x="5147387" y="520808"/>
                  <a:pt x="5147883" y="519617"/>
                </a:cubicBezTo>
                <a:cubicBezTo>
                  <a:pt x="5148379" y="518426"/>
                  <a:pt x="5148751" y="516864"/>
                  <a:pt x="5148999" y="514929"/>
                </a:cubicBezTo>
                <a:cubicBezTo>
                  <a:pt x="5149247" y="512994"/>
                  <a:pt x="5149371" y="510588"/>
                  <a:pt x="5149371" y="507711"/>
                </a:cubicBezTo>
                <a:cubicBezTo>
                  <a:pt x="5149371" y="504834"/>
                  <a:pt x="5149247" y="502427"/>
                  <a:pt x="5148999" y="500493"/>
                </a:cubicBezTo>
                <a:cubicBezTo>
                  <a:pt x="5148751" y="498558"/>
                  <a:pt x="5148379" y="496995"/>
                  <a:pt x="5147883" y="495805"/>
                </a:cubicBezTo>
                <a:cubicBezTo>
                  <a:pt x="5147387" y="494614"/>
                  <a:pt x="5146767" y="493746"/>
                  <a:pt x="5146023" y="493200"/>
                </a:cubicBezTo>
                <a:cubicBezTo>
                  <a:pt x="5145278" y="492654"/>
                  <a:pt x="5144460" y="492382"/>
                  <a:pt x="5143567" y="492382"/>
                </a:cubicBezTo>
                <a:lnTo>
                  <a:pt x="5074213" y="492382"/>
                </a:lnTo>
                <a:lnTo>
                  <a:pt x="5074213" y="438059"/>
                </a:lnTo>
                <a:lnTo>
                  <a:pt x="5132405" y="438059"/>
                </a:lnTo>
                <a:cubicBezTo>
                  <a:pt x="5133298" y="438059"/>
                  <a:pt x="5134116" y="437811"/>
                  <a:pt x="5134860" y="437315"/>
                </a:cubicBezTo>
                <a:cubicBezTo>
                  <a:pt x="5135605" y="436819"/>
                  <a:pt x="5136225" y="436000"/>
                  <a:pt x="5136721" y="434859"/>
                </a:cubicBezTo>
                <a:cubicBezTo>
                  <a:pt x="5137217" y="433718"/>
                  <a:pt x="5137589" y="432205"/>
                  <a:pt x="5137837" y="430320"/>
                </a:cubicBezTo>
                <a:cubicBezTo>
                  <a:pt x="5138085" y="428435"/>
                  <a:pt x="5138209" y="426054"/>
                  <a:pt x="5138209" y="423176"/>
                </a:cubicBezTo>
                <a:cubicBezTo>
                  <a:pt x="5138209" y="420398"/>
                  <a:pt x="5138085" y="418042"/>
                  <a:pt x="5137837" y="416107"/>
                </a:cubicBezTo>
                <a:cubicBezTo>
                  <a:pt x="5137589" y="414172"/>
                  <a:pt x="5137217" y="412634"/>
                  <a:pt x="5136721" y="411493"/>
                </a:cubicBezTo>
                <a:cubicBezTo>
                  <a:pt x="5136225" y="410352"/>
                  <a:pt x="5135605" y="409509"/>
                  <a:pt x="5134860" y="408963"/>
                </a:cubicBezTo>
                <a:cubicBezTo>
                  <a:pt x="5134116" y="408418"/>
                  <a:pt x="5133298" y="408145"/>
                  <a:pt x="5132405" y="408145"/>
                </a:cubicBezTo>
                <a:lnTo>
                  <a:pt x="5074213" y="408145"/>
                </a:lnTo>
                <a:lnTo>
                  <a:pt x="5074213" y="361115"/>
                </a:lnTo>
                <a:lnTo>
                  <a:pt x="5142972" y="361115"/>
                </a:lnTo>
                <a:cubicBezTo>
                  <a:pt x="5143865" y="361115"/>
                  <a:pt x="5144658" y="360842"/>
                  <a:pt x="5145353" y="360297"/>
                </a:cubicBezTo>
                <a:cubicBezTo>
                  <a:pt x="5146047" y="359751"/>
                  <a:pt x="5146643" y="358883"/>
                  <a:pt x="5147139" y="357692"/>
                </a:cubicBezTo>
                <a:cubicBezTo>
                  <a:pt x="5147635" y="356501"/>
                  <a:pt x="5148007" y="354939"/>
                  <a:pt x="5148255" y="353004"/>
                </a:cubicBezTo>
                <a:cubicBezTo>
                  <a:pt x="5148503" y="351069"/>
                  <a:pt x="5148627" y="348713"/>
                  <a:pt x="5148627" y="345935"/>
                </a:cubicBezTo>
                <a:cubicBezTo>
                  <a:pt x="5148627" y="342958"/>
                  <a:pt x="5148503" y="340502"/>
                  <a:pt x="5148255" y="338568"/>
                </a:cubicBezTo>
                <a:cubicBezTo>
                  <a:pt x="5148007" y="336633"/>
                  <a:pt x="5147635" y="335045"/>
                  <a:pt x="5147139" y="333805"/>
                </a:cubicBezTo>
                <a:cubicBezTo>
                  <a:pt x="5146643" y="332565"/>
                  <a:pt x="5146047" y="331697"/>
                  <a:pt x="5145353" y="331201"/>
                </a:cubicBezTo>
                <a:cubicBezTo>
                  <a:pt x="5144658" y="330705"/>
                  <a:pt x="5143865" y="330457"/>
                  <a:pt x="5142972" y="330457"/>
                </a:cubicBezTo>
                <a:close/>
                <a:moveTo>
                  <a:pt x="5978790" y="329564"/>
                </a:moveTo>
                <a:cubicBezTo>
                  <a:pt x="5975020" y="329564"/>
                  <a:pt x="5971894" y="329712"/>
                  <a:pt x="5969414" y="330010"/>
                </a:cubicBezTo>
                <a:cubicBezTo>
                  <a:pt x="5966934" y="330308"/>
                  <a:pt x="5964924" y="330705"/>
                  <a:pt x="5963387" y="331201"/>
                </a:cubicBezTo>
                <a:cubicBezTo>
                  <a:pt x="5961849" y="331697"/>
                  <a:pt x="5960757" y="332342"/>
                  <a:pt x="5960112" y="333135"/>
                </a:cubicBezTo>
                <a:cubicBezTo>
                  <a:pt x="5959467" y="333929"/>
                  <a:pt x="5959145" y="334822"/>
                  <a:pt x="5959145" y="335814"/>
                </a:cubicBezTo>
                <a:lnTo>
                  <a:pt x="5959145" y="517682"/>
                </a:lnTo>
                <a:cubicBezTo>
                  <a:pt x="5959145" y="518675"/>
                  <a:pt x="5959467" y="519567"/>
                  <a:pt x="5960112" y="520361"/>
                </a:cubicBezTo>
                <a:cubicBezTo>
                  <a:pt x="5960757" y="521155"/>
                  <a:pt x="5961824" y="521800"/>
                  <a:pt x="5963312" y="522296"/>
                </a:cubicBezTo>
                <a:cubicBezTo>
                  <a:pt x="5964800" y="522792"/>
                  <a:pt x="5966810" y="523189"/>
                  <a:pt x="5969340" y="523487"/>
                </a:cubicBezTo>
                <a:cubicBezTo>
                  <a:pt x="5971870" y="523784"/>
                  <a:pt x="5975020" y="523933"/>
                  <a:pt x="5978790" y="523933"/>
                </a:cubicBezTo>
                <a:cubicBezTo>
                  <a:pt x="5982660" y="523933"/>
                  <a:pt x="5985835" y="523784"/>
                  <a:pt x="5988315" y="523487"/>
                </a:cubicBezTo>
                <a:cubicBezTo>
                  <a:pt x="5990796" y="523189"/>
                  <a:pt x="5992780" y="522792"/>
                  <a:pt x="5994268" y="522296"/>
                </a:cubicBezTo>
                <a:cubicBezTo>
                  <a:pt x="5995757" y="521800"/>
                  <a:pt x="5996823" y="521155"/>
                  <a:pt x="5997468" y="520361"/>
                </a:cubicBezTo>
                <a:cubicBezTo>
                  <a:pt x="5998113" y="519567"/>
                  <a:pt x="5998436" y="518675"/>
                  <a:pt x="5998436" y="517682"/>
                </a:cubicBezTo>
                <a:lnTo>
                  <a:pt x="5998436" y="335814"/>
                </a:lnTo>
                <a:cubicBezTo>
                  <a:pt x="5998436" y="334822"/>
                  <a:pt x="5998113" y="333929"/>
                  <a:pt x="5997468" y="333135"/>
                </a:cubicBezTo>
                <a:cubicBezTo>
                  <a:pt x="5996823" y="332342"/>
                  <a:pt x="5995757" y="331697"/>
                  <a:pt x="5994268" y="331201"/>
                </a:cubicBezTo>
                <a:cubicBezTo>
                  <a:pt x="5992780" y="330705"/>
                  <a:pt x="5990796" y="330308"/>
                  <a:pt x="5988315" y="330010"/>
                </a:cubicBezTo>
                <a:cubicBezTo>
                  <a:pt x="5985835" y="329712"/>
                  <a:pt x="5982660" y="329564"/>
                  <a:pt x="5978790" y="329564"/>
                </a:cubicBezTo>
                <a:close/>
                <a:moveTo>
                  <a:pt x="5781147" y="329564"/>
                </a:moveTo>
                <a:cubicBezTo>
                  <a:pt x="5775789" y="329564"/>
                  <a:pt x="5771622" y="329688"/>
                  <a:pt x="5768645" y="329936"/>
                </a:cubicBezTo>
                <a:cubicBezTo>
                  <a:pt x="5765668" y="330184"/>
                  <a:pt x="5763560" y="330829"/>
                  <a:pt x="5762320" y="331870"/>
                </a:cubicBezTo>
                <a:cubicBezTo>
                  <a:pt x="5761079" y="332912"/>
                  <a:pt x="5760583" y="334475"/>
                  <a:pt x="5760831" y="336558"/>
                </a:cubicBezTo>
                <a:cubicBezTo>
                  <a:pt x="5761079" y="338642"/>
                  <a:pt x="5761799" y="341470"/>
                  <a:pt x="5762989" y="345042"/>
                </a:cubicBezTo>
                <a:lnTo>
                  <a:pt x="5820288" y="515748"/>
                </a:lnTo>
                <a:cubicBezTo>
                  <a:pt x="5820685" y="517037"/>
                  <a:pt x="5821107" y="518104"/>
                  <a:pt x="5821553" y="518947"/>
                </a:cubicBezTo>
                <a:cubicBezTo>
                  <a:pt x="5822000" y="519791"/>
                  <a:pt x="5822645" y="520510"/>
                  <a:pt x="5823488" y="521105"/>
                </a:cubicBezTo>
                <a:cubicBezTo>
                  <a:pt x="5824331" y="521701"/>
                  <a:pt x="5825373" y="522197"/>
                  <a:pt x="5826614" y="522594"/>
                </a:cubicBezTo>
                <a:cubicBezTo>
                  <a:pt x="5827854" y="522991"/>
                  <a:pt x="5829466" y="523288"/>
                  <a:pt x="5831450" y="523487"/>
                </a:cubicBezTo>
                <a:cubicBezTo>
                  <a:pt x="5833435" y="523685"/>
                  <a:pt x="5835841" y="523809"/>
                  <a:pt x="5838669" y="523859"/>
                </a:cubicBezTo>
                <a:cubicBezTo>
                  <a:pt x="5841496" y="523908"/>
                  <a:pt x="5844895" y="523933"/>
                  <a:pt x="5848863" y="523933"/>
                </a:cubicBezTo>
                <a:cubicBezTo>
                  <a:pt x="5853824" y="523933"/>
                  <a:pt x="5857843" y="523859"/>
                  <a:pt x="5860918" y="523710"/>
                </a:cubicBezTo>
                <a:cubicBezTo>
                  <a:pt x="5863994" y="523561"/>
                  <a:pt x="5866425" y="523214"/>
                  <a:pt x="5868211" y="522668"/>
                </a:cubicBezTo>
                <a:cubicBezTo>
                  <a:pt x="5869997" y="522122"/>
                  <a:pt x="5871287" y="521329"/>
                  <a:pt x="5872080" y="520287"/>
                </a:cubicBezTo>
                <a:cubicBezTo>
                  <a:pt x="5872874" y="519245"/>
                  <a:pt x="5873519" y="517881"/>
                  <a:pt x="5874015" y="516194"/>
                </a:cubicBezTo>
                <a:lnTo>
                  <a:pt x="5931463" y="345339"/>
                </a:lnTo>
                <a:cubicBezTo>
                  <a:pt x="5932654" y="341867"/>
                  <a:pt x="5933422" y="339089"/>
                  <a:pt x="5933770" y="337005"/>
                </a:cubicBezTo>
                <a:cubicBezTo>
                  <a:pt x="5934117" y="334921"/>
                  <a:pt x="5933819" y="333309"/>
                  <a:pt x="5932877" y="332168"/>
                </a:cubicBezTo>
                <a:cubicBezTo>
                  <a:pt x="5931934" y="331027"/>
                  <a:pt x="5930198" y="330308"/>
                  <a:pt x="5927668" y="330010"/>
                </a:cubicBezTo>
                <a:cubicBezTo>
                  <a:pt x="5925138" y="329712"/>
                  <a:pt x="5921591" y="329564"/>
                  <a:pt x="5917027" y="329564"/>
                </a:cubicBezTo>
                <a:cubicBezTo>
                  <a:pt x="5912363" y="329564"/>
                  <a:pt x="5908692" y="329663"/>
                  <a:pt x="5906013" y="329861"/>
                </a:cubicBezTo>
                <a:cubicBezTo>
                  <a:pt x="5903334" y="330060"/>
                  <a:pt x="5901276" y="330457"/>
                  <a:pt x="5899837" y="331052"/>
                </a:cubicBezTo>
                <a:cubicBezTo>
                  <a:pt x="5898398" y="331647"/>
                  <a:pt x="5897381" y="332466"/>
                  <a:pt x="5896786" y="333508"/>
                </a:cubicBezTo>
                <a:cubicBezTo>
                  <a:pt x="5896191" y="334549"/>
                  <a:pt x="5895694" y="335914"/>
                  <a:pt x="5895298" y="337600"/>
                </a:cubicBezTo>
                <a:lnTo>
                  <a:pt x="5849310" y="485387"/>
                </a:lnTo>
                <a:lnTo>
                  <a:pt x="5849161" y="485387"/>
                </a:lnTo>
                <a:lnTo>
                  <a:pt x="5802280" y="336856"/>
                </a:lnTo>
                <a:cubicBezTo>
                  <a:pt x="5801784" y="335368"/>
                  <a:pt x="5801263" y="334128"/>
                  <a:pt x="5800717" y="333135"/>
                </a:cubicBezTo>
                <a:cubicBezTo>
                  <a:pt x="5800172" y="332143"/>
                  <a:pt x="5799204" y="331399"/>
                  <a:pt x="5797815" y="330903"/>
                </a:cubicBezTo>
                <a:cubicBezTo>
                  <a:pt x="5796426" y="330407"/>
                  <a:pt x="5794442" y="330060"/>
                  <a:pt x="5791862" y="329861"/>
                </a:cubicBezTo>
                <a:cubicBezTo>
                  <a:pt x="5789282" y="329663"/>
                  <a:pt x="5785710" y="329564"/>
                  <a:pt x="5781147" y="329564"/>
                </a:cubicBezTo>
                <a:close/>
                <a:moveTo>
                  <a:pt x="4921515" y="329564"/>
                </a:moveTo>
                <a:cubicBezTo>
                  <a:pt x="4917745" y="329564"/>
                  <a:pt x="4914595" y="329712"/>
                  <a:pt x="4912065" y="330010"/>
                </a:cubicBezTo>
                <a:cubicBezTo>
                  <a:pt x="4909535" y="330308"/>
                  <a:pt x="4907525" y="330705"/>
                  <a:pt x="4906037" y="331201"/>
                </a:cubicBezTo>
                <a:cubicBezTo>
                  <a:pt x="4904549" y="331697"/>
                  <a:pt x="4903482" y="332342"/>
                  <a:pt x="4902837" y="333135"/>
                </a:cubicBezTo>
                <a:cubicBezTo>
                  <a:pt x="4902192" y="333929"/>
                  <a:pt x="4901870" y="334822"/>
                  <a:pt x="4901870" y="335814"/>
                </a:cubicBezTo>
                <a:lnTo>
                  <a:pt x="4901870" y="510687"/>
                </a:lnTo>
                <a:cubicBezTo>
                  <a:pt x="4901870" y="515053"/>
                  <a:pt x="4902986" y="518203"/>
                  <a:pt x="4905219" y="520138"/>
                </a:cubicBezTo>
                <a:cubicBezTo>
                  <a:pt x="4907451" y="522073"/>
                  <a:pt x="4910204" y="523040"/>
                  <a:pt x="4913479" y="523040"/>
                </a:cubicBezTo>
                <a:lnTo>
                  <a:pt x="5001734" y="523040"/>
                </a:lnTo>
                <a:cubicBezTo>
                  <a:pt x="5002726" y="523040"/>
                  <a:pt x="5003594" y="522742"/>
                  <a:pt x="5004338" y="522147"/>
                </a:cubicBezTo>
                <a:cubicBezTo>
                  <a:pt x="5005082" y="521552"/>
                  <a:pt x="5005702" y="520584"/>
                  <a:pt x="5006199" y="519245"/>
                </a:cubicBezTo>
                <a:cubicBezTo>
                  <a:pt x="5006695" y="517906"/>
                  <a:pt x="5007067" y="516219"/>
                  <a:pt x="5007315" y="514185"/>
                </a:cubicBezTo>
                <a:cubicBezTo>
                  <a:pt x="5007563" y="512151"/>
                  <a:pt x="5007687" y="509646"/>
                  <a:pt x="5007687" y="506669"/>
                </a:cubicBezTo>
                <a:cubicBezTo>
                  <a:pt x="5007687" y="503692"/>
                  <a:pt x="5007563" y="501187"/>
                  <a:pt x="5007315" y="499153"/>
                </a:cubicBezTo>
                <a:cubicBezTo>
                  <a:pt x="5007067" y="497119"/>
                  <a:pt x="5006695" y="495482"/>
                  <a:pt x="5006199" y="494242"/>
                </a:cubicBezTo>
                <a:cubicBezTo>
                  <a:pt x="5005702" y="493002"/>
                  <a:pt x="5005082" y="492109"/>
                  <a:pt x="5004338" y="491563"/>
                </a:cubicBezTo>
                <a:cubicBezTo>
                  <a:pt x="5003594" y="491017"/>
                  <a:pt x="5002726" y="490744"/>
                  <a:pt x="5001734" y="490744"/>
                </a:cubicBezTo>
                <a:lnTo>
                  <a:pt x="4941161" y="490744"/>
                </a:lnTo>
                <a:lnTo>
                  <a:pt x="4941161" y="335814"/>
                </a:lnTo>
                <a:cubicBezTo>
                  <a:pt x="4941161" y="334822"/>
                  <a:pt x="4940838" y="333929"/>
                  <a:pt x="4940193" y="333135"/>
                </a:cubicBezTo>
                <a:cubicBezTo>
                  <a:pt x="4939548" y="332342"/>
                  <a:pt x="4938482" y="331697"/>
                  <a:pt x="4936993" y="331201"/>
                </a:cubicBezTo>
                <a:cubicBezTo>
                  <a:pt x="4935505" y="330705"/>
                  <a:pt x="4933521" y="330308"/>
                  <a:pt x="4931040" y="330010"/>
                </a:cubicBezTo>
                <a:cubicBezTo>
                  <a:pt x="4928560" y="329712"/>
                  <a:pt x="4925385" y="329564"/>
                  <a:pt x="4921515" y="329564"/>
                </a:cubicBezTo>
                <a:close/>
                <a:moveTo>
                  <a:pt x="6124939" y="327331"/>
                </a:moveTo>
                <a:cubicBezTo>
                  <a:pt x="6111743" y="327331"/>
                  <a:pt x="6099663" y="329564"/>
                  <a:pt x="6088700" y="334028"/>
                </a:cubicBezTo>
                <a:cubicBezTo>
                  <a:pt x="6077736" y="338493"/>
                  <a:pt x="6068335" y="345042"/>
                  <a:pt x="6060497" y="353674"/>
                </a:cubicBezTo>
                <a:cubicBezTo>
                  <a:pt x="6052659" y="362306"/>
                  <a:pt x="6046557" y="372972"/>
                  <a:pt x="6042191" y="385672"/>
                </a:cubicBezTo>
                <a:cubicBezTo>
                  <a:pt x="6037825" y="398372"/>
                  <a:pt x="6035643" y="412907"/>
                  <a:pt x="6035643" y="429278"/>
                </a:cubicBezTo>
                <a:cubicBezTo>
                  <a:pt x="6035643" y="445352"/>
                  <a:pt x="6037627" y="459441"/>
                  <a:pt x="6041596" y="471546"/>
                </a:cubicBezTo>
                <a:cubicBezTo>
                  <a:pt x="6045564" y="483650"/>
                  <a:pt x="6051270" y="493746"/>
                  <a:pt x="6058711" y="501832"/>
                </a:cubicBezTo>
                <a:cubicBezTo>
                  <a:pt x="6066152" y="509918"/>
                  <a:pt x="6075181" y="515996"/>
                  <a:pt x="6085798" y="520064"/>
                </a:cubicBezTo>
                <a:cubicBezTo>
                  <a:pt x="6096414" y="524132"/>
                  <a:pt x="6108320" y="526166"/>
                  <a:pt x="6121516" y="526166"/>
                </a:cubicBezTo>
                <a:cubicBezTo>
                  <a:pt x="6128263" y="526166"/>
                  <a:pt x="6134539" y="525620"/>
                  <a:pt x="6140343" y="524528"/>
                </a:cubicBezTo>
                <a:cubicBezTo>
                  <a:pt x="6146147" y="523437"/>
                  <a:pt x="6151307" y="522073"/>
                  <a:pt x="6155821" y="520436"/>
                </a:cubicBezTo>
                <a:cubicBezTo>
                  <a:pt x="6160336" y="518799"/>
                  <a:pt x="6164156" y="517087"/>
                  <a:pt x="6167281" y="515301"/>
                </a:cubicBezTo>
                <a:cubicBezTo>
                  <a:pt x="6170406" y="513515"/>
                  <a:pt x="6172515" y="512052"/>
                  <a:pt x="6173606" y="510911"/>
                </a:cubicBezTo>
                <a:cubicBezTo>
                  <a:pt x="6174698" y="509770"/>
                  <a:pt x="6175491" y="508753"/>
                  <a:pt x="6175988" y="507860"/>
                </a:cubicBezTo>
                <a:cubicBezTo>
                  <a:pt x="6176484" y="506967"/>
                  <a:pt x="6176880" y="505900"/>
                  <a:pt x="6177178" y="504660"/>
                </a:cubicBezTo>
                <a:cubicBezTo>
                  <a:pt x="6177476" y="503420"/>
                  <a:pt x="6177699" y="501931"/>
                  <a:pt x="6177848" y="500195"/>
                </a:cubicBezTo>
                <a:cubicBezTo>
                  <a:pt x="6177997" y="498459"/>
                  <a:pt x="6178071" y="496350"/>
                  <a:pt x="6178071" y="493870"/>
                </a:cubicBezTo>
                <a:cubicBezTo>
                  <a:pt x="6178071" y="490298"/>
                  <a:pt x="6177972" y="487445"/>
                  <a:pt x="6177773" y="485312"/>
                </a:cubicBezTo>
                <a:cubicBezTo>
                  <a:pt x="6177575" y="483179"/>
                  <a:pt x="6177277" y="481517"/>
                  <a:pt x="6176880" y="480326"/>
                </a:cubicBezTo>
                <a:cubicBezTo>
                  <a:pt x="6176484" y="479136"/>
                  <a:pt x="6175988" y="478342"/>
                  <a:pt x="6175392" y="477945"/>
                </a:cubicBezTo>
                <a:cubicBezTo>
                  <a:pt x="6174797" y="477548"/>
                  <a:pt x="6174003" y="477350"/>
                  <a:pt x="6173011" y="477350"/>
                </a:cubicBezTo>
                <a:cubicBezTo>
                  <a:pt x="6171721" y="477350"/>
                  <a:pt x="6169910" y="478144"/>
                  <a:pt x="6167579" y="479731"/>
                </a:cubicBezTo>
                <a:cubicBezTo>
                  <a:pt x="6165247" y="481319"/>
                  <a:pt x="6162271" y="483105"/>
                  <a:pt x="6158649" y="485089"/>
                </a:cubicBezTo>
                <a:cubicBezTo>
                  <a:pt x="6155027" y="487073"/>
                  <a:pt x="6150687" y="488884"/>
                  <a:pt x="6145627" y="490521"/>
                </a:cubicBezTo>
                <a:cubicBezTo>
                  <a:pt x="6140566" y="492158"/>
                  <a:pt x="6134564" y="492977"/>
                  <a:pt x="6127618" y="492977"/>
                </a:cubicBezTo>
                <a:cubicBezTo>
                  <a:pt x="6119978" y="492977"/>
                  <a:pt x="6113108" y="491662"/>
                  <a:pt x="6107006" y="489033"/>
                </a:cubicBezTo>
                <a:cubicBezTo>
                  <a:pt x="6100904" y="486404"/>
                  <a:pt x="6095695" y="482410"/>
                  <a:pt x="6091379" y="477052"/>
                </a:cubicBezTo>
                <a:cubicBezTo>
                  <a:pt x="6087063" y="471694"/>
                  <a:pt x="6083739" y="464873"/>
                  <a:pt x="6081407" y="456588"/>
                </a:cubicBezTo>
                <a:cubicBezTo>
                  <a:pt x="6079076" y="448304"/>
                  <a:pt x="6077910" y="438506"/>
                  <a:pt x="6077910" y="427195"/>
                </a:cubicBezTo>
                <a:cubicBezTo>
                  <a:pt x="6077910" y="416876"/>
                  <a:pt x="6079001" y="407599"/>
                  <a:pt x="6081184" y="399364"/>
                </a:cubicBezTo>
                <a:cubicBezTo>
                  <a:pt x="6083367" y="391129"/>
                  <a:pt x="6086567" y="384109"/>
                  <a:pt x="6090783" y="378305"/>
                </a:cubicBezTo>
                <a:cubicBezTo>
                  <a:pt x="6095000" y="372500"/>
                  <a:pt x="6100110" y="368036"/>
                  <a:pt x="6106113" y="364910"/>
                </a:cubicBezTo>
                <a:cubicBezTo>
                  <a:pt x="6112116" y="361785"/>
                  <a:pt x="6118937" y="360222"/>
                  <a:pt x="6126577" y="360222"/>
                </a:cubicBezTo>
                <a:cubicBezTo>
                  <a:pt x="6133522" y="360222"/>
                  <a:pt x="6139500" y="361090"/>
                  <a:pt x="6144510" y="362827"/>
                </a:cubicBezTo>
                <a:cubicBezTo>
                  <a:pt x="6149521" y="364563"/>
                  <a:pt x="6153837" y="366498"/>
                  <a:pt x="6157458" y="368631"/>
                </a:cubicBezTo>
                <a:cubicBezTo>
                  <a:pt x="6161080" y="370764"/>
                  <a:pt x="6164032" y="372699"/>
                  <a:pt x="6166314" y="374435"/>
                </a:cubicBezTo>
                <a:cubicBezTo>
                  <a:pt x="6168596" y="376172"/>
                  <a:pt x="6170481" y="377040"/>
                  <a:pt x="6171969" y="377040"/>
                </a:cubicBezTo>
                <a:cubicBezTo>
                  <a:pt x="6172862" y="377040"/>
                  <a:pt x="6173656" y="376742"/>
                  <a:pt x="6174350" y="376147"/>
                </a:cubicBezTo>
                <a:cubicBezTo>
                  <a:pt x="6175045" y="375551"/>
                  <a:pt x="6175640" y="374609"/>
                  <a:pt x="6176136" y="373319"/>
                </a:cubicBezTo>
                <a:cubicBezTo>
                  <a:pt x="6176633" y="372029"/>
                  <a:pt x="6176980" y="370342"/>
                  <a:pt x="6177178" y="368259"/>
                </a:cubicBezTo>
                <a:cubicBezTo>
                  <a:pt x="6177377" y="366175"/>
                  <a:pt x="6177476" y="363645"/>
                  <a:pt x="6177476" y="360669"/>
                </a:cubicBezTo>
                <a:cubicBezTo>
                  <a:pt x="6177476" y="357891"/>
                  <a:pt x="6177401" y="355559"/>
                  <a:pt x="6177253" y="353674"/>
                </a:cubicBezTo>
                <a:cubicBezTo>
                  <a:pt x="6177104" y="351789"/>
                  <a:pt x="6176880" y="350151"/>
                  <a:pt x="6176583" y="348762"/>
                </a:cubicBezTo>
                <a:cubicBezTo>
                  <a:pt x="6176285" y="347373"/>
                  <a:pt x="6175888" y="346232"/>
                  <a:pt x="6175392" y="345339"/>
                </a:cubicBezTo>
                <a:cubicBezTo>
                  <a:pt x="6174896" y="344446"/>
                  <a:pt x="6173978" y="343330"/>
                  <a:pt x="6172639" y="341991"/>
                </a:cubicBezTo>
                <a:cubicBezTo>
                  <a:pt x="6171299" y="340651"/>
                  <a:pt x="6168943" y="339039"/>
                  <a:pt x="6165570" y="337154"/>
                </a:cubicBezTo>
                <a:cubicBezTo>
                  <a:pt x="6162196" y="335269"/>
                  <a:pt x="6158401" y="333607"/>
                  <a:pt x="6154184" y="332168"/>
                </a:cubicBezTo>
                <a:cubicBezTo>
                  <a:pt x="6149967" y="330729"/>
                  <a:pt x="6145379" y="329564"/>
                  <a:pt x="6140418" y="328671"/>
                </a:cubicBezTo>
                <a:cubicBezTo>
                  <a:pt x="6135457" y="327778"/>
                  <a:pt x="6130297" y="327331"/>
                  <a:pt x="6124939" y="327331"/>
                </a:cubicBezTo>
                <a:close/>
                <a:moveTo>
                  <a:pt x="4801560" y="327182"/>
                </a:moveTo>
                <a:cubicBezTo>
                  <a:pt x="4786379" y="327182"/>
                  <a:pt x="4772613" y="329514"/>
                  <a:pt x="4760260" y="334177"/>
                </a:cubicBezTo>
                <a:cubicBezTo>
                  <a:pt x="4747907" y="338841"/>
                  <a:pt x="4737365" y="345563"/>
                  <a:pt x="4728634" y="354343"/>
                </a:cubicBezTo>
                <a:cubicBezTo>
                  <a:pt x="4719903" y="363124"/>
                  <a:pt x="4713156" y="373790"/>
                  <a:pt x="4708393" y="386341"/>
                </a:cubicBezTo>
                <a:cubicBezTo>
                  <a:pt x="4703631" y="398893"/>
                  <a:pt x="4701250" y="413056"/>
                  <a:pt x="4701250" y="428832"/>
                </a:cubicBezTo>
                <a:cubicBezTo>
                  <a:pt x="4701250" y="444112"/>
                  <a:pt x="4703482" y="457779"/>
                  <a:pt x="4707947" y="469834"/>
                </a:cubicBezTo>
                <a:cubicBezTo>
                  <a:pt x="4712412" y="481889"/>
                  <a:pt x="4718861" y="492109"/>
                  <a:pt x="4727295" y="500493"/>
                </a:cubicBezTo>
                <a:cubicBezTo>
                  <a:pt x="4735728" y="508877"/>
                  <a:pt x="4746022" y="515276"/>
                  <a:pt x="4758176" y="519692"/>
                </a:cubicBezTo>
                <a:cubicBezTo>
                  <a:pt x="4770331" y="524107"/>
                  <a:pt x="4784097" y="526314"/>
                  <a:pt x="4799476" y="526314"/>
                </a:cubicBezTo>
                <a:cubicBezTo>
                  <a:pt x="4804735" y="526314"/>
                  <a:pt x="4809969" y="526066"/>
                  <a:pt x="4815178" y="525570"/>
                </a:cubicBezTo>
                <a:cubicBezTo>
                  <a:pt x="4820387" y="525074"/>
                  <a:pt x="4825546" y="524330"/>
                  <a:pt x="4830656" y="523338"/>
                </a:cubicBezTo>
                <a:cubicBezTo>
                  <a:pt x="4835765" y="522346"/>
                  <a:pt x="4840702" y="521155"/>
                  <a:pt x="4845464" y="519766"/>
                </a:cubicBezTo>
                <a:cubicBezTo>
                  <a:pt x="4850227" y="518377"/>
                  <a:pt x="4854220" y="517037"/>
                  <a:pt x="4857445" y="515748"/>
                </a:cubicBezTo>
                <a:cubicBezTo>
                  <a:pt x="4860669" y="514458"/>
                  <a:pt x="4862803" y="512697"/>
                  <a:pt x="4863844" y="510464"/>
                </a:cubicBezTo>
                <a:cubicBezTo>
                  <a:pt x="4864886" y="508232"/>
                  <a:pt x="4865407" y="505627"/>
                  <a:pt x="4865407" y="502651"/>
                </a:cubicBezTo>
                <a:lnTo>
                  <a:pt x="4865407" y="426004"/>
                </a:lnTo>
                <a:cubicBezTo>
                  <a:pt x="4865407" y="424020"/>
                  <a:pt x="4865159" y="422259"/>
                  <a:pt x="4864663" y="420721"/>
                </a:cubicBezTo>
                <a:cubicBezTo>
                  <a:pt x="4864167" y="419183"/>
                  <a:pt x="4863448" y="417868"/>
                  <a:pt x="4862505" y="416777"/>
                </a:cubicBezTo>
                <a:cubicBezTo>
                  <a:pt x="4861562" y="415685"/>
                  <a:pt x="4860471" y="414867"/>
                  <a:pt x="4859231" y="414321"/>
                </a:cubicBezTo>
                <a:cubicBezTo>
                  <a:pt x="4857990" y="413775"/>
                  <a:pt x="4856577" y="413503"/>
                  <a:pt x="4854989" y="413503"/>
                </a:cubicBezTo>
                <a:lnTo>
                  <a:pt x="4789951" y="413503"/>
                </a:lnTo>
                <a:cubicBezTo>
                  <a:pt x="4789058" y="413503"/>
                  <a:pt x="4788264" y="413775"/>
                  <a:pt x="4787570" y="414321"/>
                </a:cubicBezTo>
                <a:cubicBezTo>
                  <a:pt x="4786875" y="414867"/>
                  <a:pt x="4786280" y="415710"/>
                  <a:pt x="4785784" y="416851"/>
                </a:cubicBezTo>
                <a:cubicBezTo>
                  <a:pt x="4785288" y="417992"/>
                  <a:pt x="4784916" y="419505"/>
                  <a:pt x="4784668" y="421391"/>
                </a:cubicBezTo>
                <a:cubicBezTo>
                  <a:pt x="4784420" y="423276"/>
                  <a:pt x="4784296" y="425607"/>
                  <a:pt x="4784296" y="428385"/>
                </a:cubicBezTo>
                <a:cubicBezTo>
                  <a:pt x="4784296" y="433743"/>
                  <a:pt x="4784792" y="437538"/>
                  <a:pt x="4785784" y="439771"/>
                </a:cubicBezTo>
                <a:cubicBezTo>
                  <a:pt x="4786776" y="442003"/>
                  <a:pt x="4788165" y="443119"/>
                  <a:pt x="4789951" y="443119"/>
                </a:cubicBezTo>
                <a:lnTo>
                  <a:pt x="4826414" y="443119"/>
                </a:lnTo>
                <a:lnTo>
                  <a:pt x="4826414" y="487768"/>
                </a:lnTo>
                <a:cubicBezTo>
                  <a:pt x="4822743" y="489752"/>
                  <a:pt x="4818774" y="491241"/>
                  <a:pt x="4814508" y="492233"/>
                </a:cubicBezTo>
                <a:cubicBezTo>
                  <a:pt x="4810241" y="493225"/>
                  <a:pt x="4805925" y="493721"/>
                  <a:pt x="4801560" y="493721"/>
                </a:cubicBezTo>
                <a:cubicBezTo>
                  <a:pt x="4792630" y="493721"/>
                  <a:pt x="4784469" y="492282"/>
                  <a:pt x="4777078" y="489405"/>
                </a:cubicBezTo>
                <a:cubicBezTo>
                  <a:pt x="4769686" y="486528"/>
                  <a:pt x="4763361" y="482261"/>
                  <a:pt x="4758102" y="476606"/>
                </a:cubicBezTo>
                <a:cubicBezTo>
                  <a:pt x="4752843" y="470950"/>
                  <a:pt x="4748751" y="463931"/>
                  <a:pt x="4745824" y="455547"/>
                </a:cubicBezTo>
                <a:cubicBezTo>
                  <a:pt x="4742897" y="447163"/>
                  <a:pt x="4741433" y="437464"/>
                  <a:pt x="4741433" y="426451"/>
                </a:cubicBezTo>
                <a:cubicBezTo>
                  <a:pt x="4741433" y="416430"/>
                  <a:pt x="4742872" y="407277"/>
                  <a:pt x="4745749" y="398992"/>
                </a:cubicBezTo>
                <a:cubicBezTo>
                  <a:pt x="4748627" y="390707"/>
                  <a:pt x="4752744" y="383613"/>
                  <a:pt x="4758102" y="377709"/>
                </a:cubicBezTo>
                <a:cubicBezTo>
                  <a:pt x="4763460" y="371806"/>
                  <a:pt x="4769909" y="367242"/>
                  <a:pt x="4777450" y="364017"/>
                </a:cubicBezTo>
                <a:cubicBezTo>
                  <a:pt x="4784990" y="360793"/>
                  <a:pt x="4793424" y="359180"/>
                  <a:pt x="4802750" y="359180"/>
                </a:cubicBezTo>
                <a:cubicBezTo>
                  <a:pt x="4811482" y="359180"/>
                  <a:pt x="4819146" y="360073"/>
                  <a:pt x="4825744" y="361859"/>
                </a:cubicBezTo>
                <a:cubicBezTo>
                  <a:pt x="4832342" y="363645"/>
                  <a:pt x="4838023" y="365580"/>
                  <a:pt x="4842785" y="367664"/>
                </a:cubicBezTo>
                <a:cubicBezTo>
                  <a:pt x="4847548" y="369747"/>
                  <a:pt x="4851368" y="371682"/>
                  <a:pt x="4854245" y="373468"/>
                </a:cubicBezTo>
                <a:cubicBezTo>
                  <a:pt x="4857122" y="375254"/>
                  <a:pt x="4859206" y="376147"/>
                  <a:pt x="4860496" y="376147"/>
                </a:cubicBezTo>
                <a:cubicBezTo>
                  <a:pt x="4861389" y="376147"/>
                  <a:pt x="4862158" y="375899"/>
                  <a:pt x="4862803" y="375403"/>
                </a:cubicBezTo>
                <a:cubicBezTo>
                  <a:pt x="4863448" y="374907"/>
                  <a:pt x="4863993" y="374038"/>
                  <a:pt x="4864440" y="372798"/>
                </a:cubicBezTo>
                <a:cubicBezTo>
                  <a:pt x="4864886" y="371558"/>
                  <a:pt x="4865233" y="369896"/>
                  <a:pt x="4865481" y="367812"/>
                </a:cubicBezTo>
                <a:cubicBezTo>
                  <a:pt x="4865729" y="365729"/>
                  <a:pt x="4865854" y="363248"/>
                  <a:pt x="4865854" y="360371"/>
                </a:cubicBezTo>
                <a:cubicBezTo>
                  <a:pt x="4865854" y="355410"/>
                  <a:pt x="4865556" y="351665"/>
                  <a:pt x="4864961" y="349134"/>
                </a:cubicBezTo>
                <a:cubicBezTo>
                  <a:pt x="4864365" y="346604"/>
                  <a:pt x="4863398" y="344645"/>
                  <a:pt x="4862058" y="343256"/>
                </a:cubicBezTo>
                <a:cubicBezTo>
                  <a:pt x="4860719" y="341867"/>
                  <a:pt x="4858362" y="340230"/>
                  <a:pt x="4854989" y="338344"/>
                </a:cubicBezTo>
                <a:cubicBezTo>
                  <a:pt x="4851616" y="336459"/>
                  <a:pt x="4847374" y="334698"/>
                  <a:pt x="4842264" y="333061"/>
                </a:cubicBezTo>
                <a:cubicBezTo>
                  <a:pt x="4837154" y="331424"/>
                  <a:pt x="4831177" y="330035"/>
                  <a:pt x="4824330" y="328894"/>
                </a:cubicBezTo>
                <a:cubicBezTo>
                  <a:pt x="4817484" y="327753"/>
                  <a:pt x="4809894" y="327182"/>
                  <a:pt x="4801560" y="327182"/>
                </a:cubicBezTo>
                <a:close/>
                <a:moveTo>
                  <a:pt x="4191960" y="327182"/>
                </a:moveTo>
                <a:cubicBezTo>
                  <a:pt x="4176779" y="327182"/>
                  <a:pt x="4163013" y="329514"/>
                  <a:pt x="4150660" y="334177"/>
                </a:cubicBezTo>
                <a:cubicBezTo>
                  <a:pt x="4138307" y="338841"/>
                  <a:pt x="4127765" y="345563"/>
                  <a:pt x="4119034" y="354343"/>
                </a:cubicBezTo>
                <a:cubicBezTo>
                  <a:pt x="4110303" y="363124"/>
                  <a:pt x="4103556" y="373790"/>
                  <a:pt x="4098793" y="386341"/>
                </a:cubicBezTo>
                <a:cubicBezTo>
                  <a:pt x="4094031" y="398893"/>
                  <a:pt x="4091650" y="413056"/>
                  <a:pt x="4091650" y="428832"/>
                </a:cubicBezTo>
                <a:cubicBezTo>
                  <a:pt x="4091650" y="444112"/>
                  <a:pt x="4093882" y="457779"/>
                  <a:pt x="4098347" y="469834"/>
                </a:cubicBezTo>
                <a:cubicBezTo>
                  <a:pt x="4102812" y="481889"/>
                  <a:pt x="4109261" y="492109"/>
                  <a:pt x="4117695" y="500493"/>
                </a:cubicBezTo>
                <a:cubicBezTo>
                  <a:pt x="4126128" y="508877"/>
                  <a:pt x="4136422" y="515276"/>
                  <a:pt x="4148576" y="519692"/>
                </a:cubicBezTo>
                <a:cubicBezTo>
                  <a:pt x="4160731" y="524107"/>
                  <a:pt x="4174497" y="526314"/>
                  <a:pt x="4189876" y="526314"/>
                </a:cubicBezTo>
                <a:cubicBezTo>
                  <a:pt x="4195135" y="526314"/>
                  <a:pt x="4200369" y="526066"/>
                  <a:pt x="4205578" y="525570"/>
                </a:cubicBezTo>
                <a:cubicBezTo>
                  <a:pt x="4210787" y="525074"/>
                  <a:pt x="4215946" y="524330"/>
                  <a:pt x="4221056" y="523338"/>
                </a:cubicBezTo>
                <a:cubicBezTo>
                  <a:pt x="4226166" y="522346"/>
                  <a:pt x="4231102" y="521155"/>
                  <a:pt x="4235864" y="519766"/>
                </a:cubicBezTo>
                <a:cubicBezTo>
                  <a:pt x="4240627" y="518377"/>
                  <a:pt x="4244620" y="517037"/>
                  <a:pt x="4247845" y="515748"/>
                </a:cubicBezTo>
                <a:cubicBezTo>
                  <a:pt x="4251069" y="514458"/>
                  <a:pt x="4253203" y="512697"/>
                  <a:pt x="4254244" y="510464"/>
                </a:cubicBezTo>
                <a:cubicBezTo>
                  <a:pt x="4255286" y="508232"/>
                  <a:pt x="4255807" y="505627"/>
                  <a:pt x="4255807" y="502651"/>
                </a:cubicBezTo>
                <a:lnTo>
                  <a:pt x="4255807" y="426004"/>
                </a:lnTo>
                <a:cubicBezTo>
                  <a:pt x="4255807" y="424020"/>
                  <a:pt x="4255559" y="422259"/>
                  <a:pt x="4255063" y="420721"/>
                </a:cubicBezTo>
                <a:cubicBezTo>
                  <a:pt x="4254567" y="419183"/>
                  <a:pt x="4253848" y="417868"/>
                  <a:pt x="4252905" y="416777"/>
                </a:cubicBezTo>
                <a:cubicBezTo>
                  <a:pt x="4251962" y="415685"/>
                  <a:pt x="4250871" y="414867"/>
                  <a:pt x="4249631" y="414321"/>
                </a:cubicBezTo>
                <a:cubicBezTo>
                  <a:pt x="4248390" y="413775"/>
                  <a:pt x="4246977" y="413503"/>
                  <a:pt x="4245389" y="413503"/>
                </a:cubicBezTo>
                <a:lnTo>
                  <a:pt x="4180351" y="413503"/>
                </a:lnTo>
                <a:cubicBezTo>
                  <a:pt x="4179458" y="413503"/>
                  <a:pt x="4178665" y="413775"/>
                  <a:pt x="4177970" y="414321"/>
                </a:cubicBezTo>
                <a:cubicBezTo>
                  <a:pt x="4177275" y="414867"/>
                  <a:pt x="4176680" y="415710"/>
                  <a:pt x="4176184" y="416851"/>
                </a:cubicBezTo>
                <a:cubicBezTo>
                  <a:pt x="4175688" y="417992"/>
                  <a:pt x="4175316" y="419505"/>
                  <a:pt x="4175068" y="421391"/>
                </a:cubicBezTo>
                <a:cubicBezTo>
                  <a:pt x="4174820" y="423276"/>
                  <a:pt x="4174696" y="425607"/>
                  <a:pt x="4174696" y="428385"/>
                </a:cubicBezTo>
                <a:cubicBezTo>
                  <a:pt x="4174696" y="433743"/>
                  <a:pt x="4175192" y="437538"/>
                  <a:pt x="4176184" y="439771"/>
                </a:cubicBezTo>
                <a:cubicBezTo>
                  <a:pt x="4177176" y="442003"/>
                  <a:pt x="4178565" y="443119"/>
                  <a:pt x="4180351" y="443119"/>
                </a:cubicBezTo>
                <a:lnTo>
                  <a:pt x="4216814" y="443119"/>
                </a:lnTo>
                <a:lnTo>
                  <a:pt x="4216814" y="487768"/>
                </a:lnTo>
                <a:cubicBezTo>
                  <a:pt x="4213143" y="489752"/>
                  <a:pt x="4209174" y="491241"/>
                  <a:pt x="4204908" y="492233"/>
                </a:cubicBezTo>
                <a:cubicBezTo>
                  <a:pt x="4200641" y="493225"/>
                  <a:pt x="4196325" y="493721"/>
                  <a:pt x="4191960" y="493721"/>
                </a:cubicBezTo>
                <a:cubicBezTo>
                  <a:pt x="4183030" y="493721"/>
                  <a:pt x="4174869" y="492282"/>
                  <a:pt x="4167478" y="489405"/>
                </a:cubicBezTo>
                <a:cubicBezTo>
                  <a:pt x="4160086" y="486528"/>
                  <a:pt x="4153761" y="482261"/>
                  <a:pt x="4148502" y="476606"/>
                </a:cubicBezTo>
                <a:cubicBezTo>
                  <a:pt x="4143243" y="470950"/>
                  <a:pt x="4139151" y="463931"/>
                  <a:pt x="4136224" y="455547"/>
                </a:cubicBezTo>
                <a:cubicBezTo>
                  <a:pt x="4133297" y="447163"/>
                  <a:pt x="4131833" y="437464"/>
                  <a:pt x="4131833" y="426451"/>
                </a:cubicBezTo>
                <a:cubicBezTo>
                  <a:pt x="4131833" y="416430"/>
                  <a:pt x="4133272" y="407277"/>
                  <a:pt x="4136149" y="398992"/>
                </a:cubicBezTo>
                <a:cubicBezTo>
                  <a:pt x="4139027" y="390707"/>
                  <a:pt x="4143144" y="383613"/>
                  <a:pt x="4148502" y="377709"/>
                </a:cubicBezTo>
                <a:cubicBezTo>
                  <a:pt x="4153860" y="371806"/>
                  <a:pt x="4160309" y="367242"/>
                  <a:pt x="4167850" y="364017"/>
                </a:cubicBezTo>
                <a:cubicBezTo>
                  <a:pt x="4175390" y="360793"/>
                  <a:pt x="4183824" y="359180"/>
                  <a:pt x="4193150" y="359180"/>
                </a:cubicBezTo>
                <a:cubicBezTo>
                  <a:pt x="4201882" y="359180"/>
                  <a:pt x="4209546" y="360073"/>
                  <a:pt x="4216144" y="361859"/>
                </a:cubicBezTo>
                <a:cubicBezTo>
                  <a:pt x="4222742" y="363645"/>
                  <a:pt x="4228423" y="365580"/>
                  <a:pt x="4233185" y="367664"/>
                </a:cubicBezTo>
                <a:cubicBezTo>
                  <a:pt x="4237948" y="369747"/>
                  <a:pt x="4241768" y="371682"/>
                  <a:pt x="4244645" y="373468"/>
                </a:cubicBezTo>
                <a:cubicBezTo>
                  <a:pt x="4247522" y="375254"/>
                  <a:pt x="4249606" y="376147"/>
                  <a:pt x="4250896" y="376147"/>
                </a:cubicBezTo>
                <a:cubicBezTo>
                  <a:pt x="4251789" y="376147"/>
                  <a:pt x="4252558" y="375899"/>
                  <a:pt x="4253203" y="375403"/>
                </a:cubicBezTo>
                <a:cubicBezTo>
                  <a:pt x="4253848" y="374907"/>
                  <a:pt x="4254393" y="374038"/>
                  <a:pt x="4254840" y="372798"/>
                </a:cubicBezTo>
                <a:cubicBezTo>
                  <a:pt x="4255286" y="371558"/>
                  <a:pt x="4255633" y="369896"/>
                  <a:pt x="4255882" y="367812"/>
                </a:cubicBezTo>
                <a:cubicBezTo>
                  <a:pt x="4256130" y="365729"/>
                  <a:pt x="4256254" y="363248"/>
                  <a:pt x="4256254" y="360371"/>
                </a:cubicBezTo>
                <a:cubicBezTo>
                  <a:pt x="4256254" y="355410"/>
                  <a:pt x="4255956" y="351665"/>
                  <a:pt x="4255361" y="349134"/>
                </a:cubicBezTo>
                <a:cubicBezTo>
                  <a:pt x="4254765" y="346604"/>
                  <a:pt x="4253798" y="344645"/>
                  <a:pt x="4252458" y="343256"/>
                </a:cubicBezTo>
                <a:cubicBezTo>
                  <a:pt x="4251119" y="341867"/>
                  <a:pt x="4248763" y="340230"/>
                  <a:pt x="4245389" y="338344"/>
                </a:cubicBezTo>
                <a:cubicBezTo>
                  <a:pt x="4242016" y="336459"/>
                  <a:pt x="4237774" y="334698"/>
                  <a:pt x="4232664" y="333061"/>
                </a:cubicBezTo>
                <a:cubicBezTo>
                  <a:pt x="4227555" y="331424"/>
                  <a:pt x="4221577" y="330035"/>
                  <a:pt x="4214731" y="328894"/>
                </a:cubicBezTo>
                <a:cubicBezTo>
                  <a:pt x="4207884" y="327753"/>
                  <a:pt x="4200294" y="327182"/>
                  <a:pt x="4191960" y="327182"/>
                </a:cubicBezTo>
                <a:close/>
                <a:moveTo>
                  <a:pt x="6415452" y="327033"/>
                </a:moveTo>
                <a:cubicBezTo>
                  <a:pt x="6406621" y="327033"/>
                  <a:pt x="6398262" y="328175"/>
                  <a:pt x="6390374" y="330457"/>
                </a:cubicBezTo>
                <a:cubicBezTo>
                  <a:pt x="6382487" y="332739"/>
                  <a:pt x="6375640" y="336186"/>
                  <a:pt x="6369836" y="340800"/>
                </a:cubicBezTo>
                <a:cubicBezTo>
                  <a:pt x="6364032" y="345414"/>
                  <a:pt x="6359418" y="351218"/>
                  <a:pt x="6355995" y="358213"/>
                </a:cubicBezTo>
                <a:cubicBezTo>
                  <a:pt x="6352572" y="365208"/>
                  <a:pt x="6350861" y="373319"/>
                  <a:pt x="6350861" y="382546"/>
                </a:cubicBezTo>
                <a:cubicBezTo>
                  <a:pt x="6350861" y="390583"/>
                  <a:pt x="6352051" y="397479"/>
                  <a:pt x="6354432" y="403233"/>
                </a:cubicBezTo>
                <a:cubicBezTo>
                  <a:pt x="6356814" y="408988"/>
                  <a:pt x="6359914" y="413974"/>
                  <a:pt x="6363734" y="418191"/>
                </a:cubicBezTo>
                <a:cubicBezTo>
                  <a:pt x="6367554" y="422408"/>
                  <a:pt x="6371895" y="426029"/>
                  <a:pt x="6376757" y="429055"/>
                </a:cubicBezTo>
                <a:cubicBezTo>
                  <a:pt x="6381618" y="432081"/>
                  <a:pt x="6386629" y="434785"/>
                  <a:pt x="6391788" y="437166"/>
                </a:cubicBezTo>
                <a:cubicBezTo>
                  <a:pt x="6396948" y="439548"/>
                  <a:pt x="6401958" y="441805"/>
                  <a:pt x="6406820" y="443938"/>
                </a:cubicBezTo>
                <a:cubicBezTo>
                  <a:pt x="6411682" y="446071"/>
                  <a:pt x="6416023" y="448353"/>
                  <a:pt x="6419842" y="450784"/>
                </a:cubicBezTo>
                <a:cubicBezTo>
                  <a:pt x="6423662" y="453215"/>
                  <a:pt x="6426763" y="455993"/>
                  <a:pt x="6429144" y="459118"/>
                </a:cubicBezTo>
                <a:cubicBezTo>
                  <a:pt x="6431525" y="462244"/>
                  <a:pt x="6432716" y="465989"/>
                  <a:pt x="6432716" y="470355"/>
                </a:cubicBezTo>
                <a:cubicBezTo>
                  <a:pt x="6432716" y="474125"/>
                  <a:pt x="6432022" y="477548"/>
                  <a:pt x="6430632" y="480624"/>
                </a:cubicBezTo>
                <a:cubicBezTo>
                  <a:pt x="6429243" y="483700"/>
                  <a:pt x="6427234" y="486280"/>
                  <a:pt x="6424605" y="488363"/>
                </a:cubicBezTo>
                <a:cubicBezTo>
                  <a:pt x="6421976" y="490447"/>
                  <a:pt x="6418776" y="492059"/>
                  <a:pt x="6415005" y="493200"/>
                </a:cubicBezTo>
                <a:cubicBezTo>
                  <a:pt x="6411235" y="494341"/>
                  <a:pt x="6406969" y="494912"/>
                  <a:pt x="6402206" y="494912"/>
                </a:cubicBezTo>
                <a:cubicBezTo>
                  <a:pt x="6394963" y="494912"/>
                  <a:pt x="6388589" y="494093"/>
                  <a:pt x="6383082" y="492456"/>
                </a:cubicBezTo>
                <a:cubicBezTo>
                  <a:pt x="6377575" y="490819"/>
                  <a:pt x="6372837" y="489008"/>
                  <a:pt x="6368869" y="487024"/>
                </a:cubicBezTo>
                <a:cubicBezTo>
                  <a:pt x="6364900" y="485039"/>
                  <a:pt x="6361651" y="483229"/>
                  <a:pt x="6359121" y="481592"/>
                </a:cubicBezTo>
                <a:cubicBezTo>
                  <a:pt x="6356590" y="479954"/>
                  <a:pt x="6354631" y="479136"/>
                  <a:pt x="6353242" y="479136"/>
                </a:cubicBezTo>
                <a:cubicBezTo>
                  <a:pt x="6352250" y="479136"/>
                  <a:pt x="6351381" y="479409"/>
                  <a:pt x="6350637" y="479954"/>
                </a:cubicBezTo>
                <a:cubicBezTo>
                  <a:pt x="6349893" y="480500"/>
                  <a:pt x="6349298" y="481418"/>
                  <a:pt x="6348851" y="482708"/>
                </a:cubicBezTo>
                <a:cubicBezTo>
                  <a:pt x="6348405" y="483998"/>
                  <a:pt x="6348083" y="485684"/>
                  <a:pt x="6347884" y="487768"/>
                </a:cubicBezTo>
                <a:cubicBezTo>
                  <a:pt x="6347685" y="489851"/>
                  <a:pt x="6347586" y="492431"/>
                  <a:pt x="6347586" y="495507"/>
                </a:cubicBezTo>
                <a:cubicBezTo>
                  <a:pt x="6347586" y="500071"/>
                  <a:pt x="6347859" y="503568"/>
                  <a:pt x="6348405" y="505999"/>
                </a:cubicBezTo>
                <a:cubicBezTo>
                  <a:pt x="6348951" y="508430"/>
                  <a:pt x="6349868" y="510291"/>
                  <a:pt x="6351158" y="511580"/>
                </a:cubicBezTo>
                <a:cubicBezTo>
                  <a:pt x="6352448" y="512870"/>
                  <a:pt x="6354557" y="514359"/>
                  <a:pt x="6357483" y="516045"/>
                </a:cubicBezTo>
                <a:cubicBezTo>
                  <a:pt x="6360410" y="517732"/>
                  <a:pt x="6364057" y="519344"/>
                  <a:pt x="6368422" y="520882"/>
                </a:cubicBezTo>
                <a:cubicBezTo>
                  <a:pt x="6372788" y="522420"/>
                  <a:pt x="6377823" y="523735"/>
                  <a:pt x="6383528" y="524826"/>
                </a:cubicBezTo>
                <a:cubicBezTo>
                  <a:pt x="6389234" y="525918"/>
                  <a:pt x="6395410" y="526463"/>
                  <a:pt x="6402057" y="526463"/>
                </a:cubicBezTo>
                <a:cubicBezTo>
                  <a:pt x="6411880" y="526463"/>
                  <a:pt x="6421107" y="525173"/>
                  <a:pt x="6429739" y="522594"/>
                </a:cubicBezTo>
                <a:cubicBezTo>
                  <a:pt x="6438372" y="520014"/>
                  <a:pt x="6445912" y="516169"/>
                  <a:pt x="6452361" y="511059"/>
                </a:cubicBezTo>
                <a:cubicBezTo>
                  <a:pt x="6458811" y="505950"/>
                  <a:pt x="6463920" y="499575"/>
                  <a:pt x="6467691" y="491935"/>
                </a:cubicBezTo>
                <a:cubicBezTo>
                  <a:pt x="6471461" y="484295"/>
                  <a:pt x="6473346" y="475415"/>
                  <a:pt x="6473346" y="465295"/>
                </a:cubicBezTo>
                <a:cubicBezTo>
                  <a:pt x="6473346" y="457556"/>
                  <a:pt x="6472155" y="450834"/>
                  <a:pt x="6469774" y="445129"/>
                </a:cubicBezTo>
                <a:cubicBezTo>
                  <a:pt x="6467393" y="439424"/>
                  <a:pt x="6464268" y="434463"/>
                  <a:pt x="6460398" y="430246"/>
                </a:cubicBezTo>
                <a:cubicBezTo>
                  <a:pt x="6456529" y="426029"/>
                  <a:pt x="6452113" y="422408"/>
                  <a:pt x="6447152" y="419381"/>
                </a:cubicBezTo>
                <a:cubicBezTo>
                  <a:pt x="6442191" y="416355"/>
                  <a:pt x="6437131" y="413651"/>
                  <a:pt x="6431972" y="411270"/>
                </a:cubicBezTo>
                <a:cubicBezTo>
                  <a:pt x="6426813" y="408889"/>
                  <a:pt x="6421752" y="406632"/>
                  <a:pt x="6416791" y="404499"/>
                </a:cubicBezTo>
                <a:cubicBezTo>
                  <a:pt x="6411830" y="402365"/>
                  <a:pt x="6407391" y="400083"/>
                  <a:pt x="6403471" y="397652"/>
                </a:cubicBezTo>
                <a:cubicBezTo>
                  <a:pt x="6399552" y="395222"/>
                  <a:pt x="6396427" y="392443"/>
                  <a:pt x="6394095" y="389318"/>
                </a:cubicBezTo>
                <a:cubicBezTo>
                  <a:pt x="6391764" y="386193"/>
                  <a:pt x="6390598" y="382497"/>
                  <a:pt x="6390598" y="378230"/>
                </a:cubicBezTo>
                <a:cubicBezTo>
                  <a:pt x="6390598" y="375353"/>
                  <a:pt x="6391119" y="372625"/>
                  <a:pt x="6392160" y="370045"/>
                </a:cubicBezTo>
                <a:cubicBezTo>
                  <a:pt x="6393202" y="367465"/>
                  <a:pt x="6394790" y="365258"/>
                  <a:pt x="6396923" y="363422"/>
                </a:cubicBezTo>
                <a:cubicBezTo>
                  <a:pt x="6399056" y="361586"/>
                  <a:pt x="6401710" y="360148"/>
                  <a:pt x="6404885" y="359106"/>
                </a:cubicBezTo>
                <a:cubicBezTo>
                  <a:pt x="6408060" y="358064"/>
                  <a:pt x="6411781" y="357543"/>
                  <a:pt x="6416047" y="357543"/>
                </a:cubicBezTo>
                <a:cubicBezTo>
                  <a:pt x="6421504" y="357543"/>
                  <a:pt x="6426515" y="358213"/>
                  <a:pt x="6431079" y="359552"/>
                </a:cubicBezTo>
                <a:cubicBezTo>
                  <a:pt x="6435643" y="360892"/>
                  <a:pt x="6439661" y="362380"/>
                  <a:pt x="6443134" y="364017"/>
                </a:cubicBezTo>
                <a:cubicBezTo>
                  <a:pt x="6446607" y="365654"/>
                  <a:pt x="6449534" y="367167"/>
                  <a:pt x="6451915" y="368557"/>
                </a:cubicBezTo>
                <a:cubicBezTo>
                  <a:pt x="6454296" y="369946"/>
                  <a:pt x="6456032" y="370640"/>
                  <a:pt x="6457124" y="370640"/>
                </a:cubicBezTo>
                <a:cubicBezTo>
                  <a:pt x="6458215" y="370640"/>
                  <a:pt x="6459083" y="370342"/>
                  <a:pt x="6459728" y="369747"/>
                </a:cubicBezTo>
                <a:cubicBezTo>
                  <a:pt x="6460373" y="369152"/>
                  <a:pt x="6460869" y="368209"/>
                  <a:pt x="6461217" y="366919"/>
                </a:cubicBezTo>
                <a:cubicBezTo>
                  <a:pt x="6461564" y="365630"/>
                  <a:pt x="6461812" y="363992"/>
                  <a:pt x="6461961" y="362008"/>
                </a:cubicBezTo>
                <a:cubicBezTo>
                  <a:pt x="6462110" y="360024"/>
                  <a:pt x="6462184" y="357593"/>
                  <a:pt x="6462184" y="354716"/>
                </a:cubicBezTo>
                <a:cubicBezTo>
                  <a:pt x="6462184" y="352136"/>
                  <a:pt x="6462134" y="349978"/>
                  <a:pt x="6462035" y="348241"/>
                </a:cubicBezTo>
                <a:cubicBezTo>
                  <a:pt x="6461936" y="346505"/>
                  <a:pt x="6461762" y="345066"/>
                  <a:pt x="6461514" y="343925"/>
                </a:cubicBezTo>
                <a:cubicBezTo>
                  <a:pt x="6461266" y="342784"/>
                  <a:pt x="6460969" y="341867"/>
                  <a:pt x="6460621" y="341172"/>
                </a:cubicBezTo>
                <a:cubicBezTo>
                  <a:pt x="6460274" y="340478"/>
                  <a:pt x="6459604" y="339634"/>
                  <a:pt x="6458612" y="338642"/>
                </a:cubicBezTo>
                <a:cubicBezTo>
                  <a:pt x="6457620" y="337650"/>
                  <a:pt x="6455586" y="336410"/>
                  <a:pt x="6452510" y="334921"/>
                </a:cubicBezTo>
                <a:cubicBezTo>
                  <a:pt x="6449434" y="333433"/>
                  <a:pt x="6445912" y="332094"/>
                  <a:pt x="6441943" y="330903"/>
                </a:cubicBezTo>
                <a:cubicBezTo>
                  <a:pt x="6437975" y="329712"/>
                  <a:pt x="6433708" y="328770"/>
                  <a:pt x="6429144" y="328075"/>
                </a:cubicBezTo>
                <a:cubicBezTo>
                  <a:pt x="6424580" y="327381"/>
                  <a:pt x="6420016" y="327033"/>
                  <a:pt x="6415452" y="327033"/>
                </a:cubicBezTo>
                <a:close/>
                <a:moveTo>
                  <a:pt x="5367702" y="327033"/>
                </a:moveTo>
                <a:cubicBezTo>
                  <a:pt x="5358871" y="327033"/>
                  <a:pt x="5350512" y="328175"/>
                  <a:pt x="5342625" y="330457"/>
                </a:cubicBezTo>
                <a:cubicBezTo>
                  <a:pt x="5334737" y="332739"/>
                  <a:pt x="5327891" y="336186"/>
                  <a:pt x="5322086" y="340800"/>
                </a:cubicBezTo>
                <a:cubicBezTo>
                  <a:pt x="5316282" y="345414"/>
                  <a:pt x="5311668" y="351218"/>
                  <a:pt x="5308245" y="358213"/>
                </a:cubicBezTo>
                <a:cubicBezTo>
                  <a:pt x="5304822" y="365208"/>
                  <a:pt x="5303111" y="373319"/>
                  <a:pt x="5303111" y="382546"/>
                </a:cubicBezTo>
                <a:cubicBezTo>
                  <a:pt x="5303111" y="390583"/>
                  <a:pt x="5304301" y="397479"/>
                  <a:pt x="5306683" y="403233"/>
                </a:cubicBezTo>
                <a:cubicBezTo>
                  <a:pt x="5309064" y="408988"/>
                  <a:pt x="5312164" y="413974"/>
                  <a:pt x="5315984" y="418191"/>
                </a:cubicBezTo>
                <a:cubicBezTo>
                  <a:pt x="5319804" y="422408"/>
                  <a:pt x="5324145" y="426029"/>
                  <a:pt x="5329007" y="429055"/>
                </a:cubicBezTo>
                <a:cubicBezTo>
                  <a:pt x="5333868" y="432081"/>
                  <a:pt x="5338879" y="434785"/>
                  <a:pt x="5344038" y="437166"/>
                </a:cubicBezTo>
                <a:cubicBezTo>
                  <a:pt x="5349198" y="439548"/>
                  <a:pt x="5354208" y="441805"/>
                  <a:pt x="5359070" y="443938"/>
                </a:cubicBezTo>
                <a:cubicBezTo>
                  <a:pt x="5363932" y="446071"/>
                  <a:pt x="5368273" y="448353"/>
                  <a:pt x="5372092" y="450784"/>
                </a:cubicBezTo>
                <a:cubicBezTo>
                  <a:pt x="5375912" y="453215"/>
                  <a:pt x="5379013" y="455993"/>
                  <a:pt x="5381394" y="459118"/>
                </a:cubicBezTo>
                <a:cubicBezTo>
                  <a:pt x="5383775" y="462244"/>
                  <a:pt x="5384966" y="465989"/>
                  <a:pt x="5384966" y="470355"/>
                </a:cubicBezTo>
                <a:cubicBezTo>
                  <a:pt x="5384966" y="474125"/>
                  <a:pt x="5384272" y="477548"/>
                  <a:pt x="5382883" y="480624"/>
                </a:cubicBezTo>
                <a:cubicBezTo>
                  <a:pt x="5381493" y="483700"/>
                  <a:pt x="5379484" y="486280"/>
                  <a:pt x="5376855" y="488363"/>
                </a:cubicBezTo>
                <a:cubicBezTo>
                  <a:pt x="5374226" y="490447"/>
                  <a:pt x="5371026" y="492059"/>
                  <a:pt x="5367256" y="493200"/>
                </a:cubicBezTo>
                <a:cubicBezTo>
                  <a:pt x="5363485" y="494341"/>
                  <a:pt x="5359219" y="494912"/>
                  <a:pt x="5354456" y="494912"/>
                </a:cubicBezTo>
                <a:cubicBezTo>
                  <a:pt x="5347213" y="494912"/>
                  <a:pt x="5340839" y="494093"/>
                  <a:pt x="5335332" y="492456"/>
                </a:cubicBezTo>
                <a:cubicBezTo>
                  <a:pt x="5329825" y="490819"/>
                  <a:pt x="5325087" y="489008"/>
                  <a:pt x="5321119" y="487024"/>
                </a:cubicBezTo>
                <a:cubicBezTo>
                  <a:pt x="5317150" y="485039"/>
                  <a:pt x="5313901" y="483229"/>
                  <a:pt x="5311371" y="481592"/>
                </a:cubicBezTo>
                <a:cubicBezTo>
                  <a:pt x="5308841" y="479954"/>
                  <a:pt x="5306881" y="479136"/>
                  <a:pt x="5305492" y="479136"/>
                </a:cubicBezTo>
                <a:cubicBezTo>
                  <a:pt x="5304500" y="479136"/>
                  <a:pt x="5303632" y="479409"/>
                  <a:pt x="5302887" y="479954"/>
                </a:cubicBezTo>
                <a:cubicBezTo>
                  <a:pt x="5302143" y="480500"/>
                  <a:pt x="5301548" y="481418"/>
                  <a:pt x="5301101" y="482708"/>
                </a:cubicBezTo>
                <a:cubicBezTo>
                  <a:pt x="5300655" y="483998"/>
                  <a:pt x="5300332" y="485684"/>
                  <a:pt x="5300134" y="487768"/>
                </a:cubicBezTo>
                <a:cubicBezTo>
                  <a:pt x="5299936" y="489851"/>
                  <a:pt x="5299836" y="492431"/>
                  <a:pt x="5299836" y="495507"/>
                </a:cubicBezTo>
                <a:cubicBezTo>
                  <a:pt x="5299836" y="500071"/>
                  <a:pt x="5300109" y="503568"/>
                  <a:pt x="5300655" y="505999"/>
                </a:cubicBezTo>
                <a:cubicBezTo>
                  <a:pt x="5301201" y="508430"/>
                  <a:pt x="5302118" y="510291"/>
                  <a:pt x="5303408" y="511580"/>
                </a:cubicBezTo>
                <a:cubicBezTo>
                  <a:pt x="5304698" y="512870"/>
                  <a:pt x="5306806" y="514359"/>
                  <a:pt x="5309733" y="516045"/>
                </a:cubicBezTo>
                <a:cubicBezTo>
                  <a:pt x="5312660" y="517732"/>
                  <a:pt x="5316307" y="519344"/>
                  <a:pt x="5320672" y="520882"/>
                </a:cubicBezTo>
                <a:cubicBezTo>
                  <a:pt x="5325038" y="522420"/>
                  <a:pt x="5330073" y="523735"/>
                  <a:pt x="5335778" y="524826"/>
                </a:cubicBezTo>
                <a:cubicBezTo>
                  <a:pt x="5341483" y="525918"/>
                  <a:pt x="5347660" y="526463"/>
                  <a:pt x="5354308" y="526463"/>
                </a:cubicBezTo>
                <a:cubicBezTo>
                  <a:pt x="5364130" y="526463"/>
                  <a:pt x="5373358" y="525173"/>
                  <a:pt x="5381990" y="522594"/>
                </a:cubicBezTo>
                <a:cubicBezTo>
                  <a:pt x="5390622" y="520014"/>
                  <a:pt x="5398162" y="516169"/>
                  <a:pt x="5404611" y="511059"/>
                </a:cubicBezTo>
                <a:cubicBezTo>
                  <a:pt x="5411061" y="505950"/>
                  <a:pt x="5416170" y="499575"/>
                  <a:pt x="5419941" y="491935"/>
                </a:cubicBezTo>
                <a:cubicBezTo>
                  <a:pt x="5423711" y="484295"/>
                  <a:pt x="5425596" y="475415"/>
                  <a:pt x="5425596" y="465295"/>
                </a:cubicBezTo>
                <a:cubicBezTo>
                  <a:pt x="5425596" y="457556"/>
                  <a:pt x="5424406" y="450834"/>
                  <a:pt x="5422024" y="445129"/>
                </a:cubicBezTo>
                <a:cubicBezTo>
                  <a:pt x="5419643" y="439424"/>
                  <a:pt x="5416518" y="434463"/>
                  <a:pt x="5412648" y="430246"/>
                </a:cubicBezTo>
                <a:cubicBezTo>
                  <a:pt x="5408779" y="426029"/>
                  <a:pt x="5404363" y="422408"/>
                  <a:pt x="5399402" y="419381"/>
                </a:cubicBezTo>
                <a:cubicBezTo>
                  <a:pt x="5394441" y="416355"/>
                  <a:pt x="5389381" y="413651"/>
                  <a:pt x="5384222" y="411270"/>
                </a:cubicBezTo>
                <a:cubicBezTo>
                  <a:pt x="5379063" y="408889"/>
                  <a:pt x="5374002" y="406632"/>
                  <a:pt x="5369041" y="404499"/>
                </a:cubicBezTo>
                <a:cubicBezTo>
                  <a:pt x="5364080" y="402365"/>
                  <a:pt x="5359640" y="400083"/>
                  <a:pt x="5355721" y="397652"/>
                </a:cubicBezTo>
                <a:cubicBezTo>
                  <a:pt x="5351802" y="395222"/>
                  <a:pt x="5348677" y="392443"/>
                  <a:pt x="5346345" y="389318"/>
                </a:cubicBezTo>
                <a:cubicBezTo>
                  <a:pt x="5344014" y="386193"/>
                  <a:pt x="5342848" y="382497"/>
                  <a:pt x="5342848" y="378230"/>
                </a:cubicBezTo>
                <a:cubicBezTo>
                  <a:pt x="5342848" y="375353"/>
                  <a:pt x="5343369" y="372625"/>
                  <a:pt x="5344410" y="370045"/>
                </a:cubicBezTo>
                <a:cubicBezTo>
                  <a:pt x="5345452" y="367465"/>
                  <a:pt x="5347040" y="365258"/>
                  <a:pt x="5349173" y="363422"/>
                </a:cubicBezTo>
                <a:cubicBezTo>
                  <a:pt x="5351306" y="361586"/>
                  <a:pt x="5353960" y="360148"/>
                  <a:pt x="5357135" y="359106"/>
                </a:cubicBezTo>
                <a:cubicBezTo>
                  <a:pt x="5360310" y="358064"/>
                  <a:pt x="5364031" y="357543"/>
                  <a:pt x="5368297" y="357543"/>
                </a:cubicBezTo>
                <a:cubicBezTo>
                  <a:pt x="5373754" y="357543"/>
                  <a:pt x="5378765" y="358213"/>
                  <a:pt x="5383329" y="359552"/>
                </a:cubicBezTo>
                <a:cubicBezTo>
                  <a:pt x="5387893" y="360892"/>
                  <a:pt x="5391911" y="362380"/>
                  <a:pt x="5395384" y="364017"/>
                </a:cubicBezTo>
                <a:cubicBezTo>
                  <a:pt x="5398857" y="365654"/>
                  <a:pt x="5401784" y="367167"/>
                  <a:pt x="5404165" y="368557"/>
                </a:cubicBezTo>
                <a:cubicBezTo>
                  <a:pt x="5406546" y="369946"/>
                  <a:pt x="5408282" y="370640"/>
                  <a:pt x="5409374" y="370640"/>
                </a:cubicBezTo>
                <a:cubicBezTo>
                  <a:pt x="5410465" y="370640"/>
                  <a:pt x="5411333" y="370342"/>
                  <a:pt x="5411978" y="369747"/>
                </a:cubicBezTo>
                <a:cubicBezTo>
                  <a:pt x="5412623" y="369152"/>
                  <a:pt x="5413119" y="368209"/>
                  <a:pt x="5413467" y="366919"/>
                </a:cubicBezTo>
                <a:cubicBezTo>
                  <a:pt x="5413814" y="365630"/>
                  <a:pt x="5414062" y="363992"/>
                  <a:pt x="5414211" y="362008"/>
                </a:cubicBezTo>
                <a:cubicBezTo>
                  <a:pt x="5414360" y="360024"/>
                  <a:pt x="5414434" y="357593"/>
                  <a:pt x="5414434" y="354716"/>
                </a:cubicBezTo>
                <a:cubicBezTo>
                  <a:pt x="5414434" y="352136"/>
                  <a:pt x="5414384" y="349978"/>
                  <a:pt x="5414285" y="348241"/>
                </a:cubicBezTo>
                <a:cubicBezTo>
                  <a:pt x="5414186" y="346505"/>
                  <a:pt x="5414012" y="345066"/>
                  <a:pt x="5413764" y="343925"/>
                </a:cubicBezTo>
                <a:cubicBezTo>
                  <a:pt x="5413516" y="342784"/>
                  <a:pt x="5413219" y="341867"/>
                  <a:pt x="5412871" y="341172"/>
                </a:cubicBezTo>
                <a:cubicBezTo>
                  <a:pt x="5412524" y="340478"/>
                  <a:pt x="5411854" y="339634"/>
                  <a:pt x="5410862" y="338642"/>
                </a:cubicBezTo>
                <a:cubicBezTo>
                  <a:pt x="5409870" y="337650"/>
                  <a:pt x="5407836" y="336410"/>
                  <a:pt x="5404760" y="334921"/>
                </a:cubicBezTo>
                <a:cubicBezTo>
                  <a:pt x="5401684" y="333433"/>
                  <a:pt x="5398162" y="332094"/>
                  <a:pt x="5394193" y="330903"/>
                </a:cubicBezTo>
                <a:cubicBezTo>
                  <a:pt x="5390225" y="329712"/>
                  <a:pt x="5385958" y="328770"/>
                  <a:pt x="5381394" y="328075"/>
                </a:cubicBezTo>
                <a:cubicBezTo>
                  <a:pt x="5376830" y="327381"/>
                  <a:pt x="5372266" y="327033"/>
                  <a:pt x="5367702" y="327033"/>
                </a:cubicBezTo>
                <a:close/>
                <a:moveTo>
                  <a:pt x="4585759" y="327033"/>
                </a:moveTo>
                <a:cubicBezTo>
                  <a:pt x="4570479" y="327033"/>
                  <a:pt x="4557060" y="329365"/>
                  <a:pt x="4545501" y="334028"/>
                </a:cubicBezTo>
                <a:cubicBezTo>
                  <a:pt x="4533942" y="338692"/>
                  <a:pt x="4524243" y="345389"/>
                  <a:pt x="4516405" y="354120"/>
                </a:cubicBezTo>
                <a:cubicBezTo>
                  <a:pt x="4508567" y="362851"/>
                  <a:pt x="4502663" y="373443"/>
                  <a:pt x="4498695" y="385895"/>
                </a:cubicBezTo>
                <a:cubicBezTo>
                  <a:pt x="4494726" y="398347"/>
                  <a:pt x="4492741" y="412362"/>
                  <a:pt x="4492741" y="427939"/>
                </a:cubicBezTo>
                <a:cubicBezTo>
                  <a:pt x="4492741" y="444905"/>
                  <a:pt x="4494602" y="459590"/>
                  <a:pt x="4498323" y="471992"/>
                </a:cubicBezTo>
                <a:cubicBezTo>
                  <a:pt x="4502043" y="484394"/>
                  <a:pt x="4507624" y="494614"/>
                  <a:pt x="4515066" y="502651"/>
                </a:cubicBezTo>
                <a:cubicBezTo>
                  <a:pt x="4522507" y="510687"/>
                  <a:pt x="4531809" y="516665"/>
                  <a:pt x="4542971" y="520584"/>
                </a:cubicBezTo>
                <a:cubicBezTo>
                  <a:pt x="4554133" y="524504"/>
                  <a:pt x="4567205" y="526463"/>
                  <a:pt x="4582187" y="526463"/>
                </a:cubicBezTo>
                <a:cubicBezTo>
                  <a:pt x="4597368" y="526463"/>
                  <a:pt x="4610737" y="524156"/>
                  <a:pt x="4622296" y="519543"/>
                </a:cubicBezTo>
                <a:cubicBezTo>
                  <a:pt x="4633855" y="514929"/>
                  <a:pt x="4643554" y="508232"/>
                  <a:pt x="4651392" y="499451"/>
                </a:cubicBezTo>
                <a:cubicBezTo>
                  <a:pt x="4659231" y="490670"/>
                  <a:pt x="4665134" y="479979"/>
                  <a:pt x="4669103" y="467378"/>
                </a:cubicBezTo>
                <a:cubicBezTo>
                  <a:pt x="4673072" y="454778"/>
                  <a:pt x="4675056" y="440490"/>
                  <a:pt x="4675056" y="424516"/>
                </a:cubicBezTo>
                <a:cubicBezTo>
                  <a:pt x="4675056" y="407847"/>
                  <a:pt x="4673146" y="393386"/>
                  <a:pt x="4669326" y="381133"/>
                </a:cubicBezTo>
                <a:cubicBezTo>
                  <a:pt x="4665506" y="368879"/>
                  <a:pt x="4659851" y="358734"/>
                  <a:pt x="4652360" y="350697"/>
                </a:cubicBezTo>
                <a:cubicBezTo>
                  <a:pt x="4644869" y="342660"/>
                  <a:pt x="4635542" y="336707"/>
                  <a:pt x="4624380" y="332838"/>
                </a:cubicBezTo>
                <a:cubicBezTo>
                  <a:pt x="4613218" y="328968"/>
                  <a:pt x="4600344" y="327033"/>
                  <a:pt x="4585759" y="327033"/>
                </a:cubicBezTo>
                <a:close/>
                <a:moveTo>
                  <a:pt x="4376209" y="327033"/>
                </a:moveTo>
                <a:cubicBezTo>
                  <a:pt x="4360929" y="327033"/>
                  <a:pt x="4347510" y="329365"/>
                  <a:pt x="4335951" y="334028"/>
                </a:cubicBezTo>
                <a:cubicBezTo>
                  <a:pt x="4324392" y="338692"/>
                  <a:pt x="4314693" y="345389"/>
                  <a:pt x="4306855" y="354120"/>
                </a:cubicBezTo>
                <a:cubicBezTo>
                  <a:pt x="4299017" y="362851"/>
                  <a:pt x="4293113" y="373443"/>
                  <a:pt x="4289145" y="385895"/>
                </a:cubicBezTo>
                <a:cubicBezTo>
                  <a:pt x="4285176" y="398347"/>
                  <a:pt x="4283191" y="412362"/>
                  <a:pt x="4283191" y="427939"/>
                </a:cubicBezTo>
                <a:cubicBezTo>
                  <a:pt x="4283191" y="444905"/>
                  <a:pt x="4285052" y="459590"/>
                  <a:pt x="4288773" y="471992"/>
                </a:cubicBezTo>
                <a:cubicBezTo>
                  <a:pt x="4292493" y="484394"/>
                  <a:pt x="4298074" y="494614"/>
                  <a:pt x="4305516" y="502651"/>
                </a:cubicBezTo>
                <a:cubicBezTo>
                  <a:pt x="4312957" y="510687"/>
                  <a:pt x="4322259" y="516665"/>
                  <a:pt x="4333421" y="520584"/>
                </a:cubicBezTo>
                <a:cubicBezTo>
                  <a:pt x="4344583" y="524504"/>
                  <a:pt x="4357655" y="526463"/>
                  <a:pt x="4372637" y="526463"/>
                </a:cubicBezTo>
                <a:cubicBezTo>
                  <a:pt x="4387818" y="526463"/>
                  <a:pt x="4401187" y="524156"/>
                  <a:pt x="4412746" y="519543"/>
                </a:cubicBezTo>
                <a:cubicBezTo>
                  <a:pt x="4424305" y="514929"/>
                  <a:pt x="4434004" y="508232"/>
                  <a:pt x="4441842" y="499451"/>
                </a:cubicBezTo>
                <a:cubicBezTo>
                  <a:pt x="4449681" y="490670"/>
                  <a:pt x="4455584" y="479979"/>
                  <a:pt x="4459553" y="467378"/>
                </a:cubicBezTo>
                <a:cubicBezTo>
                  <a:pt x="4463522" y="454778"/>
                  <a:pt x="4465506" y="440490"/>
                  <a:pt x="4465506" y="424516"/>
                </a:cubicBezTo>
                <a:cubicBezTo>
                  <a:pt x="4465506" y="407847"/>
                  <a:pt x="4463596" y="393386"/>
                  <a:pt x="4459776" y="381133"/>
                </a:cubicBezTo>
                <a:cubicBezTo>
                  <a:pt x="4455956" y="368879"/>
                  <a:pt x="4450301" y="358734"/>
                  <a:pt x="4442810" y="350697"/>
                </a:cubicBezTo>
                <a:cubicBezTo>
                  <a:pt x="4435319" y="342660"/>
                  <a:pt x="4425992" y="336707"/>
                  <a:pt x="4414830" y="332838"/>
                </a:cubicBezTo>
                <a:cubicBezTo>
                  <a:pt x="4403668" y="328968"/>
                  <a:pt x="4390794" y="327033"/>
                  <a:pt x="4376209" y="327033"/>
                </a:cubicBezTo>
                <a:close/>
                <a:moveTo>
                  <a:pt x="0" y="0"/>
                </a:moveTo>
                <a:lnTo>
                  <a:pt x="6768791" y="0"/>
                </a:lnTo>
                <a:lnTo>
                  <a:pt x="7560527" y="791737"/>
                </a:lnTo>
                <a:lnTo>
                  <a:pt x="6768791" y="1583473"/>
                </a:lnTo>
                <a:lnTo>
                  <a:pt x="0" y="1583473"/>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a:p>
        </p:txBody>
      </p:sp>
      <p:sp>
        <p:nvSpPr>
          <p:cNvPr id="29" name="Forme libre : forme 28">
            <a:extLst>
              <a:ext uri="{FF2B5EF4-FFF2-40B4-BE49-F238E27FC236}">
                <a16:creationId xmlns:a16="http://schemas.microsoft.com/office/drawing/2014/main" id="{5EB4441A-1D9E-139C-1A49-3001A43FB1AE}"/>
              </a:ext>
            </a:extLst>
          </p:cNvPr>
          <p:cNvSpPr/>
          <p:nvPr/>
        </p:nvSpPr>
        <p:spPr>
          <a:xfrm>
            <a:off x="70611" y="1271606"/>
            <a:ext cx="15117116" cy="3166121"/>
          </a:xfrm>
          <a:custGeom>
            <a:avLst/>
            <a:gdLst/>
            <a:ahLst/>
            <a:cxnLst/>
            <a:rect l="l" t="t" r="r" b="b"/>
            <a:pathLst>
              <a:path w="7560527" h="1583473">
                <a:moveTo>
                  <a:pt x="5227241" y="1112001"/>
                </a:moveTo>
                <a:lnTo>
                  <a:pt x="5241528" y="1112001"/>
                </a:lnTo>
                <a:lnTo>
                  <a:pt x="5241528" y="1134623"/>
                </a:lnTo>
                <a:cubicBezTo>
                  <a:pt x="5236964" y="1139782"/>
                  <a:pt x="5232475" y="1143701"/>
                  <a:pt x="5228059" y="1146380"/>
                </a:cubicBezTo>
                <a:cubicBezTo>
                  <a:pt x="5223644" y="1149059"/>
                  <a:pt x="5218807" y="1150399"/>
                  <a:pt x="5213549" y="1150399"/>
                </a:cubicBezTo>
                <a:cubicBezTo>
                  <a:pt x="5207298" y="1150399"/>
                  <a:pt x="5202411" y="1148811"/>
                  <a:pt x="5198889" y="1145636"/>
                </a:cubicBezTo>
                <a:cubicBezTo>
                  <a:pt x="5195367" y="1142461"/>
                  <a:pt x="5193606" y="1138096"/>
                  <a:pt x="5193606" y="1132539"/>
                </a:cubicBezTo>
                <a:cubicBezTo>
                  <a:pt x="5193606" y="1129265"/>
                  <a:pt x="5194226" y="1126363"/>
                  <a:pt x="5195466" y="1123833"/>
                </a:cubicBezTo>
                <a:cubicBezTo>
                  <a:pt x="5196706" y="1121303"/>
                  <a:pt x="5198666" y="1119145"/>
                  <a:pt x="5201345" y="1117359"/>
                </a:cubicBezTo>
                <a:cubicBezTo>
                  <a:pt x="5204024" y="1115573"/>
                  <a:pt x="5207496" y="1114234"/>
                  <a:pt x="5211763" y="1113341"/>
                </a:cubicBezTo>
                <a:cubicBezTo>
                  <a:pt x="5216029" y="1112448"/>
                  <a:pt x="5221189" y="1112001"/>
                  <a:pt x="5227241" y="1112001"/>
                </a:cubicBezTo>
                <a:close/>
                <a:moveTo>
                  <a:pt x="4700389" y="1059167"/>
                </a:moveTo>
                <a:cubicBezTo>
                  <a:pt x="4705350" y="1059167"/>
                  <a:pt x="4709493" y="1060383"/>
                  <a:pt x="4712817" y="1062813"/>
                </a:cubicBezTo>
                <a:cubicBezTo>
                  <a:pt x="4716140" y="1065244"/>
                  <a:pt x="4718819" y="1068494"/>
                  <a:pt x="4720853" y="1072562"/>
                </a:cubicBezTo>
                <a:cubicBezTo>
                  <a:pt x="4722887" y="1076630"/>
                  <a:pt x="4724326" y="1081268"/>
                  <a:pt x="4725169" y="1086477"/>
                </a:cubicBezTo>
                <a:cubicBezTo>
                  <a:pt x="4726013" y="1091686"/>
                  <a:pt x="4726434" y="1097118"/>
                  <a:pt x="4726434" y="1102774"/>
                </a:cubicBezTo>
                <a:cubicBezTo>
                  <a:pt x="4726434" y="1107834"/>
                  <a:pt x="4725913" y="1112894"/>
                  <a:pt x="4724872" y="1117954"/>
                </a:cubicBezTo>
                <a:cubicBezTo>
                  <a:pt x="4723830" y="1123014"/>
                  <a:pt x="4722217" y="1127554"/>
                  <a:pt x="4720035" y="1131572"/>
                </a:cubicBezTo>
                <a:cubicBezTo>
                  <a:pt x="4717852" y="1135590"/>
                  <a:pt x="4715049" y="1138840"/>
                  <a:pt x="4711626" y="1141320"/>
                </a:cubicBezTo>
                <a:cubicBezTo>
                  <a:pt x="4708203" y="1143801"/>
                  <a:pt x="4704060" y="1145041"/>
                  <a:pt x="4699199" y="1145041"/>
                </a:cubicBezTo>
                <a:cubicBezTo>
                  <a:pt x="4694039" y="1145041"/>
                  <a:pt x="4689078" y="1143230"/>
                  <a:pt x="4684316" y="1139609"/>
                </a:cubicBezTo>
                <a:cubicBezTo>
                  <a:pt x="4679553" y="1135987"/>
                  <a:pt x="4674543" y="1130853"/>
                  <a:pt x="4669284" y="1124205"/>
                </a:cubicBezTo>
                <a:lnTo>
                  <a:pt x="4669284" y="1080450"/>
                </a:lnTo>
                <a:cubicBezTo>
                  <a:pt x="4672261" y="1076481"/>
                  <a:pt x="4675089" y="1073157"/>
                  <a:pt x="4677767" y="1070478"/>
                </a:cubicBezTo>
                <a:cubicBezTo>
                  <a:pt x="4680446" y="1067799"/>
                  <a:pt x="4683051" y="1065616"/>
                  <a:pt x="4685581" y="1063930"/>
                </a:cubicBezTo>
                <a:cubicBezTo>
                  <a:pt x="4688111" y="1062243"/>
                  <a:pt x="4690592" y="1061027"/>
                  <a:pt x="4693022" y="1060283"/>
                </a:cubicBezTo>
                <a:cubicBezTo>
                  <a:pt x="4695453" y="1059539"/>
                  <a:pt x="4697909" y="1059167"/>
                  <a:pt x="4700389" y="1059167"/>
                </a:cubicBezTo>
                <a:close/>
                <a:moveTo>
                  <a:pt x="5895330" y="1056786"/>
                </a:moveTo>
                <a:cubicBezTo>
                  <a:pt x="5901581" y="1056786"/>
                  <a:pt x="5906765" y="1057927"/>
                  <a:pt x="5910883" y="1060209"/>
                </a:cubicBezTo>
                <a:cubicBezTo>
                  <a:pt x="5915001" y="1062491"/>
                  <a:pt x="5918299" y="1065666"/>
                  <a:pt x="5920780" y="1069734"/>
                </a:cubicBezTo>
                <a:cubicBezTo>
                  <a:pt x="5923260" y="1073802"/>
                  <a:pt x="5925022" y="1078589"/>
                  <a:pt x="5926063" y="1084096"/>
                </a:cubicBezTo>
                <a:cubicBezTo>
                  <a:pt x="5927105" y="1089602"/>
                  <a:pt x="5927626" y="1095630"/>
                  <a:pt x="5927626" y="1102178"/>
                </a:cubicBezTo>
                <a:cubicBezTo>
                  <a:pt x="5927626" y="1109223"/>
                  <a:pt x="5926981" y="1115499"/>
                  <a:pt x="5925691" y="1121005"/>
                </a:cubicBezTo>
                <a:cubicBezTo>
                  <a:pt x="5924401" y="1126512"/>
                  <a:pt x="5922417" y="1131200"/>
                  <a:pt x="5919738" y="1135069"/>
                </a:cubicBezTo>
                <a:cubicBezTo>
                  <a:pt x="5917059" y="1138939"/>
                  <a:pt x="5913636" y="1141891"/>
                  <a:pt x="5909469" y="1143925"/>
                </a:cubicBezTo>
                <a:cubicBezTo>
                  <a:pt x="5905302" y="1145959"/>
                  <a:pt x="5900391" y="1146976"/>
                  <a:pt x="5894735" y="1146976"/>
                </a:cubicBezTo>
                <a:cubicBezTo>
                  <a:pt x="5888584" y="1146976"/>
                  <a:pt x="5883424" y="1145860"/>
                  <a:pt x="5879257" y="1143627"/>
                </a:cubicBezTo>
                <a:cubicBezTo>
                  <a:pt x="5875090" y="1141395"/>
                  <a:pt x="5871791" y="1138244"/>
                  <a:pt x="5869360" y="1134176"/>
                </a:cubicBezTo>
                <a:cubicBezTo>
                  <a:pt x="5866929" y="1130109"/>
                  <a:pt x="5865168" y="1125321"/>
                  <a:pt x="5864076" y="1119815"/>
                </a:cubicBezTo>
                <a:cubicBezTo>
                  <a:pt x="5862985" y="1114308"/>
                  <a:pt x="5862439" y="1108280"/>
                  <a:pt x="5862439" y="1101732"/>
                </a:cubicBezTo>
                <a:cubicBezTo>
                  <a:pt x="5862439" y="1094687"/>
                  <a:pt x="5863109" y="1088412"/>
                  <a:pt x="5864449" y="1082905"/>
                </a:cubicBezTo>
                <a:cubicBezTo>
                  <a:pt x="5865788" y="1077399"/>
                  <a:pt x="5867797" y="1072686"/>
                  <a:pt x="5870476" y="1068767"/>
                </a:cubicBezTo>
                <a:cubicBezTo>
                  <a:pt x="5873155" y="1064847"/>
                  <a:pt x="5876578" y="1061871"/>
                  <a:pt x="5880745" y="1059837"/>
                </a:cubicBezTo>
                <a:cubicBezTo>
                  <a:pt x="5884912" y="1057803"/>
                  <a:pt x="5889774" y="1056786"/>
                  <a:pt x="5895330" y="1056786"/>
                </a:cubicBezTo>
                <a:close/>
                <a:moveTo>
                  <a:pt x="4857105" y="1056786"/>
                </a:moveTo>
                <a:cubicBezTo>
                  <a:pt x="4863356" y="1056786"/>
                  <a:pt x="4868540" y="1057927"/>
                  <a:pt x="4872658" y="1060209"/>
                </a:cubicBezTo>
                <a:cubicBezTo>
                  <a:pt x="4876775" y="1062491"/>
                  <a:pt x="4880074" y="1065666"/>
                  <a:pt x="4882555" y="1069734"/>
                </a:cubicBezTo>
                <a:cubicBezTo>
                  <a:pt x="4885035" y="1073802"/>
                  <a:pt x="4886797" y="1078589"/>
                  <a:pt x="4887838" y="1084096"/>
                </a:cubicBezTo>
                <a:cubicBezTo>
                  <a:pt x="4888880" y="1089602"/>
                  <a:pt x="4889401" y="1095630"/>
                  <a:pt x="4889401" y="1102178"/>
                </a:cubicBezTo>
                <a:cubicBezTo>
                  <a:pt x="4889401" y="1109223"/>
                  <a:pt x="4888756" y="1115499"/>
                  <a:pt x="4887466" y="1121005"/>
                </a:cubicBezTo>
                <a:cubicBezTo>
                  <a:pt x="4886176" y="1126512"/>
                  <a:pt x="4884192" y="1131200"/>
                  <a:pt x="4881513" y="1135069"/>
                </a:cubicBezTo>
                <a:cubicBezTo>
                  <a:pt x="4878834" y="1138939"/>
                  <a:pt x="4875411" y="1141891"/>
                  <a:pt x="4871244" y="1143925"/>
                </a:cubicBezTo>
                <a:cubicBezTo>
                  <a:pt x="4867077" y="1145959"/>
                  <a:pt x="4862166" y="1146976"/>
                  <a:pt x="4856510" y="1146976"/>
                </a:cubicBezTo>
                <a:cubicBezTo>
                  <a:pt x="4850359" y="1146976"/>
                  <a:pt x="4845199" y="1145860"/>
                  <a:pt x="4841032" y="1143627"/>
                </a:cubicBezTo>
                <a:cubicBezTo>
                  <a:pt x="4836865" y="1141395"/>
                  <a:pt x="4833566" y="1138244"/>
                  <a:pt x="4831135" y="1134176"/>
                </a:cubicBezTo>
                <a:cubicBezTo>
                  <a:pt x="4828704" y="1130109"/>
                  <a:pt x="4826943" y="1125321"/>
                  <a:pt x="4825851" y="1119815"/>
                </a:cubicBezTo>
                <a:cubicBezTo>
                  <a:pt x="4824760" y="1114308"/>
                  <a:pt x="4824214" y="1108280"/>
                  <a:pt x="4824214" y="1101732"/>
                </a:cubicBezTo>
                <a:cubicBezTo>
                  <a:pt x="4824214" y="1094687"/>
                  <a:pt x="4824884" y="1088412"/>
                  <a:pt x="4826224" y="1082905"/>
                </a:cubicBezTo>
                <a:cubicBezTo>
                  <a:pt x="4827563" y="1077399"/>
                  <a:pt x="4829572" y="1072686"/>
                  <a:pt x="4832251" y="1068767"/>
                </a:cubicBezTo>
                <a:cubicBezTo>
                  <a:pt x="4834930" y="1064847"/>
                  <a:pt x="4838353" y="1061871"/>
                  <a:pt x="4842520" y="1059837"/>
                </a:cubicBezTo>
                <a:cubicBezTo>
                  <a:pt x="4846687" y="1057803"/>
                  <a:pt x="4851549" y="1056786"/>
                  <a:pt x="4857105" y="1056786"/>
                </a:cubicBezTo>
                <a:close/>
                <a:moveTo>
                  <a:pt x="5662414" y="1053660"/>
                </a:moveTo>
                <a:cubicBezTo>
                  <a:pt x="5671840" y="1053660"/>
                  <a:pt x="5678810" y="1056662"/>
                  <a:pt x="5683325" y="1062665"/>
                </a:cubicBezTo>
                <a:cubicBezTo>
                  <a:pt x="5687839" y="1068667"/>
                  <a:pt x="5689948" y="1076927"/>
                  <a:pt x="5689650" y="1087444"/>
                </a:cubicBezTo>
                <a:lnTo>
                  <a:pt x="5633691" y="1087444"/>
                </a:lnTo>
                <a:cubicBezTo>
                  <a:pt x="5633889" y="1082781"/>
                  <a:pt x="5634608" y="1078391"/>
                  <a:pt x="5635849" y="1074273"/>
                </a:cubicBezTo>
                <a:cubicBezTo>
                  <a:pt x="5637089" y="1070156"/>
                  <a:pt x="5638875" y="1066584"/>
                  <a:pt x="5641206" y="1063558"/>
                </a:cubicBezTo>
                <a:cubicBezTo>
                  <a:pt x="5643538" y="1060531"/>
                  <a:pt x="5646465" y="1058125"/>
                  <a:pt x="5649987" y="1056339"/>
                </a:cubicBezTo>
                <a:cubicBezTo>
                  <a:pt x="5653510" y="1054553"/>
                  <a:pt x="5657652" y="1053660"/>
                  <a:pt x="5662414" y="1053660"/>
                </a:cubicBezTo>
                <a:close/>
                <a:moveTo>
                  <a:pt x="3990628" y="1028955"/>
                </a:moveTo>
                <a:cubicBezTo>
                  <a:pt x="3980309" y="1028955"/>
                  <a:pt x="3971454" y="1032626"/>
                  <a:pt x="3964062" y="1039968"/>
                </a:cubicBezTo>
                <a:cubicBezTo>
                  <a:pt x="3956670" y="1047310"/>
                  <a:pt x="3952975" y="1056191"/>
                  <a:pt x="3952975" y="1066608"/>
                </a:cubicBezTo>
                <a:cubicBezTo>
                  <a:pt x="3952975" y="1077026"/>
                  <a:pt x="3956670" y="1085931"/>
                  <a:pt x="3964062" y="1093323"/>
                </a:cubicBezTo>
                <a:cubicBezTo>
                  <a:pt x="3971454" y="1100715"/>
                  <a:pt x="3980309" y="1104411"/>
                  <a:pt x="3990628" y="1104411"/>
                </a:cubicBezTo>
                <a:cubicBezTo>
                  <a:pt x="4001046" y="1104411"/>
                  <a:pt x="4009951" y="1100715"/>
                  <a:pt x="4017343" y="1093323"/>
                </a:cubicBezTo>
                <a:cubicBezTo>
                  <a:pt x="4024734" y="1085931"/>
                  <a:pt x="4028430" y="1077026"/>
                  <a:pt x="4028430" y="1066608"/>
                </a:cubicBezTo>
                <a:cubicBezTo>
                  <a:pt x="4028430" y="1056191"/>
                  <a:pt x="4024734" y="1047310"/>
                  <a:pt x="4017343" y="1039968"/>
                </a:cubicBezTo>
                <a:cubicBezTo>
                  <a:pt x="4009951" y="1032626"/>
                  <a:pt x="4001046" y="1028955"/>
                  <a:pt x="3990628" y="1028955"/>
                </a:cubicBezTo>
                <a:close/>
                <a:moveTo>
                  <a:pt x="5538292" y="1027318"/>
                </a:moveTo>
                <a:cubicBezTo>
                  <a:pt x="5528568" y="1027318"/>
                  <a:pt x="5519639" y="1028856"/>
                  <a:pt x="5511503" y="1031932"/>
                </a:cubicBezTo>
                <a:cubicBezTo>
                  <a:pt x="5503367" y="1035007"/>
                  <a:pt x="5496322" y="1039720"/>
                  <a:pt x="5490369" y="1046070"/>
                </a:cubicBezTo>
                <a:cubicBezTo>
                  <a:pt x="5484416" y="1052420"/>
                  <a:pt x="5479777" y="1060432"/>
                  <a:pt x="5476454" y="1070106"/>
                </a:cubicBezTo>
                <a:cubicBezTo>
                  <a:pt x="5473130" y="1079780"/>
                  <a:pt x="5471468" y="1091264"/>
                  <a:pt x="5471468" y="1104560"/>
                </a:cubicBezTo>
                <a:cubicBezTo>
                  <a:pt x="5471468" y="1116069"/>
                  <a:pt x="5472832" y="1126289"/>
                  <a:pt x="5475561" y="1135218"/>
                </a:cubicBezTo>
                <a:cubicBezTo>
                  <a:pt x="5478289" y="1144148"/>
                  <a:pt x="5482332" y="1151713"/>
                  <a:pt x="5487690" y="1157915"/>
                </a:cubicBezTo>
                <a:cubicBezTo>
                  <a:pt x="5493048" y="1164116"/>
                  <a:pt x="5499671" y="1168804"/>
                  <a:pt x="5507559" y="1171979"/>
                </a:cubicBezTo>
                <a:cubicBezTo>
                  <a:pt x="5515447" y="1175154"/>
                  <a:pt x="5524500" y="1176741"/>
                  <a:pt x="5534720" y="1176741"/>
                </a:cubicBezTo>
                <a:cubicBezTo>
                  <a:pt x="5539284" y="1176741"/>
                  <a:pt x="5543724" y="1176344"/>
                  <a:pt x="5548040" y="1175551"/>
                </a:cubicBezTo>
                <a:cubicBezTo>
                  <a:pt x="5552356" y="1174757"/>
                  <a:pt x="5556349" y="1173715"/>
                  <a:pt x="5560021" y="1172425"/>
                </a:cubicBezTo>
                <a:cubicBezTo>
                  <a:pt x="5563692" y="1171135"/>
                  <a:pt x="5566966" y="1169672"/>
                  <a:pt x="5569843" y="1168035"/>
                </a:cubicBezTo>
                <a:cubicBezTo>
                  <a:pt x="5572721" y="1166398"/>
                  <a:pt x="5574755" y="1165009"/>
                  <a:pt x="5575945" y="1163868"/>
                </a:cubicBezTo>
                <a:cubicBezTo>
                  <a:pt x="5577136" y="1162727"/>
                  <a:pt x="5577905" y="1161784"/>
                  <a:pt x="5578252" y="1161040"/>
                </a:cubicBezTo>
                <a:cubicBezTo>
                  <a:pt x="5578599" y="1160296"/>
                  <a:pt x="5578897" y="1159328"/>
                  <a:pt x="5579145" y="1158138"/>
                </a:cubicBezTo>
                <a:cubicBezTo>
                  <a:pt x="5579393" y="1156947"/>
                  <a:pt x="5579592" y="1155484"/>
                  <a:pt x="5579740" y="1153747"/>
                </a:cubicBezTo>
                <a:cubicBezTo>
                  <a:pt x="5579889" y="1152011"/>
                  <a:pt x="5579964" y="1149853"/>
                  <a:pt x="5579964" y="1147273"/>
                </a:cubicBezTo>
                <a:cubicBezTo>
                  <a:pt x="5579964" y="1143999"/>
                  <a:pt x="5579864" y="1141320"/>
                  <a:pt x="5579666" y="1139237"/>
                </a:cubicBezTo>
                <a:cubicBezTo>
                  <a:pt x="5579468" y="1137153"/>
                  <a:pt x="5579195" y="1135442"/>
                  <a:pt x="5578847" y="1134102"/>
                </a:cubicBezTo>
                <a:cubicBezTo>
                  <a:pt x="5578500" y="1132763"/>
                  <a:pt x="5578029" y="1131845"/>
                  <a:pt x="5577433" y="1131349"/>
                </a:cubicBezTo>
                <a:cubicBezTo>
                  <a:pt x="5576838" y="1130853"/>
                  <a:pt x="5576094" y="1130605"/>
                  <a:pt x="5575201" y="1130605"/>
                </a:cubicBezTo>
                <a:cubicBezTo>
                  <a:pt x="5573911" y="1130605"/>
                  <a:pt x="5572324" y="1131374"/>
                  <a:pt x="5570439" y="1132911"/>
                </a:cubicBezTo>
                <a:cubicBezTo>
                  <a:pt x="5568553" y="1134449"/>
                  <a:pt x="5566222" y="1136161"/>
                  <a:pt x="5563444" y="1138046"/>
                </a:cubicBezTo>
                <a:cubicBezTo>
                  <a:pt x="5560665" y="1139931"/>
                  <a:pt x="5557416" y="1141643"/>
                  <a:pt x="5553695" y="1143181"/>
                </a:cubicBezTo>
                <a:cubicBezTo>
                  <a:pt x="5549975" y="1144718"/>
                  <a:pt x="5545535" y="1145487"/>
                  <a:pt x="5540375" y="1145487"/>
                </a:cubicBezTo>
                <a:cubicBezTo>
                  <a:pt x="5535315" y="1145487"/>
                  <a:pt x="5530875" y="1144570"/>
                  <a:pt x="5527055" y="1142734"/>
                </a:cubicBezTo>
                <a:cubicBezTo>
                  <a:pt x="5523235" y="1140899"/>
                  <a:pt x="5520060" y="1138145"/>
                  <a:pt x="5517530" y="1134474"/>
                </a:cubicBezTo>
                <a:cubicBezTo>
                  <a:pt x="5515000" y="1130803"/>
                  <a:pt x="5513090" y="1126239"/>
                  <a:pt x="5511800" y="1120782"/>
                </a:cubicBezTo>
                <a:cubicBezTo>
                  <a:pt x="5510510" y="1115325"/>
                  <a:pt x="5509866" y="1109025"/>
                  <a:pt x="5509866" y="1101881"/>
                </a:cubicBezTo>
                <a:cubicBezTo>
                  <a:pt x="5509866" y="1087395"/>
                  <a:pt x="5512445" y="1076406"/>
                  <a:pt x="5517605" y="1068915"/>
                </a:cubicBezTo>
                <a:cubicBezTo>
                  <a:pt x="5522764" y="1061424"/>
                  <a:pt x="5530205" y="1057679"/>
                  <a:pt x="5539929" y="1057679"/>
                </a:cubicBezTo>
                <a:cubicBezTo>
                  <a:pt x="5544890" y="1057679"/>
                  <a:pt x="5549156" y="1058373"/>
                  <a:pt x="5552728" y="1059762"/>
                </a:cubicBezTo>
                <a:cubicBezTo>
                  <a:pt x="5556300" y="1061151"/>
                  <a:pt x="5559376" y="1062689"/>
                  <a:pt x="5561955" y="1064376"/>
                </a:cubicBezTo>
                <a:cubicBezTo>
                  <a:pt x="5564535" y="1066063"/>
                  <a:pt x="5566767" y="1067601"/>
                  <a:pt x="5568653" y="1068990"/>
                </a:cubicBezTo>
                <a:cubicBezTo>
                  <a:pt x="5570538" y="1070379"/>
                  <a:pt x="5572324" y="1071073"/>
                  <a:pt x="5574010" y="1071073"/>
                </a:cubicBezTo>
                <a:cubicBezTo>
                  <a:pt x="5575598" y="1071073"/>
                  <a:pt x="5576888" y="1069908"/>
                  <a:pt x="5577880" y="1067576"/>
                </a:cubicBezTo>
                <a:cubicBezTo>
                  <a:pt x="5578872" y="1065244"/>
                  <a:pt x="5579368" y="1061201"/>
                  <a:pt x="5579368" y="1055446"/>
                </a:cubicBezTo>
                <a:cubicBezTo>
                  <a:pt x="5579368" y="1052966"/>
                  <a:pt x="5579294" y="1050858"/>
                  <a:pt x="5579145" y="1049121"/>
                </a:cubicBezTo>
                <a:cubicBezTo>
                  <a:pt x="5578996" y="1047385"/>
                  <a:pt x="5578798" y="1045921"/>
                  <a:pt x="5578550" y="1044731"/>
                </a:cubicBezTo>
                <a:cubicBezTo>
                  <a:pt x="5578302" y="1043540"/>
                  <a:pt x="5577954" y="1042573"/>
                  <a:pt x="5577508" y="1041829"/>
                </a:cubicBezTo>
                <a:cubicBezTo>
                  <a:pt x="5577061" y="1041084"/>
                  <a:pt x="5576292" y="1040167"/>
                  <a:pt x="5575201" y="1039075"/>
                </a:cubicBezTo>
                <a:cubicBezTo>
                  <a:pt x="5574110" y="1037984"/>
                  <a:pt x="5572249" y="1036694"/>
                  <a:pt x="5569620" y="1035206"/>
                </a:cubicBezTo>
                <a:cubicBezTo>
                  <a:pt x="5566991" y="1033717"/>
                  <a:pt x="5564014" y="1032378"/>
                  <a:pt x="5560690" y="1031187"/>
                </a:cubicBezTo>
                <a:cubicBezTo>
                  <a:pt x="5557367" y="1029997"/>
                  <a:pt x="5553795" y="1029054"/>
                  <a:pt x="5549975" y="1028360"/>
                </a:cubicBezTo>
                <a:cubicBezTo>
                  <a:pt x="5546155" y="1027665"/>
                  <a:pt x="5542260" y="1027318"/>
                  <a:pt x="5538292" y="1027318"/>
                </a:cubicBezTo>
                <a:close/>
                <a:moveTo>
                  <a:pt x="5896670" y="1027169"/>
                </a:moveTo>
                <a:cubicBezTo>
                  <a:pt x="5884466" y="1027169"/>
                  <a:pt x="5873825" y="1029005"/>
                  <a:pt x="5864746" y="1032676"/>
                </a:cubicBezTo>
                <a:cubicBezTo>
                  <a:pt x="5855668" y="1036347"/>
                  <a:pt x="5848102" y="1041531"/>
                  <a:pt x="5842050" y="1048228"/>
                </a:cubicBezTo>
                <a:cubicBezTo>
                  <a:pt x="5835998" y="1054925"/>
                  <a:pt x="5831458" y="1062962"/>
                  <a:pt x="5828432" y="1072338"/>
                </a:cubicBezTo>
                <a:cubicBezTo>
                  <a:pt x="5825406" y="1081715"/>
                  <a:pt x="5823893" y="1092058"/>
                  <a:pt x="5823893" y="1103369"/>
                </a:cubicBezTo>
                <a:cubicBezTo>
                  <a:pt x="5823893" y="1115077"/>
                  <a:pt x="5825282" y="1125495"/>
                  <a:pt x="5828060" y="1134623"/>
                </a:cubicBezTo>
                <a:cubicBezTo>
                  <a:pt x="5830838" y="1143751"/>
                  <a:pt x="5835105" y="1151441"/>
                  <a:pt x="5840859" y="1157691"/>
                </a:cubicBezTo>
                <a:cubicBezTo>
                  <a:pt x="5846614" y="1163942"/>
                  <a:pt x="5853857" y="1168705"/>
                  <a:pt x="5862588" y="1171979"/>
                </a:cubicBezTo>
                <a:cubicBezTo>
                  <a:pt x="5871319" y="1175253"/>
                  <a:pt x="5881589" y="1176890"/>
                  <a:pt x="5893396" y="1176890"/>
                </a:cubicBezTo>
                <a:cubicBezTo>
                  <a:pt x="5905600" y="1176890"/>
                  <a:pt x="5916266" y="1175055"/>
                  <a:pt x="5925394" y="1171384"/>
                </a:cubicBezTo>
                <a:cubicBezTo>
                  <a:pt x="5934522" y="1167712"/>
                  <a:pt x="5942112" y="1162503"/>
                  <a:pt x="5948164" y="1155757"/>
                </a:cubicBezTo>
                <a:cubicBezTo>
                  <a:pt x="5954217" y="1149010"/>
                  <a:pt x="5958731" y="1140973"/>
                  <a:pt x="5961708" y="1131646"/>
                </a:cubicBezTo>
                <a:cubicBezTo>
                  <a:pt x="5964684" y="1122320"/>
                  <a:pt x="5966172" y="1112001"/>
                  <a:pt x="5966172" y="1100690"/>
                </a:cubicBezTo>
                <a:cubicBezTo>
                  <a:pt x="5966172" y="1088883"/>
                  <a:pt x="5964783" y="1078416"/>
                  <a:pt x="5962005" y="1069287"/>
                </a:cubicBezTo>
                <a:cubicBezTo>
                  <a:pt x="5959227" y="1060159"/>
                  <a:pt x="5954986" y="1052470"/>
                  <a:pt x="5949281" y="1046219"/>
                </a:cubicBezTo>
                <a:cubicBezTo>
                  <a:pt x="5943575" y="1039968"/>
                  <a:pt x="5936357" y="1035231"/>
                  <a:pt x="5927626" y="1032006"/>
                </a:cubicBezTo>
                <a:cubicBezTo>
                  <a:pt x="5918895" y="1028781"/>
                  <a:pt x="5908576" y="1027169"/>
                  <a:pt x="5896670" y="1027169"/>
                </a:cubicBezTo>
                <a:close/>
                <a:moveTo>
                  <a:pt x="5663307" y="1027169"/>
                </a:moveTo>
                <a:cubicBezTo>
                  <a:pt x="5652790" y="1027169"/>
                  <a:pt x="5643340" y="1028905"/>
                  <a:pt x="5634956" y="1032378"/>
                </a:cubicBezTo>
                <a:cubicBezTo>
                  <a:pt x="5626572" y="1035851"/>
                  <a:pt x="5619453" y="1040886"/>
                  <a:pt x="5613599" y="1047484"/>
                </a:cubicBezTo>
                <a:cubicBezTo>
                  <a:pt x="5607745" y="1054082"/>
                  <a:pt x="5603280" y="1062119"/>
                  <a:pt x="5600204" y="1071594"/>
                </a:cubicBezTo>
                <a:cubicBezTo>
                  <a:pt x="5597128" y="1081070"/>
                  <a:pt x="5595591" y="1091711"/>
                  <a:pt x="5595591" y="1103518"/>
                </a:cubicBezTo>
                <a:cubicBezTo>
                  <a:pt x="5595591" y="1115920"/>
                  <a:pt x="5597054" y="1126735"/>
                  <a:pt x="5599981" y="1135962"/>
                </a:cubicBezTo>
                <a:cubicBezTo>
                  <a:pt x="5602908" y="1145190"/>
                  <a:pt x="5607348" y="1152830"/>
                  <a:pt x="5613301" y="1158882"/>
                </a:cubicBezTo>
                <a:cubicBezTo>
                  <a:pt x="5619254" y="1164934"/>
                  <a:pt x="5626671" y="1169449"/>
                  <a:pt x="5635551" y="1172425"/>
                </a:cubicBezTo>
                <a:cubicBezTo>
                  <a:pt x="5644431" y="1175402"/>
                  <a:pt x="5654775" y="1176890"/>
                  <a:pt x="5666582" y="1176890"/>
                </a:cubicBezTo>
                <a:cubicBezTo>
                  <a:pt x="5673130" y="1176890"/>
                  <a:pt x="5679281" y="1176468"/>
                  <a:pt x="5685036" y="1175625"/>
                </a:cubicBezTo>
                <a:cubicBezTo>
                  <a:pt x="5690791" y="1174782"/>
                  <a:pt x="5695901" y="1173790"/>
                  <a:pt x="5700366" y="1172649"/>
                </a:cubicBezTo>
                <a:cubicBezTo>
                  <a:pt x="5704830" y="1171508"/>
                  <a:pt x="5708502" y="1170342"/>
                  <a:pt x="5711379" y="1169151"/>
                </a:cubicBezTo>
                <a:cubicBezTo>
                  <a:pt x="5714256" y="1167960"/>
                  <a:pt x="5716017" y="1167018"/>
                  <a:pt x="5716662" y="1166323"/>
                </a:cubicBezTo>
                <a:cubicBezTo>
                  <a:pt x="5717307" y="1165629"/>
                  <a:pt x="5717828" y="1164910"/>
                  <a:pt x="5718225" y="1164165"/>
                </a:cubicBezTo>
                <a:cubicBezTo>
                  <a:pt x="5718622" y="1163421"/>
                  <a:pt x="5718919" y="1162503"/>
                  <a:pt x="5719118" y="1161412"/>
                </a:cubicBezTo>
                <a:cubicBezTo>
                  <a:pt x="5719316" y="1160321"/>
                  <a:pt x="5719465" y="1159006"/>
                  <a:pt x="5719564" y="1157468"/>
                </a:cubicBezTo>
                <a:cubicBezTo>
                  <a:pt x="5719664" y="1155930"/>
                  <a:pt x="5719713" y="1154070"/>
                  <a:pt x="5719713" y="1151887"/>
                </a:cubicBezTo>
                <a:cubicBezTo>
                  <a:pt x="5719713" y="1149407"/>
                  <a:pt x="5719639" y="1147348"/>
                  <a:pt x="5719490" y="1145711"/>
                </a:cubicBezTo>
                <a:cubicBezTo>
                  <a:pt x="5719341" y="1144074"/>
                  <a:pt x="5719068" y="1142809"/>
                  <a:pt x="5718671" y="1141916"/>
                </a:cubicBezTo>
                <a:cubicBezTo>
                  <a:pt x="5718274" y="1141023"/>
                  <a:pt x="5717778" y="1140402"/>
                  <a:pt x="5717183" y="1140055"/>
                </a:cubicBezTo>
                <a:cubicBezTo>
                  <a:pt x="5716588" y="1139708"/>
                  <a:pt x="5715844" y="1139534"/>
                  <a:pt x="5714951" y="1139534"/>
                </a:cubicBezTo>
                <a:cubicBezTo>
                  <a:pt x="5713462" y="1139534"/>
                  <a:pt x="5711528" y="1140006"/>
                  <a:pt x="5709146" y="1140948"/>
                </a:cubicBezTo>
                <a:cubicBezTo>
                  <a:pt x="5706765" y="1141891"/>
                  <a:pt x="5703764" y="1142933"/>
                  <a:pt x="5700142" y="1144074"/>
                </a:cubicBezTo>
                <a:cubicBezTo>
                  <a:pt x="5696521" y="1145215"/>
                  <a:pt x="5692230" y="1146256"/>
                  <a:pt x="5687269" y="1147199"/>
                </a:cubicBezTo>
                <a:cubicBezTo>
                  <a:pt x="5682308" y="1148141"/>
                  <a:pt x="5676553" y="1148613"/>
                  <a:pt x="5670005" y="1148613"/>
                </a:cubicBezTo>
                <a:cubicBezTo>
                  <a:pt x="5663555" y="1148613"/>
                  <a:pt x="5658024" y="1147769"/>
                  <a:pt x="5653410" y="1146083"/>
                </a:cubicBezTo>
                <a:cubicBezTo>
                  <a:pt x="5648797" y="1144396"/>
                  <a:pt x="5645026" y="1141940"/>
                  <a:pt x="5642099" y="1138716"/>
                </a:cubicBezTo>
                <a:cubicBezTo>
                  <a:pt x="5639172" y="1135491"/>
                  <a:pt x="5637039" y="1131572"/>
                  <a:pt x="5635700" y="1126958"/>
                </a:cubicBezTo>
                <a:cubicBezTo>
                  <a:pt x="5634360" y="1122345"/>
                  <a:pt x="5633691" y="1117210"/>
                  <a:pt x="5633691" y="1111555"/>
                </a:cubicBezTo>
                <a:lnTo>
                  <a:pt x="5714504" y="1111555"/>
                </a:lnTo>
                <a:cubicBezTo>
                  <a:pt x="5718076" y="1111555"/>
                  <a:pt x="5720879" y="1110463"/>
                  <a:pt x="5722913" y="1108280"/>
                </a:cubicBezTo>
                <a:cubicBezTo>
                  <a:pt x="5724947" y="1106098"/>
                  <a:pt x="5725964" y="1102724"/>
                  <a:pt x="5725964" y="1098160"/>
                </a:cubicBezTo>
                <a:lnTo>
                  <a:pt x="5725964" y="1092207"/>
                </a:lnTo>
                <a:cubicBezTo>
                  <a:pt x="5725964" y="1082880"/>
                  <a:pt x="5724773" y="1074248"/>
                  <a:pt x="5722392" y="1066311"/>
                </a:cubicBezTo>
                <a:cubicBezTo>
                  <a:pt x="5720011" y="1058373"/>
                  <a:pt x="5716290" y="1051502"/>
                  <a:pt x="5711230" y="1045698"/>
                </a:cubicBezTo>
                <a:cubicBezTo>
                  <a:pt x="5706170" y="1039894"/>
                  <a:pt x="5699696" y="1035355"/>
                  <a:pt x="5691808" y="1032080"/>
                </a:cubicBezTo>
                <a:cubicBezTo>
                  <a:pt x="5683920" y="1028806"/>
                  <a:pt x="5674420" y="1027169"/>
                  <a:pt x="5663307" y="1027169"/>
                </a:cubicBezTo>
                <a:close/>
                <a:moveTo>
                  <a:pt x="5395714" y="1027169"/>
                </a:moveTo>
                <a:cubicBezTo>
                  <a:pt x="5387479" y="1027169"/>
                  <a:pt x="5379567" y="1029153"/>
                  <a:pt x="5371976" y="1033122"/>
                </a:cubicBezTo>
                <a:cubicBezTo>
                  <a:pt x="5364386" y="1037091"/>
                  <a:pt x="5356920" y="1043044"/>
                  <a:pt x="5349578" y="1050982"/>
                </a:cubicBezTo>
                <a:lnTo>
                  <a:pt x="5349578" y="1035652"/>
                </a:lnTo>
                <a:cubicBezTo>
                  <a:pt x="5349578" y="1034660"/>
                  <a:pt x="5349330" y="1033792"/>
                  <a:pt x="5348833" y="1033048"/>
                </a:cubicBezTo>
                <a:cubicBezTo>
                  <a:pt x="5348337" y="1032304"/>
                  <a:pt x="5347519" y="1031683"/>
                  <a:pt x="5346378" y="1031187"/>
                </a:cubicBezTo>
                <a:cubicBezTo>
                  <a:pt x="5345237" y="1030691"/>
                  <a:pt x="5343625" y="1030319"/>
                  <a:pt x="5341541" y="1030071"/>
                </a:cubicBezTo>
                <a:cubicBezTo>
                  <a:pt x="5339457" y="1029823"/>
                  <a:pt x="5336828" y="1029699"/>
                  <a:pt x="5333653" y="1029699"/>
                </a:cubicBezTo>
                <a:cubicBezTo>
                  <a:pt x="5330577" y="1029699"/>
                  <a:pt x="5328022" y="1029823"/>
                  <a:pt x="5325988" y="1030071"/>
                </a:cubicBezTo>
                <a:cubicBezTo>
                  <a:pt x="5323954" y="1030319"/>
                  <a:pt x="5322292" y="1030691"/>
                  <a:pt x="5321003" y="1031187"/>
                </a:cubicBezTo>
                <a:cubicBezTo>
                  <a:pt x="5319713" y="1031683"/>
                  <a:pt x="5318820" y="1032304"/>
                  <a:pt x="5318324" y="1033048"/>
                </a:cubicBezTo>
                <a:cubicBezTo>
                  <a:pt x="5317828" y="1033792"/>
                  <a:pt x="5317580" y="1034660"/>
                  <a:pt x="5317580" y="1035652"/>
                </a:cubicBezTo>
                <a:lnTo>
                  <a:pt x="5317580" y="1168407"/>
                </a:lnTo>
                <a:cubicBezTo>
                  <a:pt x="5317580" y="1169399"/>
                  <a:pt x="5317877" y="1170267"/>
                  <a:pt x="5318473" y="1171011"/>
                </a:cubicBezTo>
                <a:cubicBezTo>
                  <a:pt x="5319068" y="1171756"/>
                  <a:pt x="5320085" y="1172376"/>
                  <a:pt x="5321524" y="1172872"/>
                </a:cubicBezTo>
                <a:cubicBezTo>
                  <a:pt x="5322962" y="1173368"/>
                  <a:pt x="5324872" y="1173740"/>
                  <a:pt x="5327253" y="1173988"/>
                </a:cubicBezTo>
                <a:cubicBezTo>
                  <a:pt x="5329635" y="1174236"/>
                  <a:pt x="5332661" y="1174360"/>
                  <a:pt x="5336332" y="1174360"/>
                </a:cubicBezTo>
                <a:cubicBezTo>
                  <a:pt x="5340003" y="1174360"/>
                  <a:pt x="5343029" y="1174236"/>
                  <a:pt x="5345410" y="1173988"/>
                </a:cubicBezTo>
                <a:cubicBezTo>
                  <a:pt x="5347792" y="1173740"/>
                  <a:pt x="5349702" y="1173368"/>
                  <a:pt x="5351140" y="1172872"/>
                </a:cubicBezTo>
                <a:cubicBezTo>
                  <a:pt x="5352579" y="1172376"/>
                  <a:pt x="5353596" y="1171756"/>
                  <a:pt x="5354191" y="1171011"/>
                </a:cubicBezTo>
                <a:cubicBezTo>
                  <a:pt x="5354787" y="1170267"/>
                  <a:pt x="5355084" y="1169399"/>
                  <a:pt x="5355084" y="1168407"/>
                </a:cubicBezTo>
                <a:lnTo>
                  <a:pt x="5355084" y="1080152"/>
                </a:lnTo>
                <a:cubicBezTo>
                  <a:pt x="5360343" y="1073504"/>
                  <a:pt x="5365403" y="1068444"/>
                  <a:pt x="5370265" y="1064971"/>
                </a:cubicBezTo>
                <a:cubicBezTo>
                  <a:pt x="5375126" y="1061499"/>
                  <a:pt x="5379939" y="1059762"/>
                  <a:pt x="5384701" y="1059762"/>
                </a:cubicBezTo>
                <a:cubicBezTo>
                  <a:pt x="5388471" y="1059762"/>
                  <a:pt x="5391770" y="1060482"/>
                  <a:pt x="5394598" y="1061920"/>
                </a:cubicBezTo>
                <a:cubicBezTo>
                  <a:pt x="5397426" y="1063359"/>
                  <a:pt x="5399733" y="1065393"/>
                  <a:pt x="5401519" y="1068022"/>
                </a:cubicBezTo>
                <a:cubicBezTo>
                  <a:pt x="5403305" y="1070652"/>
                  <a:pt x="5404669" y="1073802"/>
                  <a:pt x="5405611" y="1077473"/>
                </a:cubicBezTo>
                <a:cubicBezTo>
                  <a:pt x="5406554" y="1081144"/>
                  <a:pt x="5407025" y="1086204"/>
                  <a:pt x="5407025" y="1092653"/>
                </a:cubicBezTo>
                <a:lnTo>
                  <a:pt x="5407025" y="1168407"/>
                </a:lnTo>
                <a:cubicBezTo>
                  <a:pt x="5407025" y="1169399"/>
                  <a:pt x="5407323" y="1170267"/>
                  <a:pt x="5407918" y="1171011"/>
                </a:cubicBezTo>
                <a:cubicBezTo>
                  <a:pt x="5408514" y="1171756"/>
                  <a:pt x="5409506" y="1172376"/>
                  <a:pt x="5410895" y="1172872"/>
                </a:cubicBezTo>
                <a:cubicBezTo>
                  <a:pt x="5412284" y="1173368"/>
                  <a:pt x="5414194" y="1173740"/>
                  <a:pt x="5416625" y="1173988"/>
                </a:cubicBezTo>
                <a:cubicBezTo>
                  <a:pt x="5419056" y="1174236"/>
                  <a:pt x="5422106" y="1174360"/>
                  <a:pt x="5425778" y="1174360"/>
                </a:cubicBezTo>
                <a:cubicBezTo>
                  <a:pt x="5429350" y="1174360"/>
                  <a:pt x="5432351" y="1174236"/>
                  <a:pt x="5434782" y="1173988"/>
                </a:cubicBezTo>
                <a:cubicBezTo>
                  <a:pt x="5437213" y="1173740"/>
                  <a:pt x="5439122" y="1173368"/>
                  <a:pt x="5440512" y="1172872"/>
                </a:cubicBezTo>
                <a:cubicBezTo>
                  <a:pt x="5441901" y="1172376"/>
                  <a:pt x="5442893" y="1171756"/>
                  <a:pt x="5443488" y="1171011"/>
                </a:cubicBezTo>
                <a:cubicBezTo>
                  <a:pt x="5444083" y="1170267"/>
                  <a:pt x="5444381" y="1169399"/>
                  <a:pt x="5444381" y="1168407"/>
                </a:cubicBezTo>
                <a:lnTo>
                  <a:pt x="5444381" y="1086403"/>
                </a:lnTo>
                <a:cubicBezTo>
                  <a:pt x="5444381" y="1076778"/>
                  <a:pt x="5443538" y="1068543"/>
                  <a:pt x="5441851" y="1061697"/>
                </a:cubicBezTo>
                <a:cubicBezTo>
                  <a:pt x="5440164" y="1054851"/>
                  <a:pt x="5437411" y="1048873"/>
                  <a:pt x="5433591" y="1043763"/>
                </a:cubicBezTo>
                <a:cubicBezTo>
                  <a:pt x="5429771" y="1038654"/>
                  <a:pt x="5424761" y="1034610"/>
                  <a:pt x="5418559" y="1031634"/>
                </a:cubicBezTo>
                <a:cubicBezTo>
                  <a:pt x="5412358" y="1028657"/>
                  <a:pt x="5404743" y="1027169"/>
                  <a:pt x="5395714" y="1027169"/>
                </a:cubicBezTo>
                <a:close/>
                <a:moveTo>
                  <a:pt x="5219651" y="1027169"/>
                </a:moveTo>
                <a:cubicBezTo>
                  <a:pt x="5213797" y="1027169"/>
                  <a:pt x="5208117" y="1027640"/>
                  <a:pt x="5202610" y="1028583"/>
                </a:cubicBezTo>
                <a:cubicBezTo>
                  <a:pt x="5197103" y="1029525"/>
                  <a:pt x="5192018" y="1030741"/>
                  <a:pt x="5187355" y="1032229"/>
                </a:cubicBezTo>
                <a:cubicBezTo>
                  <a:pt x="5182692" y="1033717"/>
                  <a:pt x="5178624" y="1035330"/>
                  <a:pt x="5175151" y="1037066"/>
                </a:cubicBezTo>
                <a:cubicBezTo>
                  <a:pt x="5171678" y="1038802"/>
                  <a:pt x="5169248" y="1040390"/>
                  <a:pt x="5167858" y="1041829"/>
                </a:cubicBezTo>
                <a:cubicBezTo>
                  <a:pt x="5166469" y="1043267"/>
                  <a:pt x="5165527" y="1044880"/>
                  <a:pt x="5165031" y="1046666"/>
                </a:cubicBezTo>
                <a:cubicBezTo>
                  <a:pt x="5164535" y="1048451"/>
                  <a:pt x="5164287" y="1050882"/>
                  <a:pt x="5164287" y="1053958"/>
                </a:cubicBezTo>
                <a:cubicBezTo>
                  <a:pt x="5164287" y="1056240"/>
                  <a:pt x="5164435" y="1058324"/>
                  <a:pt x="5164733" y="1060209"/>
                </a:cubicBezTo>
                <a:cubicBezTo>
                  <a:pt x="5165031" y="1062094"/>
                  <a:pt x="5165452" y="1063682"/>
                  <a:pt x="5165998" y="1064971"/>
                </a:cubicBezTo>
                <a:cubicBezTo>
                  <a:pt x="5166544" y="1066261"/>
                  <a:pt x="5167238" y="1067253"/>
                  <a:pt x="5168082" y="1067948"/>
                </a:cubicBezTo>
                <a:cubicBezTo>
                  <a:pt x="5168925" y="1068642"/>
                  <a:pt x="5169892" y="1068990"/>
                  <a:pt x="5170984" y="1068990"/>
                </a:cubicBezTo>
                <a:cubicBezTo>
                  <a:pt x="5172571" y="1068990"/>
                  <a:pt x="5174630" y="1068295"/>
                  <a:pt x="5177160" y="1066906"/>
                </a:cubicBezTo>
                <a:cubicBezTo>
                  <a:pt x="5179690" y="1065517"/>
                  <a:pt x="5182840" y="1063979"/>
                  <a:pt x="5186611" y="1062292"/>
                </a:cubicBezTo>
                <a:cubicBezTo>
                  <a:pt x="5190381" y="1060606"/>
                  <a:pt x="5194722" y="1059068"/>
                  <a:pt x="5199633" y="1057679"/>
                </a:cubicBezTo>
                <a:cubicBezTo>
                  <a:pt x="5204545" y="1056290"/>
                  <a:pt x="5210126" y="1055595"/>
                  <a:pt x="5216376" y="1055595"/>
                </a:cubicBezTo>
                <a:cubicBezTo>
                  <a:pt x="5221139" y="1055595"/>
                  <a:pt x="5225132" y="1056091"/>
                  <a:pt x="5228357" y="1057083"/>
                </a:cubicBezTo>
                <a:cubicBezTo>
                  <a:pt x="5231582" y="1058076"/>
                  <a:pt x="5234161" y="1059614"/>
                  <a:pt x="5236096" y="1061697"/>
                </a:cubicBezTo>
                <a:cubicBezTo>
                  <a:pt x="5238031" y="1063781"/>
                  <a:pt x="5239420" y="1066385"/>
                  <a:pt x="5240263" y="1069511"/>
                </a:cubicBezTo>
                <a:cubicBezTo>
                  <a:pt x="5241107" y="1072636"/>
                  <a:pt x="5241528" y="1076282"/>
                  <a:pt x="5241528" y="1080450"/>
                </a:cubicBezTo>
                <a:lnTo>
                  <a:pt x="5241528" y="1088486"/>
                </a:lnTo>
                <a:lnTo>
                  <a:pt x="5228580" y="1088486"/>
                </a:lnTo>
                <a:cubicBezTo>
                  <a:pt x="5216773" y="1088486"/>
                  <a:pt x="5206405" y="1089379"/>
                  <a:pt x="5197475" y="1091165"/>
                </a:cubicBezTo>
                <a:cubicBezTo>
                  <a:pt x="5188546" y="1092951"/>
                  <a:pt x="5181079" y="1095704"/>
                  <a:pt x="5175077" y="1099425"/>
                </a:cubicBezTo>
                <a:cubicBezTo>
                  <a:pt x="5169074" y="1103146"/>
                  <a:pt x="5164560" y="1107859"/>
                  <a:pt x="5161533" y="1113564"/>
                </a:cubicBezTo>
                <a:cubicBezTo>
                  <a:pt x="5158507" y="1119269"/>
                  <a:pt x="5156994" y="1125991"/>
                  <a:pt x="5156994" y="1133730"/>
                </a:cubicBezTo>
                <a:cubicBezTo>
                  <a:pt x="5156994" y="1140874"/>
                  <a:pt x="5158185" y="1147125"/>
                  <a:pt x="5160566" y="1152482"/>
                </a:cubicBezTo>
                <a:cubicBezTo>
                  <a:pt x="5162947" y="1157840"/>
                  <a:pt x="5166296" y="1162330"/>
                  <a:pt x="5170612" y="1165951"/>
                </a:cubicBezTo>
                <a:cubicBezTo>
                  <a:pt x="5174928" y="1169573"/>
                  <a:pt x="5180038" y="1172301"/>
                  <a:pt x="5185941" y="1174137"/>
                </a:cubicBezTo>
                <a:cubicBezTo>
                  <a:pt x="5191845" y="1175972"/>
                  <a:pt x="5198319" y="1176890"/>
                  <a:pt x="5205363" y="1176890"/>
                </a:cubicBezTo>
                <a:cubicBezTo>
                  <a:pt x="5213896" y="1176890"/>
                  <a:pt x="5221660" y="1175253"/>
                  <a:pt x="5228655" y="1171979"/>
                </a:cubicBezTo>
                <a:cubicBezTo>
                  <a:pt x="5235650" y="1168705"/>
                  <a:pt x="5241876" y="1164141"/>
                  <a:pt x="5247333" y="1158287"/>
                </a:cubicBezTo>
                <a:lnTo>
                  <a:pt x="5247333" y="1168853"/>
                </a:lnTo>
                <a:cubicBezTo>
                  <a:pt x="5247333" y="1170242"/>
                  <a:pt x="5247754" y="1171334"/>
                  <a:pt x="5248598" y="1172128"/>
                </a:cubicBezTo>
                <a:cubicBezTo>
                  <a:pt x="5249441" y="1172921"/>
                  <a:pt x="5250880" y="1173492"/>
                  <a:pt x="5252914" y="1173839"/>
                </a:cubicBezTo>
                <a:cubicBezTo>
                  <a:pt x="5254948" y="1174186"/>
                  <a:pt x="5258197" y="1174360"/>
                  <a:pt x="5262662" y="1174360"/>
                </a:cubicBezTo>
                <a:cubicBezTo>
                  <a:pt x="5266829" y="1174360"/>
                  <a:pt x="5269979" y="1174186"/>
                  <a:pt x="5272113" y="1173839"/>
                </a:cubicBezTo>
                <a:cubicBezTo>
                  <a:pt x="5274246" y="1173492"/>
                  <a:pt x="5275809" y="1172921"/>
                  <a:pt x="5276801" y="1172128"/>
                </a:cubicBezTo>
                <a:cubicBezTo>
                  <a:pt x="5277793" y="1171334"/>
                  <a:pt x="5278289" y="1170242"/>
                  <a:pt x="5278289" y="1168853"/>
                </a:cubicBezTo>
                <a:lnTo>
                  <a:pt x="5278289" y="1079557"/>
                </a:lnTo>
                <a:cubicBezTo>
                  <a:pt x="5278289" y="1070428"/>
                  <a:pt x="5277197" y="1062541"/>
                  <a:pt x="5275015" y="1055893"/>
                </a:cubicBezTo>
                <a:cubicBezTo>
                  <a:pt x="5272832" y="1049245"/>
                  <a:pt x="5269359" y="1043813"/>
                  <a:pt x="5264597" y="1039596"/>
                </a:cubicBezTo>
                <a:cubicBezTo>
                  <a:pt x="5259834" y="1035379"/>
                  <a:pt x="5253757" y="1032254"/>
                  <a:pt x="5246365" y="1030220"/>
                </a:cubicBezTo>
                <a:cubicBezTo>
                  <a:pt x="5238973" y="1028186"/>
                  <a:pt x="5230069" y="1027169"/>
                  <a:pt x="5219651" y="1027169"/>
                </a:cubicBezTo>
                <a:close/>
                <a:moveTo>
                  <a:pt x="5022900" y="1027169"/>
                </a:moveTo>
                <a:cubicBezTo>
                  <a:pt x="5020122" y="1027169"/>
                  <a:pt x="5017344" y="1027541"/>
                  <a:pt x="5014565" y="1028285"/>
                </a:cubicBezTo>
                <a:cubicBezTo>
                  <a:pt x="5011787" y="1029029"/>
                  <a:pt x="5009009" y="1030344"/>
                  <a:pt x="5006231" y="1032229"/>
                </a:cubicBezTo>
                <a:cubicBezTo>
                  <a:pt x="5003453" y="1034114"/>
                  <a:pt x="5000526" y="1036669"/>
                  <a:pt x="4997450" y="1039894"/>
                </a:cubicBezTo>
                <a:cubicBezTo>
                  <a:pt x="4994374" y="1043118"/>
                  <a:pt x="4991100" y="1047211"/>
                  <a:pt x="4987628" y="1052172"/>
                </a:cubicBezTo>
                <a:lnTo>
                  <a:pt x="4987628" y="1035652"/>
                </a:lnTo>
                <a:cubicBezTo>
                  <a:pt x="4987628" y="1034660"/>
                  <a:pt x="4987380" y="1033792"/>
                  <a:pt x="4986883" y="1033048"/>
                </a:cubicBezTo>
                <a:cubicBezTo>
                  <a:pt x="4986387" y="1032304"/>
                  <a:pt x="4985569" y="1031683"/>
                  <a:pt x="4984428" y="1031187"/>
                </a:cubicBezTo>
                <a:cubicBezTo>
                  <a:pt x="4983287" y="1030691"/>
                  <a:pt x="4981675" y="1030319"/>
                  <a:pt x="4979591" y="1030071"/>
                </a:cubicBezTo>
                <a:cubicBezTo>
                  <a:pt x="4977507" y="1029823"/>
                  <a:pt x="4974878" y="1029699"/>
                  <a:pt x="4971703" y="1029699"/>
                </a:cubicBezTo>
                <a:cubicBezTo>
                  <a:pt x="4968627" y="1029699"/>
                  <a:pt x="4966072" y="1029823"/>
                  <a:pt x="4964038" y="1030071"/>
                </a:cubicBezTo>
                <a:cubicBezTo>
                  <a:pt x="4962004" y="1030319"/>
                  <a:pt x="4960342" y="1030691"/>
                  <a:pt x="4959053" y="1031187"/>
                </a:cubicBezTo>
                <a:cubicBezTo>
                  <a:pt x="4957763" y="1031683"/>
                  <a:pt x="4956870" y="1032304"/>
                  <a:pt x="4956374" y="1033048"/>
                </a:cubicBezTo>
                <a:cubicBezTo>
                  <a:pt x="4955878" y="1033792"/>
                  <a:pt x="4955630" y="1034660"/>
                  <a:pt x="4955630" y="1035652"/>
                </a:cubicBezTo>
                <a:lnTo>
                  <a:pt x="4955630" y="1168407"/>
                </a:lnTo>
                <a:cubicBezTo>
                  <a:pt x="4955630" y="1169399"/>
                  <a:pt x="4955927" y="1170267"/>
                  <a:pt x="4956522" y="1171011"/>
                </a:cubicBezTo>
                <a:cubicBezTo>
                  <a:pt x="4957118" y="1171756"/>
                  <a:pt x="4958135" y="1172376"/>
                  <a:pt x="4959573" y="1172872"/>
                </a:cubicBezTo>
                <a:cubicBezTo>
                  <a:pt x="4961012" y="1173368"/>
                  <a:pt x="4962922" y="1173740"/>
                  <a:pt x="4965303" y="1173988"/>
                </a:cubicBezTo>
                <a:cubicBezTo>
                  <a:pt x="4967685" y="1174236"/>
                  <a:pt x="4970711" y="1174360"/>
                  <a:pt x="4974382" y="1174360"/>
                </a:cubicBezTo>
                <a:cubicBezTo>
                  <a:pt x="4978053" y="1174360"/>
                  <a:pt x="4981079" y="1174236"/>
                  <a:pt x="4983460" y="1173988"/>
                </a:cubicBezTo>
                <a:cubicBezTo>
                  <a:pt x="4985842" y="1173740"/>
                  <a:pt x="4987752" y="1173368"/>
                  <a:pt x="4989190" y="1172872"/>
                </a:cubicBezTo>
                <a:cubicBezTo>
                  <a:pt x="4990629" y="1172376"/>
                  <a:pt x="4991646" y="1171756"/>
                  <a:pt x="4992241" y="1171011"/>
                </a:cubicBezTo>
                <a:cubicBezTo>
                  <a:pt x="4992837" y="1170267"/>
                  <a:pt x="4993134" y="1169399"/>
                  <a:pt x="4993134" y="1168407"/>
                </a:cubicBezTo>
                <a:lnTo>
                  <a:pt x="4993134" y="1085658"/>
                </a:lnTo>
                <a:cubicBezTo>
                  <a:pt x="4995912" y="1081293"/>
                  <a:pt x="4998517" y="1077622"/>
                  <a:pt x="5000948" y="1074645"/>
                </a:cubicBezTo>
                <a:cubicBezTo>
                  <a:pt x="5003379" y="1071669"/>
                  <a:pt x="5005710" y="1069287"/>
                  <a:pt x="5007943" y="1067501"/>
                </a:cubicBezTo>
                <a:cubicBezTo>
                  <a:pt x="5010175" y="1065716"/>
                  <a:pt x="5012333" y="1064401"/>
                  <a:pt x="5014417" y="1063558"/>
                </a:cubicBezTo>
                <a:cubicBezTo>
                  <a:pt x="5016500" y="1062714"/>
                  <a:pt x="5018584" y="1062292"/>
                  <a:pt x="5020667" y="1062292"/>
                </a:cubicBezTo>
                <a:cubicBezTo>
                  <a:pt x="5022453" y="1062292"/>
                  <a:pt x="5024090" y="1062466"/>
                  <a:pt x="5025579" y="1062813"/>
                </a:cubicBezTo>
                <a:cubicBezTo>
                  <a:pt x="5027067" y="1063161"/>
                  <a:pt x="5028431" y="1063533"/>
                  <a:pt x="5029672" y="1063930"/>
                </a:cubicBezTo>
                <a:cubicBezTo>
                  <a:pt x="5030912" y="1064326"/>
                  <a:pt x="5032028" y="1064699"/>
                  <a:pt x="5033020" y="1065046"/>
                </a:cubicBezTo>
                <a:cubicBezTo>
                  <a:pt x="5034012" y="1065393"/>
                  <a:pt x="5034905" y="1065567"/>
                  <a:pt x="5035699" y="1065567"/>
                </a:cubicBezTo>
                <a:cubicBezTo>
                  <a:pt x="5036691" y="1065567"/>
                  <a:pt x="5037510" y="1065319"/>
                  <a:pt x="5038155" y="1064823"/>
                </a:cubicBezTo>
                <a:cubicBezTo>
                  <a:pt x="5038800" y="1064326"/>
                  <a:pt x="5039321" y="1063434"/>
                  <a:pt x="5039717" y="1062144"/>
                </a:cubicBezTo>
                <a:cubicBezTo>
                  <a:pt x="5040114" y="1060854"/>
                  <a:pt x="5040412" y="1059068"/>
                  <a:pt x="5040610" y="1056786"/>
                </a:cubicBezTo>
                <a:cubicBezTo>
                  <a:pt x="5040809" y="1054504"/>
                  <a:pt x="5040908" y="1051577"/>
                  <a:pt x="5040908" y="1048005"/>
                </a:cubicBezTo>
                <a:cubicBezTo>
                  <a:pt x="5040908" y="1044433"/>
                  <a:pt x="5040858" y="1041605"/>
                  <a:pt x="5040759" y="1039522"/>
                </a:cubicBezTo>
                <a:cubicBezTo>
                  <a:pt x="5040660" y="1037438"/>
                  <a:pt x="5040511" y="1035875"/>
                  <a:pt x="5040313" y="1034834"/>
                </a:cubicBezTo>
                <a:cubicBezTo>
                  <a:pt x="5040114" y="1033792"/>
                  <a:pt x="5039891" y="1032973"/>
                  <a:pt x="5039643" y="1032378"/>
                </a:cubicBezTo>
                <a:cubicBezTo>
                  <a:pt x="5039395" y="1031783"/>
                  <a:pt x="5038998" y="1031237"/>
                  <a:pt x="5038452" y="1030741"/>
                </a:cubicBezTo>
                <a:cubicBezTo>
                  <a:pt x="5037907" y="1030245"/>
                  <a:pt x="5037039" y="1029774"/>
                  <a:pt x="5035848" y="1029327"/>
                </a:cubicBezTo>
                <a:cubicBezTo>
                  <a:pt x="5034657" y="1028881"/>
                  <a:pt x="5033268" y="1028484"/>
                  <a:pt x="5031681" y="1028136"/>
                </a:cubicBezTo>
                <a:cubicBezTo>
                  <a:pt x="5030093" y="1027789"/>
                  <a:pt x="5028555" y="1027541"/>
                  <a:pt x="5027067" y="1027392"/>
                </a:cubicBezTo>
                <a:cubicBezTo>
                  <a:pt x="5025579" y="1027243"/>
                  <a:pt x="5024190" y="1027169"/>
                  <a:pt x="5022900" y="1027169"/>
                </a:cubicBezTo>
                <a:close/>
                <a:moveTo>
                  <a:pt x="4858445" y="1027169"/>
                </a:moveTo>
                <a:cubicBezTo>
                  <a:pt x="4846241" y="1027169"/>
                  <a:pt x="4835600" y="1029005"/>
                  <a:pt x="4826521" y="1032676"/>
                </a:cubicBezTo>
                <a:cubicBezTo>
                  <a:pt x="4817443" y="1036347"/>
                  <a:pt x="4809877" y="1041531"/>
                  <a:pt x="4803825" y="1048228"/>
                </a:cubicBezTo>
                <a:cubicBezTo>
                  <a:pt x="4797773" y="1054925"/>
                  <a:pt x="4793233" y="1062962"/>
                  <a:pt x="4790207" y="1072338"/>
                </a:cubicBezTo>
                <a:cubicBezTo>
                  <a:pt x="4787181" y="1081715"/>
                  <a:pt x="4785668" y="1092058"/>
                  <a:pt x="4785668" y="1103369"/>
                </a:cubicBezTo>
                <a:cubicBezTo>
                  <a:pt x="4785668" y="1115077"/>
                  <a:pt x="4787057" y="1125495"/>
                  <a:pt x="4789835" y="1134623"/>
                </a:cubicBezTo>
                <a:cubicBezTo>
                  <a:pt x="4792613" y="1143751"/>
                  <a:pt x="4796880" y="1151441"/>
                  <a:pt x="4802634" y="1157691"/>
                </a:cubicBezTo>
                <a:cubicBezTo>
                  <a:pt x="4808389" y="1163942"/>
                  <a:pt x="4815632" y="1168705"/>
                  <a:pt x="4824363" y="1171979"/>
                </a:cubicBezTo>
                <a:cubicBezTo>
                  <a:pt x="4833094" y="1175253"/>
                  <a:pt x="4843364" y="1176890"/>
                  <a:pt x="4855171" y="1176890"/>
                </a:cubicBezTo>
                <a:cubicBezTo>
                  <a:pt x="4867375" y="1176890"/>
                  <a:pt x="4878041" y="1175055"/>
                  <a:pt x="4887169" y="1171384"/>
                </a:cubicBezTo>
                <a:cubicBezTo>
                  <a:pt x="4896297" y="1167712"/>
                  <a:pt x="4903887" y="1162503"/>
                  <a:pt x="4909939" y="1155757"/>
                </a:cubicBezTo>
                <a:cubicBezTo>
                  <a:pt x="4915992" y="1149010"/>
                  <a:pt x="4920506" y="1140973"/>
                  <a:pt x="4923483" y="1131646"/>
                </a:cubicBezTo>
                <a:cubicBezTo>
                  <a:pt x="4926459" y="1122320"/>
                  <a:pt x="4927947" y="1112001"/>
                  <a:pt x="4927947" y="1100690"/>
                </a:cubicBezTo>
                <a:cubicBezTo>
                  <a:pt x="4927947" y="1088883"/>
                  <a:pt x="4926558" y="1078416"/>
                  <a:pt x="4923780" y="1069287"/>
                </a:cubicBezTo>
                <a:cubicBezTo>
                  <a:pt x="4921002" y="1060159"/>
                  <a:pt x="4916761" y="1052470"/>
                  <a:pt x="4911055" y="1046219"/>
                </a:cubicBezTo>
                <a:cubicBezTo>
                  <a:pt x="4905350" y="1039968"/>
                  <a:pt x="4898132" y="1035231"/>
                  <a:pt x="4889401" y="1032006"/>
                </a:cubicBezTo>
                <a:cubicBezTo>
                  <a:pt x="4880670" y="1028781"/>
                  <a:pt x="4870351" y="1027169"/>
                  <a:pt x="4858445" y="1027169"/>
                </a:cubicBezTo>
                <a:close/>
                <a:moveTo>
                  <a:pt x="4711403" y="1027169"/>
                </a:moveTo>
                <a:cubicBezTo>
                  <a:pt x="4706739" y="1027169"/>
                  <a:pt x="4702349" y="1027665"/>
                  <a:pt x="4698231" y="1028657"/>
                </a:cubicBezTo>
                <a:cubicBezTo>
                  <a:pt x="4694114" y="1029650"/>
                  <a:pt x="4690120" y="1031163"/>
                  <a:pt x="4686251" y="1033197"/>
                </a:cubicBezTo>
                <a:cubicBezTo>
                  <a:pt x="4682381" y="1035231"/>
                  <a:pt x="4678586" y="1037761"/>
                  <a:pt x="4674865" y="1040787"/>
                </a:cubicBezTo>
                <a:cubicBezTo>
                  <a:pt x="4671145" y="1043813"/>
                  <a:pt x="4667350" y="1047310"/>
                  <a:pt x="4663480" y="1051279"/>
                </a:cubicBezTo>
                <a:lnTo>
                  <a:pt x="4663480" y="1035652"/>
                </a:lnTo>
                <a:cubicBezTo>
                  <a:pt x="4663480" y="1034660"/>
                  <a:pt x="4663232" y="1033792"/>
                  <a:pt x="4662736" y="1033048"/>
                </a:cubicBezTo>
                <a:cubicBezTo>
                  <a:pt x="4662240" y="1032304"/>
                  <a:pt x="4661372" y="1031683"/>
                  <a:pt x="4660131" y="1031187"/>
                </a:cubicBezTo>
                <a:cubicBezTo>
                  <a:pt x="4658891" y="1030691"/>
                  <a:pt x="4657254" y="1030319"/>
                  <a:pt x="4655220" y="1030071"/>
                </a:cubicBezTo>
                <a:cubicBezTo>
                  <a:pt x="4653186" y="1029823"/>
                  <a:pt x="4650681" y="1029699"/>
                  <a:pt x="4647704" y="1029699"/>
                </a:cubicBezTo>
                <a:cubicBezTo>
                  <a:pt x="4644628" y="1029699"/>
                  <a:pt x="4642074" y="1029823"/>
                  <a:pt x="4640040" y="1030071"/>
                </a:cubicBezTo>
                <a:cubicBezTo>
                  <a:pt x="4638006" y="1030319"/>
                  <a:pt x="4636368" y="1030691"/>
                  <a:pt x="4635128" y="1031187"/>
                </a:cubicBezTo>
                <a:cubicBezTo>
                  <a:pt x="4633888" y="1031683"/>
                  <a:pt x="4633020" y="1032304"/>
                  <a:pt x="4632524" y="1033048"/>
                </a:cubicBezTo>
                <a:cubicBezTo>
                  <a:pt x="4632028" y="1033792"/>
                  <a:pt x="4631780" y="1034660"/>
                  <a:pt x="4631780" y="1035652"/>
                </a:cubicBezTo>
                <a:lnTo>
                  <a:pt x="4631780" y="1221092"/>
                </a:lnTo>
                <a:cubicBezTo>
                  <a:pt x="4631780" y="1222084"/>
                  <a:pt x="4632077" y="1222977"/>
                  <a:pt x="4632673" y="1223771"/>
                </a:cubicBezTo>
                <a:cubicBezTo>
                  <a:pt x="4633268" y="1224565"/>
                  <a:pt x="4634285" y="1225234"/>
                  <a:pt x="4635724" y="1225780"/>
                </a:cubicBezTo>
                <a:cubicBezTo>
                  <a:pt x="4637162" y="1226326"/>
                  <a:pt x="4639072" y="1226748"/>
                  <a:pt x="4641453" y="1227045"/>
                </a:cubicBezTo>
                <a:cubicBezTo>
                  <a:pt x="4643835" y="1227343"/>
                  <a:pt x="4646861" y="1227492"/>
                  <a:pt x="4650532" y="1227492"/>
                </a:cubicBezTo>
                <a:cubicBezTo>
                  <a:pt x="4654203" y="1227492"/>
                  <a:pt x="4657229" y="1227343"/>
                  <a:pt x="4659610" y="1227045"/>
                </a:cubicBezTo>
                <a:cubicBezTo>
                  <a:pt x="4661992" y="1226748"/>
                  <a:pt x="4663902" y="1226326"/>
                  <a:pt x="4665340" y="1225780"/>
                </a:cubicBezTo>
                <a:cubicBezTo>
                  <a:pt x="4666779" y="1225234"/>
                  <a:pt x="4667796" y="1224565"/>
                  <a:pt x="4668391" y="1223771"/>
                </a:cubicBezTo>
                <a:cubicBezTo>
                  <a:pt x="4668987" y="1222977"/>
                  <a:pt x="4669284" y="1222084"/>
                  <a:pt x="4669284" y="1221092"/>
                </a:cubicBezTo>
                <a:lnTo>
                  <a:pt x="4669284" y="1158584"/>
                </a:lnTo>
                <a:cubicBezTo>
                  <a:pt x="4672459" y="1161660"/>
                  <a:pt x="4675535" y="1164339"/>
                  <a:pt x="4678512" y="1166621"/>
                </a:cubicBezTo>
                <a:cubicBezTo>
                  <a:pt x="4681488" y="1168903"/>
                  <a:pt x="4684490" y="1170813"/>
                  <a:pt x="4687516" y="1172351"/>
                </a:cubicBezTo>
                <a:cubicBezTo>
                  <a:pt x="4690542" y="1173889"/>
                  <a:pt x="4693667" y="1175030"/>
                  <a:pt x="4696892" y="1175774"/>
                </a:cubicBezTo>
                <a:cubicBezTo>
                  <a:pt x="4700117" y="1176518"/>
                  <a:pt x="4703664" y="1176890"/>
                  <a:pt x="4707533" y="1176890"/>
                </a:cubicBezTo>
                <a:cubicBezTo>
                  <a:pt x="4716860" y="1176890"/>
                  <a:pt x="4725144" y="1175104"/>
                  <a:pt x="4732387" y="1171532"/>
                </a:cubicBezTo>
                <a:cubicBezTo>
                  <a:pt x="4739630" y="1167960"/>
                  <a:pt x="4745683" y="1162851"/>
                  <a:pt x="4750544" y="1156203"/>
                </a:cubicBezTo>
                <a:cubicBezTo>
                  <a:pt x="4755406" y="1149555"/>
                  <a:pt x="4759102" y="1141494"/>
                  <a:pt x="4761632" y="1132018"/>
                </a:cubicBezTo>
                <a:cubicBezTo>
                  <a:pt x="4764162" y="1122543"/>
                  <a:pt x="4765427" y="1111902"/>
                  <a:pt x="4765427" y="1100095"/>
                </a:cubicBezTo>
                <a:cubicBezTo>
                  <a:pt x="4765427" y="1090074"/>
                  <a:pt x="4764435" y="1080648"/>
                  <a:pt x="4762451" y="1071817"/>
                </a:cubicBezTo>
                <a:cubicBezTo>
                  <a:pt x="4760466" y="1062987"/>
                  <a:pt x="4757316" y="1055248"/>
                  <a:pt x="4753000" y="1048600"/>
                </a:cubicBezTo>
                <a:cubicBezTo>
                  <a:pt x="4748684" y="1041953"/>
                  <a:pt x="4743103" y="1036719"/>
                  <a:pt x="4736257" y="1032899"/>
                </a:cubicBezTo>
                <a:cubicBezTo>
                  <a:pt x="4729411" y="1029079"/>
                  <a:pt x="4721126" y="1027169"/>
                  <a:pt x="4711403" y="1027169"/>
                </a:cubicBezTo>
                <a:close/>
                <a:moveTo>
                  <a:pt x="4460925" y="1027169"/>
                </a:moveTo>
                <a:cubicBezTo>
                  <a:pt x="4452987" y="1027169"/>
                  <a:pt x="4445372" y="1029153"/>
                  <a:pt x="4438080" y="1033122"/>
                </a:cubicBezTo>
                <a:cubicBezTo>
                  <a:pt x="4430787" y="1037091"/>
                  <a:pt x="4423470" y="1043044"/>
                  <a:pt x="4416128" y="1050982"/>
                </a:cubicBezTo>
                <a:lnTo>
                  <a:pt x="4416128" y="1035652"/>
                </a:lnTo>
                <a:cubicBezTo>
                  <a:pt x="4416128" y="1034660"/>
                  <a:pt x="4415880" y="1033792"/>
                  <a:pt x="4415383" y="1033048"/>
                </a:cubicBezTo>
                <a:cubicBezTo>
                  <a:pt x="4414887" y="1032304"/>
                  <a:pt x="4414069" y="1031683"/>
                  <a:pt x="4412928" y="1031187"/>
                </a:cubicBezTo>
                <a:cubicBezTo>
                  <a:pt x="4411787" y="1030691"/>
                  <a:pt x="4410175" y="1030319"/>
                  <a:pt x="4408091" y="1030071"/>
                </a:cubicBezTo>
                <a:cubicBezTo>
                  <a:pt x="4406007" y="1029823"/>
                  <a:pt x="4403378" y="1029699"/>
                  <a:pt x="4400203" y="1029699"/>
                </a:cubicBezTo>
                <a:cubicBezTo>
                  <a:pt x="4397127" y="1029699"/>
                  <a:pt x="4394572" y="1029823"/>
                  <a:pt x="4392538" y="1030071"/>
                </a:cubicBezTo>
                <a:cubicBezTo>
                  <a:pt x="4390504" y="1030319"/>
                  <a:pt x="4388842" y="1030691"/>
                  <a:pt x="4387553" y="1031187"/>
                </a:cubicBezTo>
                <a:cubicBezTo>
                  <a:pt x="4386263" y="1031683"/>
                  <a:pt x="4385370" y="1032304"/>
                  <a:pt x="4384874" y="1033048"/>
                </a:cubicBezTo>
                <a:cubicBezTo>
                  <a:pt x="4384378" y="1033792"/>
                  <a:pt x="4384130" y="1034660"/>
                  <a:pt x="4384130" y="1035652"/>
                </a:cubicBezTo>
                <a:lnTo>
                  <a:pt x="4384130" y="1168407"/>
                </a:lnTo>
                <a:cubicBezTo>
                  <a:pt x="4384130" y="1169399"/>
                  <a:pt x="4384427" y="1170267"/>
                  <a:pt x="4385023" y="1171011"/>
                </a:cubicBezTo>
                <a:cubicBezTo>
                  <a:pt x="4385618" y="1171756"/>
                  <a:pt x="4386635" y="1172376"/>
                  <a:pt x="4388074" y="1172872"/>
                </a:cubicBezTo>
                <a:cubicBezTo>
                  <a:pt x="4389512" y="1173368"/>
                  <a:pt x="4391422" y="1173740"/>
                  <a:pt x="4393803" y="1173988"/>
                </a:cubicBezTo>
                <a:cubicBezTo>
                  <a:pt x="4396185" y="1174236"/>
                  <a:pt x="4399211" y="1174360"/>
                  <a:pt x="4402882" y="1174360"/>
                </a:cubicBezTo>
                <a:cubicBezTo>
                  <a:pt x="4406553" y="1174360"/>
                  <a:pt x="4409579" y="1174236"/>
                  <a:pt x="4411960" y="1173988"/>
                </a:cubicBezTo>
                <a:cubicBezTo>
                  <a:pt x="4414342" y="1173740"/>
                  <a:pt x="4416252" y="1173368"/>
                  <a:pt x="4417690" y="1172872"/>
                </a:cubicBezTo>
                <a:cubicBezTo>
                  <a:pt x="4419129" y="1172376"/>
                  <a:pt x="4420146" y="1171756"/>
                  <a:pt x="4420741" y="1171011"/>
                </a:cubicBezTo>
                <a:cubicBezTo>
                  <a:pt x="4421337" y="1170267"/>
                  <a:pt x="4421634" y="1169399"/>
                  <a:pt x="4421634" y="1168407"/>
                </a:cubicBezTo>
                <a:lnTo>
                  <a:pt x="4421634" y="1080152"/>
                </a:lnTo>
                <a:cubicBezTo>
                  <a:pt x="4426893" y="1073504"/>
                  <a:pt x="4431804" y="1068444"/>
                  <a:pt x="4436368" y="1064971"/>
                </a:cubicBezTo>
                <a:cubicBezTo>
                  <a:pt x="4440932" y="1061499"/>
                  <a:pt x="4445496" y="1059762"/>
                  <a:pt x="4450060" y="1059762"/>
                </a:cubicBezTo>
                <a:cubicBezTo>
                  <a:pt x="4453632" y="1059762"/>
                  <a:pt x="4456758" y="1060482"/>
                  <a:pt x="4459437" y="1061920"/>
                </a:cubicBezTo>
                <a:cubicBezTo>
                  <a:pt x="4462115" y="1063359"/>
                  <a:pt x="4464298" y="1065393"/>
                  <a:pt x="4465985" y="1068022"/>
                </a:cubicBezTo>
                <a:cubicBezTo>
                  <a:pt x="4467672" y="1070652"/>
                  <a:pt x="4468937" y="1073802"/>
                  <a:pt x="4469780" y="1077473"/>
                </a:cubicBezTo>
                <a:cubicBezTo>
                  <a:pt x="4470624" y="1081144"/>
                  <a:pt x="4471045" y="1085212"/>
                  <a:pt x="4471045" y="1089677"/>
                </a:cubicBezTo>
                <a:lnTo>
                  <a:pt x="4471045" y="1168407"/>
                </a:lnTo>
                <a:cubicBezTo>
                  <a:pt x="4471045" y="1169399"/>
                  <a:pt x="4471343" y="1170267"/>
                  <a:pt x="4471938" y="1171011"/>
                </a:cubicBezTo>
                <a:cubicBezTo>
                  <a:pt x="4472534" y="1171756"/>
                  <a:pt x="4473551" y="1172376"/>
                  <a:pt x="4474989" y="1172872"/>
                </a:cubicBezTo>
                <a:cubicBezTo>
                  <a:pt x="4476428" y="1173368"/>
                  <a:pt x="4478338" y="1173740"/>
                  <a:pt x="4480719" y="1173988"/>
                </a:cubicBezTo>
                <a:cubicBezTo>
                  <a:pt x="4483100" y="1174236"/>
                  <a:pt x="4486126" y="1174360"/>
                  <a:pt x="4489798" y="1174360"/>
                </a:cubicBezTo>
                <a:cubicBezTo>
                  <a:pt x="4493369" y="1174360"/>
                  <a:pt x="4496346" y="1174236"/>
                  <a:pt x="4498727" y="1173988"/>
                </a:cubicBezTo>
                <a:cubicBezTo>
                  <a:pt x="4501109" y="1173740"/>
                  <a:pt x="4503018" y="1173368"/>
                  <a:pt x="4504457" y="1172872"/>
                </a:cubicBezTo>
                <a:cubicBezTo>
                  <a:pt x="4505896" y="1172376"/>
                  <a:pt x="4506913" y="1171756"/>
                  <a:pt x="4507508" y="1171011"/>
                </a:cubicBezTo>
                <a:cubicBezTo>
                  <a:pt x="4508103" y="1170267"/>
                  <a:pt x="4508401" y="1169399"/>
                  <a:pt x="4508401" y="1168407"/>
                </a:cubicBezTo>
                <a:lnTo>
                  <a:pt x="4508401" y="1080152"/>
                </a:lnTo>
                <a:cubicBezTo>
                  <a:pt x="4513759" y="1073504"/>
                  <a:pt x="4518720" y="1068444"/>
                  <a:pt x="4523284" y="1064971"/>
                </a:cubicBezTo>
                <a:cubicBezTo>
                  <a:pt x="4527848" y="1061499"/>
                  <a:pt x="4532362" y="1059762"/>
                  <a:pt x="4536827" y="1059762"/>
                </a:cubicBezTo>
                <a:cubicBezTo>
                  <a:pt x="4540498" y="1059762"/>
                  <a:pt x="4543649" y="1060482"/>
                  <a:pt x="4546278" y="1061920"/>
                </a:cubicBezTo>
                <a:cubicBezTo>
                  <a:pt x="4548907" y="1063359"/>
                  <a:pt x="4551090" y="1065393"/>
                  <a:pt x="4552826" y="1068022"/>
                </a:cubicBezTo>
                <a:cubicBezTo>
                  <a:pt x="4554563" y="1070652"/>
                  <a:pt x="4555852" y="1073802"/>
                  <a:pt x="4556696" y="1077473"/>
                </a:cubicBezTo>
                <a:cubicBezTo>
                  <a:pt x="4557539" y="1081144"/>
                  <a:pt x="4557961" y="1085212"/>
                  <a:pt x="4557961" y="1089677"/>
                </a:cubicBezTo>
                <a:lnTo>
                  <a:pt x="4557961" y="1168407"/>
                </a:lnTo>
                <a:cubicBezTo>
                  <a:pt x="4557961" y="1169399"/>
                  <a:pt x="4558234" y="1170267"/>
                  <a:pt x="4558779" y="1171011"/>
                </a:cubicBezTo>
                <a:cubicBezTo>
                  <a:pt x="4559325" y="1171756"/>
                  <a:pt x="4560317" y="1172376"/>
                  <a:pt x="4561756" y="1172872"/>
                </a:cubicBezTo>
                <a:cubicBezTo>
                  <a:pt x="4563195" y="1173368"/>
                  <a:pt x="4565105" y="1173740"/>
                  <a:pt x="4567486" y="1173988"/>
                </a:cubicBezTo>
                <a:cubicBezTo>
                  <a:pt x="4569867" y="1174236"/>
                  <a:pt x="4572943" y="1174360"/>
                  <a:pt x="4576713" y="1174360"/>
                </a:cubicBezTo>
                <a:cubicBezTo>
                  <a:pt x="4580384" y="1174360"/>
                  <a:pt x="4583410" y="1174236"/>
                  <a:pt x="4585792" y="1173988"/>
                </a:cubicBezTo>
                <a:cubicBezTo>
                  <a:pt x="4588173" y="1173740"/>
                  <a:pt x="4590058" y="1173368"/>
                  <a:pt x="4591447" y="1172872"/>
                </a:cubicBezTo>
                <a:cubicBezTo>
                  <a:pt x="4592836" y="1172376"/>
                  <a:pt x="4593828" y="1171756"/>
                  <a:pt x="4594424" y="1171011"/>
                </a:cubicBezTo>
                <a:cubicBezTo>
                  <a:pt x="4595019" y="1170267"/>
                  <a:pt x="4595317" y="1169399"/>
                  <a:pt x="4595317" y="1168407"/>
                </a:cubicBezTo>
                <a:lnTo>
                  <a:pt x="4595317" y="1083426"/>
                </a:lnTo>
                <a:cubicBezTo>
                  <a:pt x="4595317" y="1075786"/>
                  <a:pt x="4594523" y="1068543"/>
                  <a:pt x="4592935" y="1061697"/>
                </a:cubicBezTo>
                <a:cubicBezTo>
                  <a:pt x="4591348" y="1054851"/>
                  <a:pt x="4588694" y="1048873"/>
                  <a:pt x="4584973" y="1043763"/>
                </a:cubicBezTo>
                <a:cubicBezTo>
                  <a:pt x="4581252" y="1038654"/>
                  <a:pt x="4576366" y="1034610"/>
                  <a:pt x="4570314" y="1031634"/>
                </a:cubicBezTo>
                <a:cubicBezTo>
                  <a:pt x="4564261" y="1028657"/>
                  <a:pt x="4556820" y="1027169"/>
                  <a:pt x="4547989" y="1027169"/>
                </a:cubicBezTo>
                <a:cubicBezTo>
                  <a:pt x="4544120" y="1027169"/>
                  <a:pt x="4540325" y="1027640"/>
                  <a:pt x="4536604" y="1028583"/>
                </a:cubicBezTo>
                <a:cubicBezTo>
                  <a:pt x="4532883" y="1029525"/>
                  <a:pt x="4529163" y="1030964"/>
                  <a:pt x="4525442" y="1032899"/>
                </a:cubicBezTo>
                <a:cubicBezTo>
                  <a:pt x="4521721" y="1034834"/>
                  <a:pt x="4517951" y="1037339"/>
                  <a:pt x="4514131" y="1040415"/>
                </a:cubicBezTo>
                <a:cubicBezTo>
                  <a:pt x="4510311" y="1043491"/>
                  <a:pt x="4506417" y="1047162"/>
                  <a:pt x="4502448" y="1051428"/>
                </a:cubicBezTo>
                <a:cubicBezTo>
                  <a:pt x="4500761" y="1047757"/>
                  <a:pt x="4498678" y="1044433"/>
                  <a:pt x="4496197" y="1041457"/>
                </a:cubicBezTo>
                <a:cubicBezTo>
                  <a:pt x="4493717" y="1038480"/>
                  <a:pt x="4490765" y="1035925"/>
                  <a:pt x="4487342" y="1033792"/>
                </a:cubicBezTo>
                <a:cubicBezTo>
                  <a:pt x="4483919" y="1031659"/>
                  <a:pt x="4480024" y="1030022"/>
                  <a:pt x="4475659" y="1028881"/>
                </a:cubicBezTo>
                <a:cubicBezTo>
                  <a:pt x="4471293" y="1027740"/>
                  <a:pt x="4466382" y="1027169"/>
                  <a:pt x="4460925" y="1027169"/>
                </a:cubicBezTo>
                <a:close/>
                <a:moveTo>
                  <a:pt x="5085408" y="994724"/>
                </a:moveTo>
                <a:cubicBezTo>
                  <a:pt x="5081836" y="994724"/>
                  <a:pt x="5078834" y="994849"/>
                  <a:pt x="5076404" y="995097"/>
                </a:cubicBezTo>
                <a:cubicBezTo>
                  <a:pt x="5073973" y="995345"/>
                  <a:pt x="5072038" y="995742"/>
                  <a:pt x="5070599" y="996287"/>
                </a:cubicBezTo>
                <a:cubicBezTo>
                  <a:pt x="5069161" y="996833"/>
                  <a:pt x="5068168" y="997503"/>
                  <a:pt x="5067623" y="998296"/>
                </a:cubicBezTo>
                <a:cubicBezTo>
                  <a:pt x="5067077" y="999090"/>
                  <a:pt x="5066804" y="999983"/>
                  <a:pt x="5066804" y="1000975"/>
                </a:cubicBezTo>
                <a:lnTo>
                  <a:pt x="5066804" y="1030592"/>
                </a:lnTo>
                <a:lnTo>
                  <a:pt x="5051028" y="1030592"/>
                </a:lnTo>
                <a:cubicBezTo>
                  <a:pt x="5050036" y="1030592"/>
                  <a:pt x="5049168" y="1030840"/>
                  <a:pt x="5048424" y="1031336"/>
                </a:cubicBezTo>
                <a:cubicBezTo>
                  <a:pt x="5047680" y="1031832"/>
                  <a:pt x="5047060" y="1032651"/>
                  <a:pt x="5046564" y="1033792"/>
                </a:cubicBezTo>
                <a:cubicBezTo>
                  <a:pt x="5046067" y="1034933"/>
                  <a:pt x="5045695" y="1036496"/>
                  <a:pt x="5045447" y="1038480"/>
                </a:cubicBezTo>
                <a:cubicBezTo>
                  <a:pt x="5045199" y="1040464"/>
                  <a:pt x="5045075" y="1042895"/>
                  <a:pt x="5045075" y="1045773"/>
                </a:cubicBezTo>
                <a:cubicBezTo>
                  <a:pt x="5045075" y="1051230"/>
                  <a:pt x="5045571" y="1055124"/>
                  <a:pt x="5046564" y="1057456"/>
                </a:cubicBezTo>
                <a:cubicBezTo>
                  <a:pt x="5047556" y="1059787"/>
                  <a:pt x="5048994" y="1060953"/>
                  <a:pt x="5050880" y="1060953"/>
                </a:cubicBezTo>
                <a:lnTo>
                  <a:pt x="5066804" y="1060953"/>
                </a:lnTo>
                <a:lnTo>
                  <a:pt x="5066804" y="1128968"/>
                </a:lnTo>
                <a:cubicBezTo>
                  <a:pt x="5066804" y="1137103"/>
                  <a:pt x="5067648" y="1144148"/>
                  <a:pt x="5069334" y="1150101"/>
                </a:cubicBezTo>
                <a:cubicBezTo>
                  <a:pt x="5071021" y="1156054"/>
                  <a:pt x="5073650" y="1160990"/>
                  <a:pt x="5077222" y="1164910"/>
                </a:cubicBezTo>
                <a:cubicBezTo>
                  <a:pt x="5080794" y="1168829"/>
                  <a:pt x="5085309" y="1171731"/>
                  <a:pt x="5090766" y="1173616"/>
                </a:cubicBezTo>
                <a:cubicBezTo>
                  <a:pt x="5096223" y="1175501"/>
                  <a:pt x="5102672" y="1176444"/>
                  <a:pt x="5110113" y="1176444"/>
                </a:cubicBezTo>
                <a:cubicBezTo>
                  <a:pt x="5112891" y="1176444"/>
                  <a:pt x="5115645" y="1176295"/>
                  <a:pt x="5118373" y="1175997"/>
                </a:cubicBezTo>
                <a:cubicBezTo>
                  <a:pt x="5121102" y="1175700"/>
                  <a:pt x="5123632" y="1175278"/>
                  <a:pt x="5125963" y="1174732"/>
                </a:cubicBezTo>
                <a:cubicBezTo>
                  <a:pt x="5128295" y="1174186"/>
                  <a:pt x="5130329" y="1173542"/>
                  <a:pt x="5132065" y="1172797"/>
                </a:cubicBezTo>
                <a:cubicBezTo>
                  <a:pt x="5133802" y="1172053"/>
                  <a:pt x="5135116" y="1171210"/>
                  <a:pt x="5136009" y="1170267"/>
                </a:cubicBezTo>
                <a:cubicBezTo>
                  <a:pt x="5136902" y="1169325"/>
                  <a:pt x="5137622" y="1167688"/>
                  <a:pt x="5138167" y="1165356"/>
                </a:cubicBezTo>
                <a:cubicBezTo>
                  <a:pt x="5138713" y="1163024"/>
                  <a:pt x="5138986" y="1159676"/>
                  <a:pt x="5138986" y="1155310"/>
                </a:cubicBezTo>
                <a:cubicBezTo>
                  <a:pt x="5138986" y="1152532"/>
                  <a:pt x="5138862" y="1150250"/>
                  <a:pt x="5138614" y="1148464"/>
                </a:cubicBezTo>
                <a:cubicBezTo>
                  <a:pt x="5138366" y="1146678"/>
                  <a:pt x="5138093" y="1145264"/>
                  <a:pt x="5137795" y="1144222"/>
                </a:cubicBezTo>
                <a:cubicBezTo>
                  <a:pt x="5137498" y="1143181"/>
                  <a:pt x="5137076" y="1142486"/>
                  <a:pt x="5136530" y="1142139"/>
                </a:cubicBezTo>
                <a:cubicBezTo>
                  <a:pt x="5135984" y="1141792"/>
                  <a:pt x="5135414" y="1141618"/>
                  <a:pt x="5134819" y="1141618"/>
                </a:cubicBezTo>
                <a:cubicBezTo>
                  <a:pt x="5134124" y="1141618"/>
                  <a:pt x="5133355" y="1141792"/>
                  <a:pt x="5132512" y="1142139"/>
                </a:cubicBezTo>
                <a:cubicBezTo>
                  <a:pt x="5131669" y="1142486"/>
                  <a:pt x="5130627" y="1142883"/>
                  <a:pt x="5129386" y="1143329"/>
                </a:cubicBezTo>
                <a:cubicBezTo>
                  <a:pt x="5128146" y="1143776"/>
                  <a:pt x="5126732" y="1144173"/>
                  <a:pt x="5125145" y="1144520"/>
                </a:cubicBezTo>
                <a:cubicBezTo>
                  <a:pt x="5123557" y="1144867"/>
                  <a:pt x="5121771" y="1145041"/>
                  <a:pt x="5119787" y="1145041"/>
                </a:cubicBezTo>
                <a:cubicBezTo>
                  <a:pt x="5113933" y="1145041"/>
                  <a:pt x="5109865" y="1143230"/>
                  <a:pt x="5107583" y="1139609"/>
                </a:cubicBezTo>
                <a:cubicBezTo>
                  <a:pt x="5105301" y="1135987"/>
                  <a:pt x="5104160" y="1130555"/>
                  <a:pt x="5104160" y="1123312"/>
                </a:cubicBezTo>
                <a:lnTo>
                  <a:pt x="5104160" y="1060953"/>
                </a:lnTo>
                <a:lnTo>
                  <a:pt x="5133182" y="1060953"/>
                </a:lnTo>
                <a:cubicBezTo>
                  <a:pt x="5135067" y="1060953"/>
                  <a:pt x="5136505" y="1059787"/>
                  <a:pt x="5137498" y="1057456"/>
                </a:cubicBezTo>
                <a:cubicBezTo>
                  <a:pt x="5138490" y="1055124"/>
                  <a:pt x="5138986" y="1051230"/>
                  <a:pt x="5138986" y="1045773"/>
                </a:cubicBezTo>
                <a:cubicBezTo>
                  <a:pt x="5138986" y="1042895"/>
                  <a:pt x="5138862" y="1040464"/>
                  <a:pt x="5138614" y="1038480"/>
                </a:cubicBezTo>
                <a:cubicBezTo>
                  <a:pt x="5138366" y="1036496"/>
                  <a:pt x="5137994" y="1034933"/>
                  <a:pt x="5137498" y="1033792"/>
                </a:cubicBezTo>
                <a:cubicBezTo>
                  <a:pt x="5137002" y="1032651"/>
                  <a:pt x="5136381" y="1031832"/>
                  <a:pt x="5135637" y="1031336"/>
                </a:cubicBezTo>
                <a:cubicBezTo>
                  <a:pt x="5134893" y="1030840"/>
                  <a:pt x="5134025" y="1030592"/>
                  <a:pt x="5133033" y="1030592"/>
                </a:cubicBezTo>
                <a:lnTo>
                  <a:pt x="5104160" y="1030592"/>
                </a:lnTo>
                <a:lnTo>
                  <a:pt x="5104160" y="1000975"/>
                </a:lnTo>
                <a:cubicBezTo>
                  <a:pt x="5104160" y="999983"/>
                  <a:pt x="5103862" y="999090"/>
                  <a:pt x="5103267" y="998296"/>
                </a:cubicBezTo>
                <a:cubicBezTo>
                  <a:pt x="5102672" y="997503"/>
                  <a:pt x="5101680" y="996833"/>
                  <a:pt x="5100291" y="996287"/>
                </a:cubicBezTo>
                <a:cubicBezTo>
                  <a:pt x="5098902" y="995742"/>
                  <a:pt x="5096992" y="995345"/>
                  <a:pt x="5094561" y="995097"/>
                </a:cubicBezTo>
                <a:cubicBezTo>
                  <a:pt x="5092130" y="994849"/>
                  <a:pt x="5089079" y="994724"/>
                  <a:pt x="5085408" y="994724"/>
                </a:cubicBezTo>
                <a:close/>
                <a:moveTo>
                  <a:pt x="6392267" y="980883"/>
                </a:moveTo>
                <a:cubicBezTo>
                  <a:pt x="6391275" y="980883"/>
                  <a:pt x="6390432" y="981156"/>
                  <a:pt x="6389737" y="981702"/>
                </a:cubicBezTo>
                <a:cubicBezTo>
                  <a:pt x="6389043" y="982248"/>
                  <a:pt x="6388447" y="983141"/>
                  <a:pt x="6387951" y="984381"/>
                </a:cubicBezTo>
                <a:cubicBezTo>
                  <a:pt x="6387455" y="985621"/>
                  <a:pt x="6387083" y="987283"/>
                  <a:pt x="6386835" y="989367"/>
                </a:cubicBezTo>
                <a:cubicBezTo>
                  <a:pt x="6386587" y="991450"/>
                  <a:pt x="6386463" y="993980"/>
                  <a:pt x="6386463" y="996957"/>
                </a:cubicBezTo>
                <a:cubicBezTo>
                  <a:pt x="6386463" y="999834"/>
                  <a:pt x="6386587" y="1002290"/>
                  <a:pt x="6386835" y="1004324"/>
                </a:cubicBezTo>
                <a:cubicBezTo>
                  <a:pt x="6387083" y="1006358"/>
                  <a:pt x="6387455" y="1007995"/>
                  <a:pt x="6387951" y="1009235"/>
                </a:cubicBezTo>
                <a:cubicBezTo>
                  <a:pt x="6388447" y="1010476"/>
                  <a:pt x="6389043" y="1011393"/>
                  <a:pt x="6389737" y="1011989"/>
                </a:cubicBezTo>
                <a:cubicBezTo>
                  <a:pt x="6390432" y="1012584"/>
                  <a:pt x="6391275" y="1012882"/>
                  <a:pt x="6392267" y="1012882"/>
                </a:cubicBezTo>
                <a:lnTo>
                  <a:pt x="6440488" y="1012882"/>
                </a:lnTo>
                <a:lnTo>
                  <a:pt x="6440488" y="1168109"/>
                </a:lnTo>
                <a:cubicBezTo>
                  <a:pt x="6440488" y="1169101"/>
                  <a:pt x="6440810" y="1169994"/>
                  <a:pt x="6441455" y="1170788"/>
                </a:cubicBezTo>
                <a:cubicBezTo>
                  <a:pt x="6442100" y="1171582"/>
                  <a:pt x="6443167" y="1172227"/>
                  <a:pt x="6444655" y="1172723"/>
                </a:cubicBezTo>
                <a:cubicBezTo>
                  <a:pt x="6446143" y="1173219"/>
                  <a:pt x="6448152" y="1173616"/>
                  <a:pt x="6450682" y="1173914"/>
                </a:cubicBezTo>
                <a:cubicBezTo>
                  <a:pt x="6453213" y="1174211"/>
                  <a:pt x="6456363" y="1174360"/>
                  <a:pt x="6460133" y="1174360"/>
                </a:cubicBezTo>
                <a:cubicBezTo>
                  <a:pt x="6463903" y="1174360"/>
                  <a:pt x="6467054" y="1174211"/>
                  <a:pt x="6469584" y="1173914"/>
                </a:cubicBezTo>
                <a:cubicBezTo>
                  <a:pt x="6472114" y="1173616"/>
                  <a:pt x="6474123" y="1173219"/>
                  <a:pt x="6475611" y="1172723"/>
                </a:cubicBezTo>
                <a:cubicBezTo>
                  <a:pt x="6477099" y="1172227"/>
                  <a:pt x="6478166" y="1171582"/>
                  <a:pt x="6478811" y="1170788"/>
                </a:cubicBezTo>
                <a:cubicBezTo>
                  <a:pt x="6479456" y="1169994"/>
                  <a:pt x="6479778" y="1169101"/>
                  <a:pt x="6479778" y="1168109"/>
                </a:cubicBezTo>
                <a:lnTo>
                  <a:pt x="6479778" y="1012882"/>
                </a:lnTo>
                <a:lnTo>
                  <a:pt x="6527999" y="1012882"/>
                </a:lnTo>
                <a:cubicBezTo>
                  <a:pt x="6528892" y="1012882"/>
                  <a:pt x="6529710" y="1012584"/>
                  <a:pt x="6530454" y="1011989"/>
                </a:cubicBezTo>
                <a:cubicBezTo>
                  <a:pt x="6531198" y="1011393"/>
                  <a:pt x="6531818" y="1010476"/>
                  <a:pt x="6532315" y="1009235"/>
                </a:cubicBezTo>
                <a:cubicBezTo>
                  <a:pt x="6532811" y="1007995"/>
                  <a:pt x="6533183" y="1006358"/>
                  <a:pt x="6533431" y="1004324"/>
                </a:cubicBezTo>
                <a:cubicBezTo>
                  <a:pt x="6533679" y="1002290"/>
                  <a:pt x="6533803" y="999834"/>
                  <a:pt x="6533803" y="996957"/>
                </a:cubicBezTo>
                <a:cubicBezTo>
                  <a:pt x="6533803" y="993980"/>
                  <a:pt x="6533679" y="991450"/>
                  <a:pt x="6533431" y="989367"/>
                </a:cubicBezTo>
                <a:cubicBezTo>
                  <a:pt x="6533183" y="987283"/>
                  <a:pt x="6532811" y="985621"/>
                  <a:pt x="6532315" y="984381"/>
                </a:cubicBezTo>
                <a:cubicBezTo>
                  <a:pt x="6531818" y="983141"/>
                  <a:pt x="6531198" y="982248"/>
                  <a:pt x="6530454" y="981702"/>
                </a:cubicBezTo>
                <a:cubicBezTo>
                  <a:pt x="6529710" y="981156"/>
                  <a:pt x="6528892" y="980883"/>
                  <a:pt x="6527999" y="980883"/>
                </a:cubicBezTo>
                <a:close/>
                <a:moveTo>
                  <a:pt x="6177657" y="979991"/>
                </a:moveTo>
                <a:cubicBezTo>
                  <a:pt x="6173887" y="979991"/>
                  <a:pt x="6170762" y="980139"/>
                  <a:pt x="6168281" y="980437"/>
                </a:cubicBezTo>
                <a:cubicBezTo>
                  <a:pt x="6165801" y="980735"/>
                  <a:pt x="6163791" y="981132"/>
                  <a:pt x="6162254" y="981628"/>
                </a:cubicBezTo>
                <a:cubicBezTo>
                  <a:pt x="6160716" y="982124"/>
                  <a:pt x="6159624" y="982769"/>
                  <a:pt x="6158979" y="983562"/>
                </a:cubicBezTo>
                <a:cubicBezTo>
                  <a:pt x="6158334" y="984356"/>
                  <a:pt x="6158012" y="985249"/>
                  <a:pt x="6158012" y="986241"/>
                </a:cubicBezTo>
                <a:lnTo>
                  <a:pt x="6158012" y="1168109"/>
                </a:lnTo>
                <a:cubicBezTo>
                  <a:pt x="6158012" y="1169101"/>
                  <a:pt x="6158334" y="1169994"/>
                  <a:pt x="6158979" y="1170788"/>
                </a:cubicBezTo>
                <a:cubicBezTo>
                  <a:pt x="6159624" y="1171582"/>
                  <a:pt x="6160691" y="1172227"/>
                  <a:pt x="6162179" y="1172723"/>
                </a:cubicBezTo>
                <a:cubicBezTo>
                  <a:pt x="6163667" y="1173219"/>
                  <a:pt x="6165677" y="1173616"/>
                  <a:pt x="6168207" y="1173914"/>
                </a:cubicBezTo>
                <a:cubicBezTo>
                  <a:pt x="6170737" y="1174211"/>
                  <a:pt x="6173887" y="1174360"/>
                  <a:pt x="6177657" y="1174360"/>
                </a:cubicBezTo>
                <a:cubicBezTo>
                  <a:pt x="6181527" y="1174360"/>
                  <a:pt x="6184702" y="1174211"/>
                  <a:pt x="6187182" y="1173914"/>
                </a:cubicBezTo>
                <a:cubicBezTo>
                  <a:pt x="6189663" y="1173616"/>
                  <a:pt x="6191647" y="1173219"/>
                  <a:pt x="6193135" y="1172723"/>
                </a:cubicBezTo>
                <a:cubicBezTo>
                  <a:pt x="6194624" y="1172227"/>
                  <a:pt x="6195690" y="1171582"/>
                  <a:pt x="6196335" y="1170788"/>
                </a:cubicBezTo>
                <a:cubicBezTo>
                  <a:pt x="6196980" y="1169994"/>
                  <a:pt x="6197303" y="1169101"/>
                  <a:pt x="6197303" y="1168109"/>
                </a:cubicBezTo>
                <a:lnTo>
                  <a:pt x="6197303" y="986241"/>
                </a:lnTo>
                <a:cubicBezTo>
                  <a:pt x="6197303" y="985249"/>
                  <a:pt x="6196980" y="984356"/>
                  <a:pt x="6196335" y="983562"/>
                </a:cubicBezTo>
                <a:cubicBezTo>
                  <a:pt x="6195690" y="982769"/>
                  <a:pt x="6194624" y="982124"/>
                  <a:pt x="6193135" y="981628"/>
                </a:cubicBezTo>
                <a:cubicBezTo>
                  <a:pt x="6191647" y="981132"/>
                  <a:pt x="6189663" y="980735"/>
                  <a:pt x="6187182" y="980437"/>
                </a:cubicBezTo>
                <a:cubicBezTo>
                  <a:pt x="6184702" y="980139"/>
                  <a:pt x="6181527" y="979991"/>
                  <a:pt x="6177657" y="979991"/>
                </a:cubicBezTo>
                <a:close/>
                <a:moveTo>
                  <a:pt x="4320282" y="979991"/>
                </a:moveTo>
                <a:cubicBezTo>
                  <a:pt x="4316512" y="979991"/>
                  <a:pt x="4313387" y="980139"/>
                  <a:pt x="4310906" y="980437"/>
                </a:cubicBezTo>
                <a:cubicBezTo>
                  <a:pt x="4308426" y="980735"/>
                  <a:pt x="4306417" y="981132"/>
                  <a:pt x="4304879" y="981628"/>
                </a:cubicBezTo>
                <a:cubicBezTo>
                  <a:pt x="4303341" y="982124"/>
                  <a:pt x="4302249" y="982769"/>
                  <a:pt x="4301604" y="983562"/>
                </a:cubicBezTo>
                <a:cubicBezTo>
                  <a:pt x="4300959" y="984356"/>
                  <a:pt x="4300637" y="985249"/>
                  <a:pt x="4300637" y="986241"/>
                </a:cubicBezTo>
                <a:lnTo>
                  <a:pt x="4300637" y="1168109"/>
                </a:lnTo>
                <a:cubicBezTo>
                  <a:pt x="4300637" y="1169101"/>
                  <a:pt x="4300959" y="1169994"/>
                  <a:pt x="4301604" y="1170788"/>
                </a:cubicBezTo>
                <a:cubicBezTo>
                  <a:pt x="4302249" y="1171582"/>
                  <a:pt x="4303316" y="1172227"/>
                  <a:pt x="4304804" y="1172723"/>
                </a:cubicBezTo>
                <a:cubicBezTo>
                  <a:pt x="4306293" y="1173219"/>
                  <a:pt x="4308302" y="1173616"/>
                  <a:pt x="4310832" y="1173914"/>
                </a:cubicBezTo>
                <a:cubicBezTo>
                  <a:pt x="4313362" y="1174211"/>
                  <a:pt x="4316512" y="1174360"/>
                  <a:pt x="4320282" y="1174360"/>
                </a:cubicBezTo>
                <a:cubicBezTo>
                  <a:pt x="4324152" y="1174360"/>
                  <a:pt x="4327327" y="1174211"/>
                  <a:pt x="4329807" y="1173914"/>
                </a:cubicBezTo>
                <a:cubicBezTo>
                  <a:pt x="4332288" y="1173616"/>
                  <a:pt x="4334272" y="1173219"/>
                  <a:pt x="4335760" y="1172723"/>
                </a:cubicBezTo>
                <a:cubicBezTo>
                  <a:pt x="4337249" y="1172227"/>
                  <a:pt x="4338315" y="1171582"/>
                  <a:pt x="4338960" y="1170788"/>
                </a:cubicBezTo>
                <a:cubicBezTo>
                  <a:pt x="4339605" y="1169994"/>
                  <a:pt x="4339928" y="1169101"/>
                  <a:pt x="4339928" y="1168109"/>
                </a:cubicBezTo>
                <a:lnTo>
                  <a:pt x="4339928" y="986241"/>
                </a:lnTo>
                <a:cubicBezTo>
                  <a:pt x="4339928" y="985249"/>
                  <a:pt x="4339605" y="984356"/>
                  <a:pt x="4338960" y="983562"/>
                </a:cubicBezTo>
                <a:cubicBezTo>
                  <a:pt x="4338315" y="982769"/>
                  <a:pt x="4337249" y="982124"/>
                  <a:pt x="4335760" y="981628"/>
                </a:cubicBezTo>
                <a:cubicBezTo>
                  <a:pt x="4334272" y="981132"/>
                  <a:pt x="4332288" y="980735"/>
                  <a:pt x="4329807" y="980437"/>
                </a:cubicBezTo>
                <a:cubicBezTo>
                  <a:pt x="4327327" y="980139"/>
                  <a:pt x="4324152" y="979991"/>
                  <a:pt x="4320282" y="979991"/>
                </a:cubicBezTo>
                <a:close/>
                <a:moveTo>
                  <a:pt x="6323806" y="977758"/>
                </a:moveTo>
                <a:cubicBezTo>
                  <a:pt x="6310610" y="977758"/>
                  <a:pt x="6298530" y="979991"/>
                  <a:pt x="6287567" y="984455"/>
                </a:cubicBezTo>
                <a:cubicBezTo>
                  <a:pt x="6276603" y="988920"/>
                  <a:pt x="6267202" y="995469"/>
                  <a:pt x="6259364" y="1004101"/>
                </a:cubicBezTo>
                <a:cubicBezTo>
                  <a:pt x="6251526" y="1012733"/>
                  <a:pt x="6245424" y="1023399"/>
                  <a:pt x="6241058" y="1036099"/>
                </a:cubicBezTo>
                <a:cubicBezTo>
                  <a:pt x="6236692" y="1048799"/>
                  <a:pt x="6234510" y="1063334"/>
                  <a:pt x="6234510" y="1079705"/>
                </a:cubicBezTo>
                <a:cubicBezTo>
                  <a:pt x="6234510" y="1095779"/>
                  <a:pt x="6236494" y="1109868"/>
                  <a:pt x="6240463" y="1121973"/>
                </a:cubicBezTo>
                <a:cubicBezTo>
                  <a:pt x="6244432" y="1134077"/>
                  <a:pt x="6250137" y="1144173"/>
                  <a:pt x="6257578" y="1152259"/>
                </a:cubicBezTo>
                <a:cubicBezTo>
                  <a:pt x="6265019" y="1160345"/>
                  <a:pt x="6274048" y="1166423"/>
                  <a:pt x="6284665" y="1170491"/>
                </a:cubicBezTo>
                <a:cubicBezTo>
                  <a:pt x="6295281" y="1174558"/>
                  <a:pt x="6307187" y="1176593"/>
                  <a:pt x="6320383" y="1176593"/>
                </a:cubicBezTo>
                <a:cubicBezTo>
                  <a:pt x="6327130" y="1176593"/>
                  <a:pt x="6333406" y="1176047"/>
                  <a:pt x="6339210" y="1174955"/>
                </a:cubicBezTo>
                <a:cubicBezTo>
                  <a:pt x="6345014" y="1173864"/>
                  <a:pt x="6350174" y="1172500"/>
                  <a:pt x="6354688" y="1170863"/>
                </a:cubicBezTo>
                <a:cubicBezTo>
                  <a:pt x="6359203" y="1169226"/>
                  <a:pt x="6363023" y="1167514"/>
                  <a:pt x="6366148" y="1165728"/>
                </a:cubicBezTo>
                <a:cubicBezTo>
                  <a:pt x="6369273" y="1163942"/>
                  <a:pt x="6371382" y="1162479"/>
                  <a:pt x="6372473" y="1161338"/>
                </a:cubicBezTo>
                <a:cubicBezTo>
                  <a:pt x="6373564" y="1160197"/>
                  <a:pt x="6374358" y="1159180"/>
                  <a:pt x="6374855" y="1158287"/>
                </a:cubicBezTo>
                <a:cubicBezTo>
                  <a:pt x="6375350" y="1157394"/>
                  <a:pt x="6375747" y="1156327"/>
                  <a:pt x="6376045" y="1155087"/>
                </a:cubicBezTo>
                <a:cubicBezTo>
                  <a:pt x="6376343" y="1153847"/>
                  <a:pt x="6376566" y="1152358"/>
                  <a:pt x="6376715" y="1150622"/>
                </a:cubicBezTo>
                <a:cubicBezTo>
                  <a:pt x="6376864" y="1148886"/>
                  <a:pt x="6376938" y="1146777"/>
                  <a:pt x="6376938" y="1144297"/>
                </a:cubicBezTo>
                <a:cubicBezTo>
                  <a:pt x="6376938" y="1140725"/>
                  <a:pt x="6376839" y="1137872"/>
                  <a:pt x="6376640" y="1135739"/>
                </a:cubicBezTo>
                <a:cubicBezTo>
                  <a:pt x="6376442" y="1133606"/>
                  <a:pt x="6376144" y="1131944"/>
                  <a:pt x="6375747" y="1130753"/>
                </a:cubicBezTo>
                <a:cubicBezTo>
                  <a:pt x="6375350" y="1129563"/>
                  <a:pt x="6374855" y="1128769"/>
                  <a:pt x="6374259" y="1128372"/>
                </a:cubicBezTo>
                <a:cubicBezTo>
                  <a:pt x="6373664" y="1127975"/>
                  <a:pt x="6372870" y="1127777"/>
                  <a:pt x="6371878" y="1127777"/>
                </a:cubicBezTo>
                <a:cubicBezTo>
                  <a:pt x="6370588" y="1127777"/>
                  <a:pt x="6368777" y="1128571"/>
                  <a:pt x="6366446" y="1130158"/>
                </a:cubicBezTo>
                <a:cubicBezTo>
                  <a:pt x="6364114" y="1131746"/>
                  <a:pt x="6361137" y="1133532"/>
                  <a:pt x="6357516" y="1135516"/>
                </a:cubicBezTo>
                <a:cubicBezTo>
                  <a:pt x="6353894" y="1137500"/>
                  <a:pt x="6349554" y="1139311"/>
                  <a:pt x="6344494" y="1140948"/>
                </a:cubicBezTo>
                <a:cubicBezTo>
                  <a:pt x="6339433" y="1142585"/>
                  <a:pt x="6333431" y="1143404"/>
                  <a:pt x="6326485" y="1143404"/>
                </a:cubicBezTo>
                <a:cubicBezTo>
                  <a:pt x="6318845" y="1143404"/>
                  <a:pt x="6311975" y="1142089"/>
                  <a:pt x="6305873" y="1139460"/>
                </a:cubicBezTo>
                <a:cubicBezTo>
                  <a:pt x="6299771" y="1136831"/>
                  <a:pt x="6294562" y="1132837"/>
                  <a:pt x="6290246" y="1127479"/>
                </a:cubicBezTo>
                <a:cubicBezTo>
                  <a:pt x="6285930" y="1122121"/>
                  <a:pt x="6282606" y="1115300"/>
                  <a:pt x="6280274" y="1107015"/>
                </a:cubicBezTo>
                <a:cubicBezTo>
                  <a:pt x="6277943" y="1098731"/>
                  <a:pt x="6276777" y="1088933"/>
                  <a:pt x="6276777" y="1077622"/>
                </a:cubicBezTo>
                <a:cubicBezTo>
                  <a:pt x="6276777" y="1067303"/>
                  <a:pt x="6277868" y="1058026"/>
                  <a:pt x="6280051" y="1049791"/>
                </a:cubicBezTo>
                <a:cubicBezTo>
                  <a:pt x="6282234" y="1041556"/>
                  <a:pt x="6285434" y="1034536"/>
                  <a:pt x="6289650" y="1028732"/>
                </a:cubicBezTo>
                <a:cubicBezTo>
                  <a:pt x="6293867" y="1022927"/>
                  <a:pt x="6298977" y="1018463"/>
                  <a:pt x="6304980" y="1015337"/>
                </a:cubicBezTo>
                <a:cubicBezTo>
                  <a:pt x="6310982" y="1012212"/>
                  <a:pt x="6317804" y="1010649"/>
                  <a:pt x="6325444" y="1010649"/>
                </a:cubicBezTo>
                <a:cubicBezTo>
                  <a:pt x="6332389" y="1010649"/>
                  <a:pt x="6338367" y="1011517"/>
                  <a:pt x="6343377" y="1013254"/>
                </a:cubicBezTo>
                <a:cubicBezTo>
                  <a:pt x="6348388" y="1014990"/>
                  <a:pt x="6352704" y="1016925"/>
                  <a:pt x="6356325" y="1019058"/>
                </a:cubicBezTo>
                <a:cubicBezTo>
                  <a:pt x="6359947" y="1021191"/>
                  <a:pt x="6362899" y="1023126"/>
                  <a:pt x="6365181" y="1024862"/>
                </a:cubicBezTo>
                <a:cubicBezTo>
                  <a:pt x="6367463" y="1026599"/>
                  <a:pt x="6369348" y="1027467"/>
                  <a:pt x="6370836" y="1027467"/>
                </a:cubicBezTo>
                <a:cubicBezTo>
                  <a:pt x="6371729" y="1027467"/>
                  <a:pt x="6372523" y="1027169"/>
                  <a:pt x="6373217" y="1026574"/>
                </a:cubicBezTo>
                <a:cubicBezTo>
                  <a:pt x="6373912" y="1025978"/>
                  <a:pt x="6374507" y="1025036"/>
                  <a:pt x="6375003" y="1023746"/>
                </a:cubicBezTo>
                <a:cubicBezTo>
                  <a:pt x="6375499" y="1022456"/>
                  <a:pt x="6375847" y="1020769"/>
                  <a:pt x="6376045" y="1018686"/>
                </a:cubicBezTo>
                <a:cubicBezTo>
                  <a:pt x="6376243" y="1016602"/>
                  <a:pt x="6376343" y="1014072"/>
                  <a:pt x="6376343" y="1011096"/>
                </a:cubicBezTo>
                <a:cubicBezTo>
                  <a:pt x="6376343" y="1008318"/>
                  <a:pt x="6376268" y="1005986"/>
                  <a:pt x="6376120" y="1004101"/>
                </a:cubicBezTo>
                <a:cubicBezTo>
                  <a:pt x="6375971" y="1002216"/>
                  <a:pt x="6375747" y="1000578"/>
                  <a:pt x="6375450" y="999189"/>
                </a:cubicBezTo>
                <a:cubicBezTo>
                  <a:pt x="6375152" y="997800"/>
                  <a:pt x="6374755" y="996659"/>
                  <a:pt x="6374259" y="995766"/>
                </a:cubicBezTo>
                <a:cubicBezTo>
                  <a:pt x="6373763" y="994873"/>
                  <a:pt x="6372845" y="993757"/>
                  <a:pt x="6371506" y="992418"/>
                </a:cubicBezTo>
                <a:cubicBezTo>
                  <a:pt x="6370166" y="991078"/>
                  <a:pt x="6367810" y="989466"/>
                  <a:pt x="6364437" y="987581"/>
                </a:cubicBezTo>
                <a:cubicBezTo>
                  <a:pt x="6361063" y="985696"/>
                  <a:pt x="6357268" y="984034"/>
                  <a:pt x="6353051" y="982595"/>
                </a:cubicBezTo>
                <a:cubicBezTo>
                  <a:pt x="6348834" y="981156"/>
                  <a:pt x="6344245" y="979991"/>
                  <a:pt x="6339285" y="979098"/>
                </a:cubicBezTo>
                <a:cubicBezTo>
                  <a:pt x="6334324" y="978205"/>
                  <a:pt x="6329164" y="977758"/>
                  <a:pt x="6323806" y="977758"/>
                </a:cubicBezTo>
                <a:close/>
                <a:moveTo>
                  <a:pt x="6047730" y="965108"/>
                </a:moveTo>
                <a:cubicBezTo>
                  <a:pt x="6039694" y="965108"/>
                  <a:pt x="6032724" y="966249"/>
                  <a:pt x="6026820" y="968531"/>
                </a:cubicBezTo>
                <a:cubicBezTo>
                  <a:pt x="6020916" y="970813"/>
                  <a:pt x="6016055" y="974211"/>
                  <a:pt x="6012235" y="978725"/>
                </a:cubicBezTo>
                <a:cubicBezTo>
                  <a:pt x="6008415" y="983240"/>
                  <a:pt x="6005612" y="988895"/>
                  <a:pt x="6003826" y="995692"/>
                </a:cubicBezTo>
                <a:cubicBezTo>
                  <a:pt x="6002040" y="1002488"/>
                  <a:pt x="6001147" y="1010401"/>
                  <a:pt x="6001147" y="1019430"/>
                </a:cubicBezTo>
                <a:lnTo>
                  <a:pt x="6001147" y="1030592"/>
                </a:lnTo>
                <a:lnTo>
                  <a:pt x="5984627" y="1030592"/>
                </a:lnTo>
                <a:cubicBezTo>
                  <a:pt x="5983635" y="1030592"/>
                  <a:pt x="5982767" y="1030840"/>
                  <a:pt x="5982023" y="1031336"/>
                </a:cubicBezTo>
                <a:cubicBezTo>
                  <a:pt x="5981279" y="1031832"/>
                  <a:pt x="5980683" y="1032651"/>
                  <a:pt x="5980237" y="1033792"/>
                </a:cubicBezTo>
                <a:cubicBezTo>
                  <a:pt x="5979790" y="1034933"/>
                  <a:pt x="5979443" y="1036496"/>
                  <a:pt x="5979195" y="1038480"/>
                </a:cubicBezTo>
                <a:cubicBezTo>
                  <a:pt x="5978947" y="1040464"/>
                  <a:pt x="5978823" y="1042895"/>
                  <a:pt x="5978823" y="1045773"/>
                </a:cubicBezTo>
                <a:cubicBezTo>
                  <a:pt x="5978823" y="1051230"/>
                  <a:pt x="5979294" y="1055124"/>
                  <a:pt x="5980237" y="1057456"/>
                </a:cubicBezTo>
                <a:cubicBezTo>
                  <a:pt x="5981179" y="1059787"/>
                  <a:pt x="5982593" y="1060953"/>
                  <a:pt x="5984478" y="1060953"/>
                </a:cubicBezTo>
                <a:lnTo>
                  <a:pt x="6001147" y="1060953"/>
                </a:lnTo>
                <a:lnTo>
                  <a:pt x="6001147" y="1168407"/>
                </a:lnTo>
                <a:cubicBezTo>
                  <a:pt x="6001147" y="1169399"/>
                  <a:pt x="6001420" y="1170267"/>
                  <a:pt x="6001966" y="1171011"/>
                </a:cubicBezTo>
                <a:cubicBezTo>
                  <a:pt x="6002511" y="1171756"/>
                  <a:pt x="6003504" y="1172376"/>
                  <a:pt x="6004942" y="1172872"/>
                </a:cubicBezTo>
                <a:cubicBezTo>
                  <a:pt x="6006381" y="1173368"/>
                  <a:pt x="6008316" y="1173740"/>
                  <a:pt x="6010747" y="1173988"/>
                </a:cubicBezTo>
                <a:cubicBezTo>
                  <a:pt x="6013177" y="1174236"/>
                  <a:pt x="6016179" y="1174360"/>
                  <a:pt x="6019751" y="1174360"/>
                </a:cubicBezTo>
                <a:cubicBezTo>
                  <a:pt x="6023322" y="1174360"/>
                  <a:pt x="6026349" y="1174236"/>
                  <a:pt x="6028829" y="1173988"/>
                </a:cubicBezTo>
                <a:cubicBezTo>
                  <a:pt x="6031310" y="1173740"/>
                  <a:pt x="6033244" y="1173368"/>
                  <a:pt x="6034633" y="1172872"/>
                </a:cubicBezTo>
                <a:cubicBezTo>
                  <a:pt x="6036022" y="1172376"/>
                  <a:pt x="6037015" y="1171756"/>
                  <a:pt x="6037610" y="1171011"/>
                </a:cubicBezTo>
                <a:cubicBezTo>
                  <a:pt x="6038205" y="1170267"/>
                  <a:pt x="6038503" y="1169399"/>
                  <a:pt x="6038503" y="1168407"/>
                </a:cubicBezTo>
                <a:lnTo>
                  <a:pt x="6038503" y="1060953"/>
                </a:lnTo>
                <a:lnTo>
                  <a:pt x="6062762" y="1060953"/>
                </a:lnTo>
                <a:cubicBezTo>
                  <a:pt x="6064647" y="1060953"/>
                  <a:pt x="6066086" y="1059787"/>
                  <a:pt x="6067078" y="1057456"/>
                </a:cubicBezTo>
                <a:cubicBezTo>
                  <a:pt x="6068070" y="1055124"/>
                  <a:pt x="6068566" y="1051230"/>
                  <a:pt x="6068566" y="1045773"/>
                </a:cubicBezTo>
                <a:cubicBezTo>
                  <a:pt x="6068566" y="1042895"/>
                  <a:pt x="6068442" y="1040464"/>
                  <a:pt x="6068194" y="1038480"/>
                </a:cubicBezTo>
                <a:cubicBezTo>
                  <a:pt x="6067946" y="1036496"/>
                  <a:pt x="6067574" y="1034933"/>
                  <a:pt x="6067078" y="1033792"/>
                </a:cubicBezTo>
                <a:cubicBezTo>
                  <a:pt x="6066582" y="1032651"/>
                  <a:pt x="6065962" y="1031832"/>
                  <a:pt x="6065218" y="1031336"/>
                </a:cubicBezTo>
                <a:cubicBezTo>
                  <a:pt x="6064473" y="1030840"/>
                  <a:pt x="6063655" y="1030592"/>
                  <a:pt x="6062762" y="1030592"/>
                </a:cubicBezTo>
                <a:lnTo>
                  <a:pt x="6038503" y="1030592"/>
                </a:lnTo>
                <a:lnTo>
                  <a:pt x="6038503" y="1018388"/>
                </a:lnTo>
                <a:cubicBezTo>
                  <a:pt x="6038503" y="1014122"/>
                  <a:pt x="6038801" y="1010525"/>
                  <a:pt x="6039396" y="1007598"/>
                </a:cubicBezTo>
                <a:cubicBezTo>
                  <a:pt x="6039991" y="1004671"/>
                  <a:pt x="6040934" y="1002290"/>
                  <a:pt x="6042224" y="1000454"/>
                </a:cubicBezTo>
                <a:cubicBezTo>
                  <a:pt x="6043514" y="998619"/>
                  <a:pt x="6045126" y="997279"/>
                  <a:pt x="6047061" y="996436"/>
                </a:cubicBezTo>
                <a:cubicBezTo>
                  <a:pt x="6048995" y="995593"/>
                  <a:pt x="6051302" y="995171"/>
                  <a:pt x="6053981" y="995171"/>
                </a:cubicBezTo>
                <a:cubicBezTo>
                  <a:pt x="6056263" y="995171"/>
                  <a:pt x="6058248" y="995345"/>
                  <a:pt x="6059934" y="995692"/>
                </a:cubicBezTo>
                <a:cubicBezTo>
                  <a:pt x="6061621" y="996039"/>
                  <a:pt x="6063084" y="996411"/>
                  <a:pt x="6064325" y="996808"/>
                </a:cubicBezTo>
                <a:cubicBezTo>
                  <a:pt x="6065565" y="997205"/>
                  <a:pt x="6066607" y="997577"/>
                  <a:pt x="6067450" y="997924"/>
                </a:cubicBezTo>
                <a:cubicBezTo>
                  <a:pt x="6068293" y="998272"/>
                  <a:pt x="6069062" y="998445"/>
                  <a:pt x="6069757" y="998445"/>
                </a:cubicBezTo>
                <a:cubicBezTo>
                  <a:pt x="6070352" y="998445"/>
                  <a:pt x="6070898" y="998272"/>
                  <a:pt x="6071394" y="997924"/>
                </a:cubicBezTo>
                <a:cubicBezTo>
                  <a:pt x="6071890" y="997577"/>
                  <a:pt x="6072337" y="996932"/>
                  <a:pt x="6072733" y="995990"/>
                </a:cubicBezTo>
                <a:cubicBezTo>
                  <a:pt x="6073130" y="995047"/>
                  <a:pt x="6073428" y="993708"/>
                  <a:pt x="6073626" y="991971"/>
                </a:cubicBezTo>
                <a:cubicBezTo>
                  <a:pt x="6073825" y="990235"/>
                  <a:pt x="6073924" y="987928"/>
                  <a:pt x="6073924" y="985051"/>
                </a:cubicBezTo>
                <a:cubicBezTo>
                  <a:pt x="6073924" y="982173"/>
                  <a:pt x="6073825" y="979767"/>
                  <a:pt x="6073626" y="977833"/>
                </a:cubicBezTo>
                <a:cubicBezTo>
                  <a:pt x="6073428" y="975898"/>
                  <a:pt x="6073106" y="974310"/>
                  <a:pt x="6072659" y="973070"/>
                </a:cubicBezTo>
                <a:cubicBezTo>
                  <a:pt x="6072213" y="971830"/>
                  <a:pt x="6071642" y="970887"/>
                  <a:pt x="6070947" y="970242"/>
                </a:cubicBezTo>
                <a:cubicBezTo>
                  <a:pt x="6070253" y="969597"/>
                  <a:pt x="6068913" y="968903"/>
                  <a:pt x="6066929" y="968159"/>
                </a:cubicBezTo>
                <a:cubicBezTo>
                  <a:pt x="6064945" y="967415"/>
                  <a:pt x="6062216" y="966720"/>
                  <a:pt x="6058744" y="966075"/>
                </a:cubicBezTo>
                <a:cubicBezTo>
                  <a:pt x="6055271" y="965430"/>
                  <a:pt x="6051600" y="965108"/>
                  <a:pt x="6047730" y="965108"/>
                </a:cubicBezTo>
                <a:close/>
                <a:moveTo>
                  <a:pt x="3990628" y="667005"/>
                </a:moveTo>
                <a:cubicBezTo>
                  <a:pt x="3980309" y="667005"/>
                  <a:pt x="3971454" y="670676"/>
                  <a:pt x="3964062" y="678018"/>
                </a:cubicBezTo>
                <a:cubicBezTo>
                  <a:pt x="3956670" y="685360"/>
                  <a:pt x="3952975" y="694241"/>
                  <a:pt x="3952975" y="704658"/>
                </a:cubicBezTo>
                <a:cubicBezTo>
                  <a:pt x="3952975" y="715076"/>
                  <a:pt x="3956670" y="723981"/>
                  <a:pt x="3964062" y="731373"/>
                </a:cubicBezTo>
                <a:cubicBezTo>
                  <a:pt x="3971454" y="738765"/>
                  <a:pt x="3980309" y="742461"/>
                  <a:pt x="3990628" y="742461"/>
                </a:cubicBezTo>
                <a:cubicBezTo>
                  <a:pt x="4001046" y="742461"/>
                  <a:pt x="4009951" y="738765"/>
                  <a:pt x="4017343" y="731373"/>
                </a:cubicBezTo>
                <a:cubicBezTo>
                  <a:pt x="4024734" y="723981"/>
                  <a:pt x="4028430" y="715076"/>
                  <a:pt x="4028430" y="704658"/>
                </a:cubicBezTo>
                <a:cubicBezTo>
                  <a:pt x="4028430" y="694241"/>
                  <a:pt x="4024734" y="685360"/>
                  <a:pt x="4017343" y="678018"/>
                </a:cubicBezTo>
                <a:cubicBezTo>
                  <a:pt x="4009951" y="670676"/>
                  <a:pt x="4001046" y="667005"/>
                  <a:pt x="3990628" y="667005"/>
                </a:cubicBezTo>
                <a:close/>
                <a:moveTo>
                  <a:pt x="4339630" y="649592"/>
                </a:moveTo>
                <a:lnTo>
                  <a:pt x="4359424" y="649592"/>
                </a:lnTo>
                <a:cubicBezTo>
                  <a:pt x="4371430" y="649592"/>
                  <a:pt x="4381128" y="651204"/>
                  <a:pt x="4388520" y="654429"/>
                </a:cubicBezTo>
                <a:cubicBezTo>
                  <a:pt x="4395912" y="657654"/>
                  <a:pt x="4401964" y="662143"/>
                  <a:pt x="4406677" y="667898"/>
                </a:cubicBezTo>
                <a:cubicBezTo>
                  <a:pt x="4411390" y="673653"/>
                  <a:pt x="4414813" y="680449"/>
                  <a:pt x="4416946" y="688287"/>
                </a:cubicBezTo>
                <a:cubicBezTo>
                  <a:pt x="4419079" y="696126"/>
                  <a:pt x="4420146" y="704609"/>
                  <a:pt x="4420146" y="713737"/>
                </a:cubicBezTo>
                <a:cubicBezTo>
                  <a:pt x="4420146" y="724849"/>
                  <a:pt x="4418931" y="734573"/>
                  <a:pt x="4416500" y="742907"/>
                </a:cubicBezTo>
                <a:cubicBezTo>
                  <a:pt x="4414069" y="751242"/>
                  <a:pt x="4410398" y="758212"/>
                  <a:pt x="4405486" y="763818"/>
                </a:cubicBezTo>
                <a:cubicBezTo>
                  <a:pt x="4400575" y="769424"/>
                  <a:pt x="4394448" y="773616"/>
                  <a:pt x="4387106" y="776394"/>
                </a:cubicBezTo>
                <a:cubicBezTo>
                  <a:pt x="4379764" y="779172"/>
                  <a:pt x="4370735" y="780561"/>
                  <a:pt x="4360019" y="780561"/>
                </a:cubicBezTo>
                <a:lnTo>
                  <a:pt x="4339630" y="780561"/>
                </a:lnTo>
                <a:close/>
                <a:moveTo>
                  <a:pt x="5478612" y="647657"/>
                </a:moveTo>
                <a:cubicBezTo>
                  <a:pt x="5488137" y="647657"/>
                  <a:pt x="5496074" y="649270"/>
                  <a:pt x="5502424" y="652494"/>
                </a:cubicBezTo>
                <a:cubicBezTo>
                  <a:pt x="5508774" y="655719"/>
                  <a:pt x="5513859" y="660283"/>
                  <a:pt x="5517679" y="666186"/>
                </a:cubicBezTo>
                <a:cubicBezTo>
                  <a:pt x="5521499" y="672090"/>
                  <a:pt x="5524203" y="679184"/>
                  <a:pt x="5525790" y="687469"/>
                </a:cubicBezTo>
                <a:cubicBezTo>
                  <a:pt x="5527378" y="695754"/>
                  <a:pt x="5528171" y="704956"/>
                  <a:pt x="5528171" y="715076"/>
                </a:cubicBezTo>
                <a:cubicBezTo>
                  <a:pt x="5528171" y="724304"/>
                  <a:pt x="5527353" y="733010"/>
                  <a:pt x="5525716" y="741196"/>
                </a:cubicBezTo>
                <a:cubicBezTo>
                  <a:pt x="5524079" y="749381"/>
                  <a:pt x="5521276" y="756550"/>
                  <a:pt x="5517307" y="762701"/>
                </a:cubicBezTo>
                <a:cubicBezTo>
                  <a:pt x="5513338" y="768853"/>
                  <a:pt x="5508129" y="773715"/>
                  <a:pt x="5501680" y="777287"/>
                </a:cubicBezTo>
                <a:cubicBezTo>
                  <a:pt x="5495231" y="780858"/>
                  <a:pt x="5487194" y="782644"/>
                  <a:pt x="5477570" y="782644"/>
                </a:cubicBezTo>
                <a:cubicBezTo>
                  <a:pt x="5467946" y="782644"/>
                  <a:pt x="5459958" y="781082"/>
                  <a:pt x="5453608" y="777956"/>
                </a:cubicBezTo>
                <a:cubicBezTo>
                  <a:pt x="5447258" y="774831"/>
                  <a:pt x="5442198" y="770292"/>
                  <a:pt x="5438428" y="764339"/>
                </a:cubicBezTo>
                <a:cubicBezTo>
                  <a:pt x="5434658" y="758385"/>
                  <a:pt x="5431979" y="751217"/>
                  <a:pt x="5430391" y="742833"/>
                </a:cubicBezTo>
                <a:cubicBezTo>
                  <a:pt x="5428804" y="734449"/>
                  <a:pt x="5428010" y="724998"/>
                  <a:pt x="5428010" y="714481"/>
                </a:cubicBezTo>
                <a:cubicBezTo>
                  <a:pt x="5428010" y="705452"/>
                  <a:pt x="5428829" y="696895"/>
                  <a:pt x="5430466" y="688808"/>
                </a:cubicBezTo>
                <a:cubicBezTo>
                  <a:pt x="5432103" y="680722"/>
                  <a:pt x="5434906" y="673653"/>
                  <a:pt x="5438875" y="667600"/>
                </a:cubicBezTo>
                <a:cubicBezTo>
                  <a:pt x="5442843" y="661548"/>
                  <a:pt x="5448052" y="656711"/>
                  <a:pt x="5454501" y="653090"/>
                </a:cubicBezTo>
                <a:cubicBezTo>
                  <a:pt x="5460951" y="649468"/>
                  <a:pt x="5468987" y="647657"/>
                  <a:pt x="5478612" y="647657"/>
                </a:cubicBezTo>
                <a:close/>
                <a:moveTo>
                  <a:pt x="1492697" y="645325"/>
                </a:moveTo>
                <a:lnTo>
                  <a:pt x="1508851" y="645325"/>
                </a:lnTo>
                <a:cubicBezTo>
                  <a:pt x="1522059" y="645325"/>
                  <a:pt x="1532371" y="648474"/>
                  <a:pt x="1539788" y="654774"/>
                </a:cubicBezTo>
                <a:cubicBezTo>
                  <a:pt x="1547205" y="661073"/>
                  <a:pt x="1550913" y="670217"/>
                  <a:pt x="1550913" y="682206"/>
                </a:cubicBezTo>
                <a:cubicBezTo>
                  <a:pt x="1550913" y="685660"/>
                  <a:pt x="1550609" y="689419"/>
                  <a:pt x="1549999" y="693483"/>
                </a:cubicBezTo>
                <a:cubicBezTo>
                  <a:pt x="1547357" y="708926"/>
                  <a:pt x="1540804" y="720814"/>
                  <a:pt x="1530340" y="729145"/>
                </a:cubicBezTo>
                <a:cubicBezTo>
                  <a:pt x="1519875" y="737476"/>
                  <a:pt x="1507022" y="741642"/>
                  <a:pt x="1491782" y="741642"/>
                </a:cubicBezTo>
                <a:lnTo>
                  <a:pt x="1475628" y="741642"/>
                </a:lnTo>
                <a:close/>
                <a:moveTo>
                  <a:pt x="2492212" y="645020"/>
                </a:moveTo>
                <a:cubicBezTo>
                  <a:pt x="2503388" y="645020"/>
                  <a:pt x="2511973" y="648119"/>
                  <a:pt x="2517968" y="654316"/>
                </a:cubicBezTo>
                <a:cubicBezTo>
                  <a:pt x="2523962" y="660514"/>
                  <a:pt x="2526959" y="669201"/>
                  <a:pt x="2526959" y="680377"/>
                </a:cubicBezTo>
                <a:cubicBezTo>
                  <a:pt x="2526959" y="691146"/>
                  <a:pt x="2524927" y="701154"/>
                  <a:pt x="2520863" y="710400"/>
                </a:cubicBezTo>
                <a:cubicBezTo>
                  <a:pt x="2516799" y="719645"/>
                  <a:pt x="2510856" y="727062"/>
                  <a:pt x="2503032" y="732650"/>
                </a:cubicBezTo>
                <a:cubicBezTo>
                  <a:pt x="2495210" y="738238"/>
                  <a:pt x="2486015" y="741032"/>
                  <a:pt x="2475448" y="741032"/>
                </a:cubicBezTo>
                <a:cubicBezTo>
                  <a:pt x="2463866" y="741032"/>
                  <a:pt x="2455077" y="737882"/>
                  <a:pt x="2449083" y="731583"/>
                </a:cubicBezTo>
                <a:cubicBezTo>
                  <a:pt x="2443088" y="725284"/>
                  <a:pt x="2440091" y="716546"/>
                  <a:pt x="2440091" y="705370"/>
                </a:cubicBezTo>
                <a:cubicBezTo>
                  <a:pt x="2440091" y="694601"/>
                  <a:pt x="2442174" y="684593"/>
                  <a:pt x="2446340" y="675348"/>
                </a:cubicBezTo>
                <a:cubicBezTo>
                  <a:pt x="2450505" y="666102"/>
                  <a:pt x="2456550" y="658736"/>
                  <a:pt x="2464475" y="653250"/>
                </a:cubicBezTo>
                <a:cubicBezTo>
                  <a:pt x="2472400" y="647763"/>
                  <a:pt x="2481646" y="645020"/>
                  <a:pt x="2492212" y="645020"/>
                </a:cubicBezTo>
                <a:close/>
                <a:moveTo>
                  <a:pt x="1292062" y="645020"/>
                </a:moveTo>
                <a:cubicBezTo>
                  <a:pt x="1303238" y="645020"/>
                  <a:pt x="1311823" y="648119"/>
                  <a:pt x="1317818" y="654316"/>
                </a:cubicBezTo>
                <a:cubicBezTo>
                  <a:pt x="1323812" y="660514"/>
                  <a:pt x="1326809" y="669201"/>
                  <a:pt x="1326809" y="680377"/>
                </a:cubicBezTo>
                <a:cubicBezTo>
                  <a:pt x="1326809" y="691146"/>
                  <a:pt x="1324777" y="701154"/>
                  <a:pt x="1320713" y="710400"/>
                </a:cubicBezTo>
                <a:cubicBezTo>
                  <a:pt x="1316649" y="719645"/>
                  <a:pt x="1310706" y="727062"/>
                  <a:pt x="1302882" y="732650"/>
                </a:cubicBezTo>
                <a:cubicBezTo>
                  <a:pt x="1295059" y="738238"/>
                  <a:pt x="1285864" y="741032"/>
                  <a:pt x="1275298" y="741032"/>
                </a:cubicBezTo>
                <a:cubicBezTo>
                  <a:pt x="1263716" y="741032"/>
                  <a:pt x="1254927" y="737882"/>
                  <a:pt x="1248933" y="731583"/>
                </a:cubicBezTo>
                <a:cubicBezTo>
                  <a:pt x="1242938" y="725284"/>
                  <a:pt x="1239941" y="716546"/>
                  <a:pt x="1239941" y="705370"/>
                </a:cubicBezTo>
                <a:cubicBezTo>
                  <a:pt x="1239941" y="694601"/>
                  <a:pt x="1242024" y="684593"/>
                  <a:pt x="1246190" y="675348"/>
                </a:cubicBezTo>
                <a:cubicBezTo>
                  <a:pt x="1250355" y="666102"/>
                  <a:pt x="1256400" y="658736"/>
                  <a:pt x="1264325" y="653250"/>
                </a:cubicBezTo>
                <a:cubicBezTo>
                  <a:pt x="1272250" y="647763"/>
                  <a:pt x="1281496" y="645020"/>
                  <a:pt x="1292062" y="645020"/>
                </a:cubicBezTo>
                <a:close/>
                <a:moveTo>
                  <a:pt x="1054851" y="642886"/>
                </a:moveTo>
                <a:lnTo>
                  <a:pt x="1081674" y="642886"/>
                </a:lnTo>
                <a:cubicBezTo>
                  <a:pt x="1087160" y="642886"/>
                  <a:pt x="1091326" y="644156"/>
                  <a:pt x="1094171" y="646696"/>
                </a:cubicBezTo>
                <a:cubicBezTo>
                  <a:pt x="1097015" y="649236"/>
                  <a:pt x="1098438" y="652742"/>
                  <a:pt x="1098438" y="657212"/>
                </a:cubicBezTo>
                <a:cubicBezTo>
                  <a:pt x="1098438" y="658838"/>
                  <a:pt x="1098336" y="660158"/>
                  <a:pt x="1098133" y="661174"/>
                </a:cubicBezTo>
                <a:cubicBezTo>
                  <a:pt x="1096914" y="667474"/>
                  <a:pt x="1094425" y="672096"/>
                  <a:pt x="1090665" y="675043"/>
                </a:cubicBezTo>
                <a:cubicBezTo>
                  <a:pt x="1086906" y="677989"/>
                  <a:pt x="1081775" y="679462"/>
                  <a:pt x="1075273" y="679462"/>
                </a:cubicBezTo>
                <a:lnTo>
                  <a:pt x="1048451" y="679462"/>
                </a:lnTo>
                <a:close/>
                <a:moveTo>
                  <a:pt x="5144492" y="618933"/>
                </a:moveTo>
                <a:cubicBezTo>
                  <a:pt x="5143500" y="618933"/>
                  <a:pt x="5142657" y="619206"/>
                  <a:pt x="5141962" y="619752"/>
                </a:cubicBezTo>
                <a:cubicBezTo>
                  <a:pt x="5141268" y="620298"/>
                  <a:pt x="5140673" y="621191"/>
                  <a:pt x="5140176" y="622431"/>
                </a:cubicBezTo>
                <a:cubicBezTo>
                  <a:pt x="5139680" y="623671"/>
                  <a:pt x="5139308" y="625333"/>
                  <a:pt x="5139060" y="627417"/>
                </a:cubicBezTo>
                <a:cubicBezTo>
                  <a:pt x="5138812" y="629500"/>
                  <a:pt x="5138688" y="632030"/>
                  <a:pt x="5138688" y="635007"/>
                </a:cubicBezTo>
                <a:cubicBezTo>
                  <a:pt x="5138688" y="637884"/>
                  <a:pt x="5138812" y="640340"/>
                  <a:pt x="5139060" y="642374"/>
                </a:cubicBezTo>
                <a:cubicBezTo>
                  <a:pt x="5139308" y="644408"/>
                  <a:pt x="5139680" y="646045"/>
                  <a:pt x="5140176" y="647285"/>
                </a:cubicBezTo>
                <a:cubicBezTo>
                  <a:pt x="5140673" y="648525"/>
                  <a:pt x="5141268" y="649443"/>
                  <a:pt x="5141962" y="650039"/>
                </a:cubicBezTo>
                <a:cubicBezTo>
                  <a:pt x="5142657" y="650634"/>
                  <a:pt x="5143500" y="650932"/>
                  <a:pt x="5144492" y="650932"/>
                </a:cubicBezTo>
                <a:lnTo>
                  <a:pt x="5192713" y="650932"/>
                </a:lnTo>
                <a:lnTo>
                  <a:pt x="5192713" y="806159"/>
                </a:lnTo>
                <a:cubicBezTo>
                  <a:pt x="5192713" y="807151"/>
                  <a:pt x="5193035" y="808044"/>
                  <a:pt x="5193680" y="808838"/>
                </a:cubicBezTo>
                <a:cubicBezTo>
                  <a:pt x="5194325" y="809632"/>
                  <a:pt x="5195392" y="810277"/>
                  <a:pt x="5196880" y="810773"/>
                </a:cubicBezTo>
                <a:cubicBezTo>
                  <a:pt x="5198368" y="811269"/>
                  <a:pt x="5200377" y="811666"/>
                  <a:pt x="5202908" y="811964"/>
                </a:cubicBezTo>
                <a:cubicBezTo>
                  <a:pt x="5205438" y="812261"/>
                  <a:pt x="5208588" y="812410"/>
                  <a:pt x="5212358" y="812410"/>
                </a:cubicBezTo>
                <a:cubicBezTo>
                  <a:pt x="5216128" y="812410"/>
                  <a:pt x="5219279" y="812261"/>
                  <a:pt x="5221809" y="811964"/>
                </a:cubicBezTo>
                <a:cubicBezTo>
                  <a:pt x="5224339" y="811666"/>
                  <a:pt x="5226348" y="811269"/>
                  <a:pt x="5227836" y="810773"/>
                </a:cubicBezTo>
                <a:cubicBezTo>
                  <a:pt x="5229325" y="810277"/>
                  <a:pt x="5230391" y="809632"/>
                  <a:pt x="5231036" y="808838"/>
                </a:cubicBezTo>
                <a:cubicBezTo>
                  <a:pt x="5231681" y="808044"/>
                  <a:pt x="5232003" y="807151"/>
                  <a:pt x="5232003" y="806159"/>
                </a:cubicBezTo>
                <a:lnTo>
                  <a:pt x="5232003" y="650932"/>
                </a:lnTo>
                <a:lnTo>
                  <a:pt x="5280224" y="650932"/>
                </a:lnTo>
                <a:cubicBezTo>
                  <a:pt x="5281117" y="650932"/>
                  <a:pt x="5281935" y="650634"/>
                  <a:pt x="5282679" y="650039"/>
                </a:cubicBezTo>
                <a:cubicBezTo>
                  <a:pt x="5283424" y="649443"/>
                  <a:pt x="5284044" y="648525"/>
                  <a:pt x="5284540" y="647285"/>
                </a:cubicBezTo>
                <a:cubicBezTo>
                  <a:pt x="5285036" y="646045"/>
                  <a:pt x="5285408" y="644408"/>
                  <a:pt x="5285656" y="642374"/>
                </a:cubicBezTo>
                <a:cubicBezTo>
                  <a:pt x="5285904" y="640340"/>
                  <a:pt x="5286028" y="637884"/>
                  <a:pt x="5286028" y="635007"/>
                </a:cubicBezTo>
                <a:cubicBezTo>
                  <a:pt x="5286028" y="632030"/>
                  <a:pt x="5285904" y="629500"/>
                  <a:pt x="5285656" y="627417"/>
                </a:cubicBezTo>
                <a:cubicBezTo>
                  <a:pt x="5285408" y="625333"/>
                  <a:pt x="5285036" y="623671"/>
                  <a:pt x="5284540" y="622431"/>
                </a:cubicBezTo>
                <a:cubicBezTo>
                  <a:pt x="5284044" y="621191"/>
                  <a:pt x="5283424" y="620298"/>
                  <a:pt x="5282679" y="619752"/>
                </a:cubicBezTo>
                <a:cubicBezTo>
                  <a:pt x="5281935" y="619206"/>
                  <a:pt x="5281117" y="618933"/>
                  <a:pt x="5280224" y="618933"/>
                </a:cubicBezTo>
                <a:close/>
                <a:moveTo>
                  <a:pt x="4655146" y="618933"/>
                </a:moveTo>
                <a:cubicBezTo>
                  <a:pt x="4651871" y="618933"/>
                  <a:pt x="4649118" y="619901"/>
                  <a:pt x="4646886" y="621836"/>
                </a:cubicBezTo>
                <a:cubicBezTo>
                  <a:pt x="4644653" y="623770"/>
                  <a:pt x="4643537" y="626921"/>
                  <a:pt x="4643537" y="631286"/>
                </a:cubicBezTo>
                <a:lnTo>
                  <a:pt x="4643537" y="805862"/>
                </a:lnTo>
                <a:cubicBezTo>
                  <a:pt x="4643537" y="806953"/>
                  <a:pt x="4643859" y="807896"/>
                  <a:pt x="4644504" y="808689"/>
                </a:cubicBezTo>
                <a:cubicBezTo>
                  <a:pt x="4645149" y="809483"/>
                  <a:pt x="4646216" y="810153"/>
                  <a:pt x="4647704" y="810699"/>
                </a:cubicBezTo>
                <a:cubicBezTo>
                  <a:pt x="4649192" y="811244"/>
                  <a:pt x="4651202" y="811666"/>
                  <a:pt x="4653732" y="811964"/>
                </a:cubicBezTo>
                <a:cubicBezTo>
                  <a:pt x="4656262" y="812261"/>
                  <a:pt x="4659412" y="812410"/>
                  <a:pt x="4663182" y="812410"/>
                </a:cubicBezTo>
                <a:cubicBezTo>
                  <a:pt x="4667052" y="812410"/>
                  <a:pt x="4670227" y="812261"/>
                  <a:pt x="4672707" y="811964"/>
                </a:cubicBezTo>
                <a:cubicBezTo>
                  <a:pt x="4675188" y="811666"/>
                  <a:pt x="4677197" y="811244"/>
                  <a:pt x="4678735" y="810699"/>
                </a:cubicBezTo>
                <a:cubicBezTo>
                  <a:pt x="4680273" y="810153"/>
                  <a:pt x="4681339" y="809483"/>
                  <a:pt x="4681935" y="808689"/>
                </a:cubicBezTo>
                <a:cubicBezTo>
                  <a:pt x="4682530" y="807896"/>
                  <a:pt x="4682828" y="806953"/>
                  <a:pt x="4682828" y="805862"/>
                </a:cubicBezTo>
                <a:lnTo>
                  <a:pt x="4682828" y="734126"/>
                </a:lnTo>
                <a:lnTo>
                  <a:pt x="4741912" y="734126"/>
                </a:lnTo>
                <a:cubicBezTo>
                  <a:pt x="4742805" y="734126"/>
                  <a:pt x="4743599" y="733854"/>
                  <a:pt x="4744294" y="733308"/>
                </a:cubicBezTo>
                <a:cubicBezTo>
                  <a:pt x="4744988" y="732762"/>
                  <a:pt x="4745608" y="731844"/>
                  <a:pt x="4746154" y="730555"/>
                </a:cubicBezTo>
                <a:cubicBezTo>
                  <a:pt x="4746700" y="729265"/>
                  <a:pt x="4747097" y="727628"/>
                  <a:pt x="4747345" y="725643"/>
                </a:cubicBezTo>
                <a:cubicBezTo>
                  <a:pt x="4747593" y="723659"/>
                  <a:pt x="4747717" y="721178"/>
                  <a:pt x="4747717" y="718202"/>
                </a:cubicBezTo>
                <a:cubicBezTo>
                  <a:pt x="4747717" y="715225"/>
                  <a:pt x="4747593" y="712745"/>
                  <a:pt x="4747345" y="710760"/>
                </a:cubicBezTo>
                <a:cubicBezTo>
                  <a:pt x="4747097" y="708776"/>
                  <a:pt x="4746700" y="707189"/>
                  <a:pt x="4746154" y="705998"/>
                </a:cubicBezTo>
                <a:cubicBezTo>
                  <a:pt x="4745608" y="704807"/>
                  <a:pt x="4744988" y="703964"/>
                  <a:pt x="4744294" y="703468"/>
                </a:cubicBezTo>
                <a:cubicBezTo>
                  <a:pt x="4743599" y="702972"/>
                  <a:pt x="4742805" y="702724"/>
                  <a:pt x="4741912" y="702724"/>
                </a:cubicBezTo>
                <a:lnTo>
                  <a:pt x="4682828" y="702724"/>
                </a:lnTo>
                <a:lnTo>
                  <a:pt x="4682828" y="650932"/>
                </a:lnTo>
                <a:lnTo>
                  <a:pt x="4745782" y="650932"/>
                </a:lnTo>
                <a:cubicBezTo>
                  <a:pt x="4746675" y="650932"/>
                  <a:pt x="4747469" y="650634"/>
                  <a:pt x="4748163" y="650039"/>
                </a:cubicBezTo>
                <a:cubicBezTo>
                  <a:pt x="4748858" y="649443"/>
                  <a:pt x="4749478" y="648550"/>
                  <a:pt x="4750024" y="647360"/>
                </a:cubicBezTo>
                <a:cubicBezTo>
                  <a:pt x="4750569" y="646169"/>
                  <a:pt x="4750966" y="644557"/>
                  <a:pt x="4751214" y="642523"/>
                </a:cubicBezTo>
                <a:cubicBezTo>
                  <a:pt x="4751462" y="640489"/>
                  <a:pt x="4751586" y="637983"/>
                  <a:pt x="4751586" y="635007"/>
                </a:cubicBezTo>
                <a:cubicBezTo>
                  <a:pt x="4751586" y="632030"/>
                  <a:pt x="4751462" y="629500"/>
                  <a:pt x="4751214" y="627417"/>
                </a:cubicBezTo>
                <a:cubicBezTo>
                  <a:pt x="4750966" y="625333"/>
                  <a:pt x="4750569" y="623671"/>
                  <a:pt x="4750024" y="622431"/>
                </a:cubicBezTo>
                <a:cubicBezTo>
                  <a:pt x="4749478" y="621191"/>
                  <a:pt x="4748858" y="620298"/>
                  <a:pt x="4748163" y="619752"/>
                </a:cubicBezTo>
                <a:cubicBezTo>
                  <a:pt x="4747469" y="619206"/>
                  <a:pt x="4746675" y="618933"/>
                  <a:pt x="4745782" y="618933"/>
                </a:cubicBezTo>
                <a:close/>
                <a:moveTo>
                  <a:pt x="4502746" y="618933"/>
                </a:moveTo>
                <a:cubicBezTo>
                  <a:pt x="4499471" y="618933"/>
                  <a:pt x="4496718" y="619901"/>
                  <a:pt x="4494486" y="621836"/>
                </a:cubicBezTo>
                <a:cubicBezTo>
                  <a:pt x="4492253" y="623770"/>
                  <a:pt x="4491137" y="626921"/>
                  <a:pt x="4491137" y="631286"/>
                </a:cubicBezTo>
                <a:lnTo>
                  <a:pt x="4491137" y="799164"/>
                </a:lnTo>
                <a:cubicBezTo>
                  <a:pt x="4491137" y="803530"/>
                  <a:pt x="4492253" y="806680"/>
                  <a:pt x="4494486" y="808615"/>
                </a:cubicBezTo>
                <a:cubicBezTo>
                  <a:pt x="4496718" y="810550"/>
                  <a:pt x="4499471" y="811517"/>
                  <a:pt x="4502746" y="811517"/>
                </a:cubicBezTo>
                <a:lnTo>
                  <a:pt x="4599484" y="811517"/>
                </a:lnTo>
                <a:cubicBezTo>
                  <a:pt x="4600377" y="811517"/>
                  <a:pt x="4601195" y="811244"/>
                  <a:pt x="4601940" y="810699"/>
                </a:cubicBezTo>
                <a:cubicBezTo>
                  <a:pt x="4602684" y="810153"/>
                  <a:pt x="4603304" y="809285"/>
                  <a:pt x="4603800" y="808094"/>
                </a:cubicBezTo>
                <a:cubicBezTo>
                  <a:pt x="4604296" y="806903"/>
                  <a:pt x="4604668" y="805341"/>
                  <a:pt x="4604916" y="803406"/>
                </a:cubicBezTo>
                <a:cubicBezTo>
                  <a:pt x="4605164" y="801471"/>
                  <a:pt x="4605288" y="799065"/>
                  <a:pt x="4605288" y="796188"/>
                </a:cubicBezTo>
                <a:cubicBezTo>
                  <a:pt x="4605288" y="793310"/>
                  <a:pt x="4605164" y="790904"/>
                  <a:pt x="4604916" y="788970"/>
                </a:cubicBezTo>
                <a:cubicBezTo>
                  <a:pt x="4604668" y="787035"/>
                  <a:pt x="4604296" y="785472"/>
                  <a:pt x="4603800" y="784282"/>
                </a:cubicBezTo>
                <a:cubicBezTo>
                  <a:pt x="4603304" y="783091"/>
                  <a:pt x="4602684" y="782223"/>
                  <a:pt x="4601940" y="781677"/>
                </a:cubicBezTo>
                <a:cubicBezTo>
                  <a:pt x="4601195" y="781131"/>
                  <a:pt x="4600377" y="780858"/>
                  <a:pt x="4599484" y="780858"/>
                </a:cubicBezTo>
                <a:lnTo>
                  <a:pt x="4530130" y="780858"/>
                </a:lnTo>
                <a:lnTo>
                  <a:pt x="4530130" y="726536"/>
                </a:lnTo>
                <a:lnTo>
                  <a:pt x="4588322" y="726536"/>
                </a:lnTo>
                <a:cubicBezTo>
                  <a:pt x="4589215" y="726536"/>
                  <a:pt x="4590033" y="726288"/>
                  <a:pt x="4590777" y="725792"/>
                </a:cubicBezTo>
                <a:cubicBezTo>
                  <a:pt x="4591522" y="725296"/>
                  <a:pt x="4592142" y="724477"/>
                  <a:pt x="4592638" y="723336"/>
                </a:cubicBezTo>
                <a:cubicBezTo>
                  <a:pt x="4593134" y="722195"/>
                  <a:pt x="4593506" y="720682"/>
                  <a:pt x="4593754" y="718797"/>
                </a:cubicBezTo>
                <a:cubicBezTo>
                  <a:pt x="4594002" y="716912"/>
                  <a:pt x="4594126" y="714531"/>
                  <a:pt x="4594126" y="711653"/>
                </a:cubicBezTo>
                <a:cubicBezTo>
                  <a:pt x="4594126" y="708875"/>
                  <a:pt x="4594002" y="706519"/>
                  <a:pt x="4593754" y="704584"/>
                </a:cubicBezTo>
                <a:cubicBezTo>
                  <a:pt x="4593506" y="702649"/>
                  <a:pt x="4593134" y="701111"/>
                  <a:pt x="4592638" y="699970"/>
                </a:cubicBezTo>
                <a:cubicBezTo>
                  <a:pt x="4592142" y="698829"/>
                  <a:pt x="4591522" y="697986"/>
                  <a:pt x="4590777" y="697440"/>
                </a:cubicBezTo>
                <a:cubicBezTo>
                  <a:pt x="4590033" y="696895"/>
                  <a:pt x="4589215" y="696622"/>
                  <a:pt x="4588322" y="696622"/>
                </a:cubicBezTo>
                <a:lnTo>
                  <a:pt x="4530130" y="696622"/>
                </a:lnTo>
                <a:lnTo>
                  <a:pt x="4530130" y="649592"/>
                </a:lnTo>
                <a:lnTo>
                  <a:pt x="4598889" y="649592"/>
                </a:lnTo>
                <a:cubicBezTo>
                  <a:pt x="4599782" y="649592"/>
                  <a:pt x="4600575" y="649319"/>
                  <a:pt x="4601270" y="648774"/>
                </a:cubicBezTo>
                <a:cubicBezTo>
                  <a:pt x="4601964" y="648228"/>
                  <a:pt x="4602560" y="647360"/>
                  <a:pt x="4603056" y="646169"/>
                </a:cubicBezTo>
                <a:cubicBezTo>
                  <a:pt x="4603552" y="644978"/>
                  <a:pt x="4603924" y="643416"/>
                  <a:pt x="4604172" y="641481"/>
                </a:cubicBezTo>
                <a:cubicBezTo>
                  <a:pt x="4604420" y="639546"/>
                  <a:pt x="4604544" y="637190"/>
                  <a:pt x="4604544" y="634412"/>
                </a:cubicBezTo>
                <a:cubicBezTo>
                  <a:pt x="4604544" y="631435"/>
                  <a:pt x="4604420" y="628979"/>
                  <a:pt x="4604172" y="627045"/>
                </a:cubicBezTo>
                <a:cubicBezTo>
                  <a:pt x="4603924" y="625110"/>
                  <a:pt x="4603552" y="623522"/>
                  <a:pt x="4603056" y="622282"/>
                </a:cubicBezTo>
                <a:cubicBezTo>
                  <a:pt x="4602560" y="621042"/>
                  <a:pt x="4601964" y="620174"/>
                  <a:pt x="4601270" y="619678"/>
                </a:cubicBezTo>
                <a:cubicBezTo>
                  <a:pt x="4600575" y="619182"/>
                  <a:pt x="4599782" y="618933"/>
                  <a:pt x="4598889" y="618933"/>
                </a:cubicBezTo>
                <a:close/>
                <a:moveTo>
                  <a:pt x="4312246" y="618933"/>
                </a:moveTo>
                <a:cubicBezTo>
                  <a:pt x="4308971" y="618933"/>
                  <a:pt x="4306218" y="619901"/>
                  <a:pt x="4303986" y="621836"/>
                </a:cubicBezTo>
                <a:cubicBezTo>
                  <a:pt x="4301753" y="623770"/>
                  <a:pt x="4300637" y="626921"/>
                  <a:pt x="4300637" y="631286"/>
                </a:cubicBezTo>
                <a:lnTo>
                  <a:pt x="4300637" y="799164"/>
                </a:lnTo>
                <a:cubicBezTo>
                  <a:pt x="4300637" y="803530"/>
                  <a:pt x="4301753" y="806680"/>
                  <a:pt x="4303986" y="808615"/>
                </a:cubicBezTo>
                <a:cubicBezTo>
                  <a:pt x="4306218" y="810550"/>
                  <a:pt x="4308971" y="811517"/>
                  <a:pt x="4312246" y="811517"/>
                </a:cubicBezTo>
                <a:lnTo>
                  <a:pt x="4358234" y="811517"/>
                </a:lnTo>
                <a:cubicBezTo>
                  <a:pt x="4375299" y="811517"/>
                  <a:pt x="4390008" y="809657"/>
                  <a:pt x="4402361" y="805936"/>
                </a:cubicBezTo>
                <a:cubicBezTo>
                  <a:pt x="4414714" y="802215"/>
                  <a:pt x="4425206" y="796386"/>
                  <a:pt x="4433838" y="788449"/>
                </a:cubicBezTo>
                <a:cubicBezTo>
                  <a:pt x="4442470" y="780511"/>
                  <a:pt x="4449093" y="770267"/>
                  <a:pt x="4453707" y="757716"/>
                </a:cubicBezTo>
                <a:cubicBezTo>
                  <a:pt x="4458320" y="745165"/>
                  <a:pt x="4460627" y="730058"/>
                  <a:pt x="4460627" y="712398"/>
                </a:cubicBezTo>
                <a:cubicBezTo>
                  <a:pt x="4460627" y="697118"/>
                  <a:pt x="4458494" y="683674"/>
                  <a:pt x="4454228" y="672065"/>
                </a:cubicBezTo>
                <a:cubicBezTo>
                  <a:pt x="4449961" y="660457"/>
                  <a:pt x="4443735" y="650708"/>
                  <a:pt x="4435550" y="642820"/>
                </a:cubicBezTo>
                <a:cubicBezTo>
                  <a:pt x="4427364" y="634932"/>
                  <a:pt x="4417293" y="628979"/>
                  <a:pt x="4405338" y="624961"/>
                </a:cubicBezTo>
                <a:cubicBezTo>
                  <a:pt x="4393382" y="620943"/>
                  <a:pt x="4378821" y="618933"/>
                  <a:pt x="4361657" y="618933"/>
                </a:cubicBezTo>
                <a:close/>
                <a:moveTo>
                  <a:pt x="5747246" y="618338"/>
                </a:moveTo>
                <a:cubicBezTo>
                  <a:pt x="5743675" y="618338"/>
                  <a:pt x="5740748" y="618462"/>
                  <a:pt x="5738466" y="618710"/>
                </a:cubicBezTo>
                <a:cubicBezTo>
                  <a:pt x="5736184" y="618958"/>
                  <a:pt x="5734348" y="619380"/>
                  <a:pt x="5732959" y="619975"/>
                </a:cubicBezTo>
                <a:cubicBezTo>
                  <a:pt x="5731570" y="620571"/>
                  <a:pt x="5730578" y="621265"/>
                  <a:pt x="5729982" y="622059"/>
                </a:cubicBezTo>
                <a:cubicBezTo>
                  <a:pt x="5729387" y="622853"/>
                  <a:pt x="5729089" y="623746"/>
                  <a:pt x="5729089" y="624738"/>
                </a:cubicBezTo>
                <a:lnTo>
                  <a:pt x="5729089" y="715076"/>
                </a:lnTo>
                <a:cubicBezTo>
                  <a:pt x="5729089" y="721923"/>
                  <a:pt x="5729164" y="729116"/>
                  <a:pt x="5729313" y="736657"/>
                </a:cubicBezTo>
                <a:cubicBezTo>
                  <a:pt x="5729461" y="744197"/>
                  <a:pt x="5729685" y="751440"/>
                  <a:pt x="5729982" y="758385"/>
                </a:cubicBezTo>
                <a:lnTo>
                  <a:pt x="5729833" y="758385"/>
                </a:lnTo>
                <a:cubicBezTo>
                  <a:pt x="5728048" y="754417"/>
                  <a:pt x="5726212" y="750448"/>
                  <a:pt x="5724327" y="746479"/>
                </a:cubicBezTo>
                <a:cubicBezTo>
                  <a:pt x="5722442" y="742510"/>
                  <a:pt x="5720507" y="738467"/>
                  <a:pt x="5718523" y="734350"/>
                </a:cubicBezTo>
                <a:cubicBezTo>
                  <a:pt x="5716538" y="730232"/>
                  <a:pt x="5714479" y="726115"/>
                  <a:pt x="5712346" y="721997"/>
                </a:cubicBezTo>
                <a:cubicBezTo>
                  <a:pt x="5710213" y="717879"/>
                  <a:pt x="5708055" y="713687"/>
                  <a:pt x="5705872" y="709421"/>
                </a:cubicBezTo>
                <a:lnTo>
                  <a:pt x="5668367" y="639025"/>
                </a:lnTo>
                <a:cubicBezTo>
                  <a:pt x="5666482" y="635156"/>
                  <a:pt x="5664647" y="631906"/>
                  <a:pt x="5662861" y="629277"/>
                </a:cubicBezTo>
                <a:cubicBezTo>
                  <a:pt x="5661075" y="626648"/>
                  <a:pt x="5659165" y="624589"/>
                  <a:pt x="5657131" y="623101"/>
                </a:cubicBezTo>
                <a:cubicBezTo>
                  <a:pt x="5655097" y="621612"/>
                  <a:pt x="5652790" y="620546"/>
                  <a:pt x="5650210" y="619901"/>
                </a:cubicBezTo>
                <a:cubicBezTo>
                  <a:pt x="5647631" y="619256"/>
                  <a:pt x="5644456" y="618933"/>
                  <a:pt x="5640685" y="618933"/>
                </a:cubicBezTo>
                <a:lnTo>
                  <a:pt x="5619701" y="618933"/>
                </a:lnTo>
                <a:cubicBezTo>
                  <a:pt x="5615732" y="618933"/>
                  <a:pt x="5612383" y="620099"/>
                  <a:pt x="5609655" y="622431"/>
                </a:cubicBezTo>
                <a:cubicBezTo>
                  <a:pt x="5606926" y="624763"/>
                  <a:pt x="5605562" y="628260"/>
                  <a:pt x="5605562" y="632923"/>
                </a:cubicBezTo>
                <a:lnTo>
                  <a:pt x="5605562" y="806010"/>
                </a:lnTo>
                <a:cubicBezTo>
                  <a:pt x="5605562" y="807003"/>
                  <a:pt x="5605810" y="807896"/>
                  <a:pt x="5606306" y="808689"/>
                </a:cubicBezTo>
                <a:cubicBezTo>
                  <a:pt x="5606802" y="809483"/>
                  <a:pt x="5607695" y="810153"/>
                  <a:pt x="5608985" y="810699"/>
                </a:cubicBezTo>
                <a:cubicBezTo>
                  <a:pt x="5610275" y="811244"/>
                  <a:pt x="5612061" y="811666"/>
                  <a:pt x="5614343" y="811964"/>
                </a:cubicBezTo>
                <a:cubicBezTo>
                  <a:pt x="5616625" y="812261"/>
                  <a:pt x="5619502" y="812410"/>
                  <a:pt x="5622975" y="812410"/>
                </a:cubicBezTo>
                <a:cubicBezTo>
                  <a:pt x="5626547" y="812410"/>
                  <a:pt x="5629474" y="812261"/>
                  <a:pt x="5631756" y="811964"/>
                </a:cubicBezTo>
                <a:cubicBezTo>
                  <a:pt x="5634038" y="811666"/>
                  <a:pt x="5635849" y="811244"/>
                  <a:pt x="5637188" y="810699"/>
                </a:cubicBezTo>
                <a:cubicBezTo>
                  <a:pt x="5638527" y="810153"/>
                  <a:pt x="5639470" y="809483"/>
                  <a:pt x="5640016" y="808689"/>
                </a:cubicBezTo>
                <a:cubicBezTo>
                  <a:pt x="5640561" y="807896"/>
                  <a:pt x="5640834" y="807003"/>
                  <a:pt x="5640834" y="806010"/>
                </a:cubicBezTo>
                <a:lnTo>
                  <a:pt x="5640834" y="705254"/>
                </a:lnTo>
                <a:cubicBezTo>
                  <a:pt x="5640834" y="697713"/>
                  <a:pt x="5640735" y="690396"/>
                  <a:pt x="5640537" y="683302"/>
                </a:cubicBezTo>
                <a:cubicBezTo>
                  <a:pt x="5640338" y="676207"/>
                  <a:pt x="5640041" y="669089"/>
                  <a:pt x="5639644" y="661945"/>
                </a:cubicBezTo>
                <a:lnTo>
                  <a:pt x="5639941" y="661945"/>
                </a:lnTo>
                <a:cubicBezTo>
                  <a:pt x="5642223" y="667799"/>
                  <a:pt x="5644803" y="673826"/>
                  <a:pt x="5647680" y="680027"/>
                </a:cubicBezTo>
                <a:cubicBezTo>
                  <a:pt x="5650558" y="686229"/>
                  <a:pt x="5653385" y="692008"/>
                  <a:pt x="5656164" y="697366"/>
                </a:cubicBezTo>
                <a:lnTo>
                  <a:pt x="5704086" y="787407"/>
                </a:lnTo>
                <a:cubicBezTo>
                  <a:pt x="5706567" y="792368"/>
                  <a:pt x="5708799" y="796411"/>
                  <a:pt x="5710783" y="799536"/>
                </a:cubicBezTo>
                <a:cubicBezTo>
                  <a:pt x="5712768" y="802662"/>
                  <a:pt x="5714827" y="805142"/>
                  <a:pt x="5716960" y="806978"/>
                </a:cubicBezTo>
                <a:cubicBezTo>
                  <a:pt x="5719093" y="808813"/>
                  <a:pt x="5721425" y="810078"/>
                  <a:pt x="5723955" y="810773"/>
                </a:cubicBezTo>
                <a:cubicBezTo>
                  <a:pt x="5726485" y="811467"/>
                  <a:pt x="5729486" y="811815"/>
                  <a:pt x="5732959" y="811815"/>
                </a:cubicBezTo>
                <a:lnTo>
                  <a:pt x="5749628" y="811815"/>
                </a:lnTo>
                <a:cubicBezTo>
                  <a:pt x="5751513" y="811815"/>
                  <a:pt x="5753373" y="811542"/>
                  <a:pt x="5755209" y="810996"/>
                </a:cubicBezTo>
                <a:cubicBezTo>
                  <a:pt x="5757044" y="810450"/>
                  <a:pt x="5758632" y="809582"/>
                  <a:pt x="5759971" y="808392"/>
                </a:cubicBezTo>
                <a:cubicBezTo>
                  <a:pt x="5761311" y="807201"/>
                  <a:pt x="5762377" y="805713"/>
                  <a:pt x="5763171" y="803927"/>
                </a:cubicBezTo>
                <a:cubicBezTo>
                  <a:pt x="5763965" y="802141"/>
                  <a:pt x="5764362" y="800107"/>
                  <a:pt x="5764362" y="797825"/>
                </a:cubicBezTo>
                <a:lnTo>
                  <a:pt x="5764362" y="624738"/>
                </a:lnTo>
                <a:cubicBezTo>
                  <a:pt x="5764362" y="623746"/>
                  <a:pt x="5764114" y="622853"/>
                  <a:pt x="5763617" y="622059"/>
                </a:cubicBezTo>
                <a:cubicBezTo>
                  <a:pt x="5763121" y="621265"/>
                  <a:pt x="5762253" y="620571"/>
                  <a:pt x="5761013" y="619975"/>
                </a:cubicBezTo>
                <a:cubicBezTo>
                  <a:pt x="5759773" y="619380"/>
                  <a:pt x="5758012" y="618958"/>
                  <a:pt x="5755730" y="618710"/>
                </a:cubicBezTo>
                <a:cubicBezTo>
                  <a:pt x="5753448" y="618462"/>
                  <a:pt x="5750620" y="618338"/>
                  <a:pt x="5747246" y="618338"/>
                </a:cubicBezTo>
                <a:close/>
                <a:moveTo>
                  <a:pt x="5013821" y="618338"/>
                </a:moveTo>
                <a:cubicBezTo>
                  <a:pt x="5010249" y="618338"/>
                  <a:pt x="5007323" y="618462"/>
                  <a:pt x="5005040" y="618710"/>
                </a:cubicBezTo>
                <a:cubicBezTo>
                  <a:pt x="5002758" y="618958"/>
                  <a:pt x="5000923" y="619380"/>
                  <a:pt x="4999534" y="619975"/>
                </a:cubicBezTo>
                <a:cubicBezTo>
                  <a:pt x="4998145" y="620571"/>
                  <a:pt x="4997153" y="621265"/>
                  <a:pt x="4996557" y="622059"/>
                </a:cubicBezTo>
                <a:cubicBezTo>
                  <a:pt x="4995962" y="622853"/>
                  <a:pt x="4995664" y="623746"/>
                  <a:pt x="4995664" y="624738"/>
                </a:cubicBezTo>
                <a:lnTo>
                  <a:pt x="4995664" y="715076"/>
                </a:lnTo>
                <a:cubicBezTo>
                  <a:pt x="4995664" y="721923"/>
                  <a:pt x="4995739" y="729116"/>
                  <a:pt x="4995888" y="736657"/>
                </a:cubicBezTo>
                <a:cubicBezTo>
                  <a:pt x="4996036" y="744197"/>
                  <a:pt x="4996260" y="751440"/>
                  <a:pt x="4996557" y="758385"/>
                </a:cubicBezTo>
                <a:lnTo>
                  <a:pt x="4996408" y="758385"/>
                </a:lnTo>
                <a:cubicBezTo>
                  <a:pt x="4994622" y="754417"/>
                  <a:pt x="4992787" y="750448"/>
                  <a:pt x="4990902" y="746479"/>
                </a:cubicBezTo>
                <a:cubicBezTo>
                  <a:pt x="4989017" y="742510"/>
                  <a:pt x="4987082" y="738467"/>
                  <a:pt x="4985097" y="734350"/>
                </a:cubicBezTo>
                <a:cubicBezTo>
                  <a:pt x="4983113" y="730232"/>
                  <a:pt x="4981054" y="726115"/>
                  <a:pt x="4978921" y="721997"/>
                </a:cubicBezTo>
                <a:cubicBezTo>
                  <a:pt x="4976788" y="717879"/>
                  <a:pt x="4974630" y="713687"/>
                  <a:pt x="4972447" y="709421"/>
                </a:cubicBezTo>
                <a:lnTo>
                  <a:pt x="4934942" y="639025"/>
                </a:lnTo>
                <a:cubicBezTo>
                  <a:pt x="4933057" y="635156"/>
                  <a:pt x="4931222" y="631906"/>
                  <a:pt x="4929436" y="629277"/>
                </a:cubicBezTo>
                <a:cubicBezTo>
                  <a:pt x="4927650" y="626648"/>
                  <a:pt x="4925740" y="624589"/>
                  <a:pt x="4923706" y="623101"/>
                </a:cubicBezTo>
                <a:cubicBezTo>
                  <a:pt x="4921672" y="621612"/>
                  <a:pt x="4919365" y="620546"/>
                  <a:pt x="4916785" y="619901"/>
                </a:cubicBezTo>
                <a:cubicBezTo>
                  <a:pt x="4914206" y="619256"/>
                  <a:pt x="4911031" y="618933"/>
                  <a:pt x="4907260" y="618933"/>
                </a:cubicBezTo>
                <a:lnTo>
                  <a:pt x="4886276" y="618933"/>
                </a:lnTo>
                <a:cubicBezTo>
                  <a:pt x="4882307" y="618933"/>
                  <a:pt x="4878958" y="620099"/>
                  <a:pt x="4876230" y="622431"/>
                </a:cubicBezTo>
                <a:cubicBezTo>
                  <a:pt x="4873501" y="624763"/>
                  <a:pt x="4872137" y="628260"/>
                  <a:pt x="4872137" y="632923"/>
                </a:cubicBezTo>
                <a:lnTo>
                  <a:pt x="4872137" y="806010"/>
                </a:lnTo>
                <a:cubicBezTo>
                  <a:pt x="4872137" y="807003"/>
                  <a:pt x="4872385" y="807896"/>
                  <a:pt x="4872881" y="808689"/>
                </a:cubicBezTo>
                <a:cubicBezTo>
                  <a:pt x="4873377" y="809483"/>
                  <a:pt x="4874270" y="810153"/>
                  <a:pt x="4875560" y="810699"/>
                </a:cubicBezTo>
                <a:cubicBezTo>
                  <a:pt x="4876850" y="811244"/>
                  <a:pt x="4878636" y="811666"/>
                  <a:pt x="4880918" y="811964"/>
                </a:cubicBezTo>
                <a:cubicBezTo>
                  <a:pt x="4883200" y="812261"/>
                  <a:pt x="4886077" y="812410"/>
                  <a:pt x="4889550" y="812410"/>
                </a:cubicBezTo>
                <a:cubicBezTo>
                  <a:pt x="4893122" y="812410"/>
                  <a:pt x="4896049" y="812261"/>
                  <a:pt x="4898331" y="811964"/>
                </a:cubicBezTo>
                <a:cubicBezTo>
                  <a:pt x="4900613" y="811666"/>
                  <a:pt x="4902423" y="811244"/>
                  <a:pt x="4903763" y="810699"/>
                </a:cubicBezTo>
                <a:cubicBezTo>
                  <a:pt x="4905102" y="810153"/>
                  <a:pt x="4906045" y="809483"/>
                  <a:pt x="4906591" y="808689"/>
                </a:cubicBezTo>
                <a:cubicBezTo>
                  <a:pt x="4907136" y="807896"/>
                  <a:pt x="4907409" y="807003"/>
                  <a:pt x="4907409" y="806010"/>
                </a:cubicBezTo>
                <a:lnTo>
                  <a:pt x="4907409" y="705254"/>
                </a:lnTo>
                <a:cubicBezTo>
                  <a:pt x="4907409" y="697713"/>
                  <a:pt x="4907310" y="690396"/>
                  <a:pt x="4907112" y="683302"/>
                </a:cubicBezTo>
                <a:cubicBezTo>
                  <a:pt x="4906913" y="676207"/>
                  <a:pt x="4906615" y="669089"/>
                  <a:pt x="4906219" y="661945"/>
                </a:cubicBezTo>
                <a:lnTo>
                  <a:pt x="4906516" y="661945"/>
                </a:lnTo>
                <a:cubicBezTo>
                  <a:pt x="4908798" y="667799"/>
                  <a:pt x="4911378" y="673826"/>
                  <a:pt x="4914255" y="680027"/>
                </a:cubicBezTo>
                <a:cubicBezTo>
                  <a:pt x="4917133" y="686229"/>
                  <a:pt x="4919960" y="692008"/>
                  <a:pt x="4922739" y="697366"/>
                </a:cubicBezTo>
                <a:lnTo>
                  <a:pt x="4970661" y="787407"/>
                </a:lnTo>
                <a:cubicBezTo>
                  <a:pt x="4973142" y="792368"/>
                  <a:pt x="4975374" y="796411"/>
                  <a:pt x="4977358" y="799536"/>
                </a:cubicBezTo>
                <a:cubicBezTo>
                  <a:pt x="4979343" y="802662"/>
                  <a:pt x="4981402" y="805142"/>
                  <a:pt x="4983535" y="806978"/>
                </a:cubicBezTo>
                <a:cubicBezTo>
                  <a:pt x="4985668" y="808813"/>
                  <a:pt x="4988000" y="810078"/>
                  <a:pt x="4990530" y="810773"/>
                </a:cubicBezTo>
                <a:cubicBezTo>
                  <a:pt x="4993060" y="811467"/>
                  <a:pt x="4996061" y="811815"/>
                  <a:pt x="4999534" y="811815"/>
                </a:cubicBezTo>
                <a:lnTo>
                  <a:pt x="5016203" y="811815"/>
                </a:lnTo>
                <a:cubicBezTo>
                  <a:pt x="5018088" y="811815"/>
                  <a:pt x="5019948" y="811542"/>
                  <a:pt x="5021784" y="810996"/>
                </a:cubicBezTo>
                <a:cubicBezTo>
                  <a:pt x="5023619" y="810450"/>
                  <a:pt x="5025207" y="809582"/>
                  <a:pt x="5026546" y="808392"/>
                </a:cubicBezTo>
                <a:cubicBezTo>
                  <a:pt x="5027886" y="807201"/>
                  <a:pt x="5028952" y="805713"/>
                  <a:pt x="5029746" y="803927"/>
                </a:cubicBezTo>
                <a:cubicBezTo>
                  <a:pt x="5030540" y="802141"/>
                  <a:pt x="5030937" y="800107"/>
                  <a:pt x="5030937" y="797825"/>
                </a:cubicBezTo>
                <a:lnTo>
                  <a:pt x="5030937" y="624738"/>
                </a:lnTo>
                <a:cubicBezTo>
                  <a:pt x="5030937" y="623746"/>
                  <a:pt x="5030689" y="622853"/>
                  <a:pt x="5030192" y="622059"/>
                </a:cubicBezTo>
                <a:cubicBezTo>
                  <a:pt x="5029696" y="621265"/>
                  <a:pt x="5028828" y="620571"/>
                  <a:pt x="5027588" y="619975"/>
                </a:cubicBezTo>
                <a:cubicBezTo>
                  <a:pt x="5026348" y="619380"/>
                  <a:pt x="5024587" y="618958"/>
                  <a:pt x="5022305" y="618710"/>
                </a:cubicBezTo>
                <a:cubicBezTo>
                  <a:pt x="5020022" y="618462"/>
                  <a:pt x="5017195" y="618338"/>
                  <a:pt x="5013821" y="618338"/>
                </a:cubicBezTo>
                <a:close/>
                <a:moveTo>
                  <a:pt x="5329932" y="618041"/>
                </a:moveTo>
                <a:cubicBezTo>
                  <a:pt x="5326162" y="618041"/>
                  <a:pt x="5323037" y="618189"/>
                  <a:pt x="5320556" y="618487"/>
                </a:cubicBezTo>
                <a:cubicBezTo>
                  <a:pt x="5318076" y="618785"/>
                  <a:pt x="5316066" y="619182"/>
                  <a:pt x="5314529" y="619678"/>
                </a:cubicBezTo>
                <a:cubicBezTo>
                  <a:pt x="5312991" y="620174"/>
                  <a:pt x="5311899" y="620819"/>
                  <a:pt x="5311254" y="621612"/>
                </a:cubicBezTo>
                <a:cubicBezTo>
                  <a:pt x="5310609" y="622406"/>
                  <a:pt x="5310287" y="623299"/>
                  <a:pt x="5310287" y="624291"/>
                </a:cubicBezTo>
                <a:lnTo>
                  <a:pt x="5310287" y="806159"/>
                </a:lnTo>
                <a:cubicBezTo>
                  <a:pt x="5310287" y="807151"/>
                  <a:pt x="5310609" y="808044"/>
                  <a:pt x="5311254" y="808838"/>
                </a:cubicBezTo>
                <a:cubicBezTo>
                  <a:pt x="5311899" y="809632"/>
                  <a:pt x="5312966" y="810277"/>
                  <a:pt x="5314454" y="810773"/>
                </a:cubicBezTo>
                <a:cubicBezTo>
                  <a:pt x="5315942" y="811269"/>
                  <a:pt x="5317952" y="811666"/>
                  <a:pt x="5320482" y="811964"/>
                </a:cubicBezTo>
                <a:cubicBezTo>
                  <a:pt x="5323012" y="812261"/>
                  <a:pt x="5326162" y="812410"/>
                  <a:pt x="5329932" y="812410"/>
                </a:cubicBezTo>
                <a:cubicBezTo>
                  <a:pt x="5333802" y="812410"/>
                  <a:pt x="5336977" y="812261"/>
                  <a:pt x="5339457" y="811964"/>
                </a:cubicBezTo>
                <a:cubicBezTo>
                  <a:pt x="5341938" y="811666"/>
                  <a:pt x="5343922" y="811269"/>
                  <a:pt x="5345410" y="810773"/>
                </a:cubicBezTo>
                <a:cubicBezTo>
                  <a:pt x="5346899" y="810277"/>
                  <a:pt x="5347965" y="809632"/>
                  <a:pt x="5348610" y="808838"/>
                </a:cubicBezTo>
                <a:cubicBezTo>
                  <a:pt x="5349255" y="808044"/>
                  <a:pt x="5349578" y="807151"/>
                  <a:pt x="5349578" y="806159"/>
                </a:cubicBezTo>
                <a:lnTo>
                  <a:pt x="5349578" y="624291"/>
                </a:lnTo>
                <a:cubicBezTo>
                  <a:pt x="5349578" y="623299"/>
                  <a:pt x="5349255" y="622406"/>
                  <a:pt x="5348610" y="621612"/>
                </a:cubicBezTo>
                <a:cubicBezTo>
                  <a:pt x="5347965" y="620819"/>
                  <a:pt x="5346899" y="620174"/>
                  <a:pt x="5345410" y="619678"/>
                </a:cubicBezTo>
                <a:cubicBezTo>
                  <a:pt x="5343922" y="619182"/>
                  <a:pt x="5341938" y="618785"/>
                  <a:pt x="5339457" y="618487"/>
                </a:cubicBezTo>
                <a:cubicBezTo>
                  <a:pt x="5336977" y="618189"/>
                  <a:pt x="5333802" y="618041"/>
                  <a:pt x="5329932" y="618041"/>
                </a:cubicBezTo>
                <a:close/>
                <a:moveTo>
                  <a:pt x="5091807" y="618041"/>
                </a:moveTo>
                <a:cubicBezTo>
                  <a:pt x="5088037" y="618041"/>
                  <a:pt x="5084912" y="618189"/>
                  <a:pt x="5082431" y="618487"/>
                </a:cubicBezTo>
                <a:cubicBezTo>
                  <a:pt x="5079951" y="618785"/>
                  <a:pt x="5077941" y="619182"/>
                  <a:pt x="5076404" y="619678"/>
                </a:cubicBezTo>
                <a:cubicBezTo>
                  <a:pt x="5074866" y="620174"/>
                  <a:pt x="5073774" y="620819"/>
                  <a:pt x="5073129" y="621612"/>
                </a:cubicBezTo>
                <a:cubicBezTo>
                  <a:pt x="5072484" y="622406"/>
                  <a:pt x="5072162" y="623299"/>
                  <a:pt x="5072162" y="624291"/>
                </a:cubicBezTo>
                <a:lnTo>
                  <a:pt x="5072162" y="806159"/>
                </a:lnTo>
                <a:cubicBezTo>
                  <a:pt x="5072162" y="807151"/>
                  <a:pt x="5072484" y="808044"/>
                  <a:pt x="5073129" y="808838"/>
                </a:cubicBezTo>
                <a:cubicBezTo>
                  <a:pt x="5073774" y="809632"/>
                  <a:pt x="5074841" y="810277"/>
                  <a:pt x="5076329" y="810773"/>
                </a:cubicBezTo>
                <a:cubicBezTo>
                  <a:pt x="5077817" y="811269"/>
                  <a:pt x="5079827" y="811666"/>
                  <a:pt x="5082357" y="811964"/>
                </a:cubicBezTo>
                <a:cubicBezTo>
                  <a:pt x="5084887" y="812261"/>
                  <a:pt x="5088037" y="812410"/>
                  <a:pt x="5091807" y="812410"/>
                </a:cubicBezTo>
                <a:cubicBezTo>
                  <a:pt x="5095677" y="812410"/>
                  <a:pt x="5098852" y="812261"/>
                  <a:pt x="5101332" y="811964"/>
                </a:cubicBezTo>
                <a:cubicBezTo>
                  <a:pt x="5103813" y="811666"/>
                  <a:pt x="5105797" y="811269"/>
                  <a:pt x="5107285" y="810773"/>
                </a:cubicBezTo>
                <a:cubicBezTo>
                  <a:pt x="5108774" y="810277"/>
                  <a:pt x="5109840" y="809632"/>
                  <a:pt x="5110485" y="808838"/>
                </a:cubicBezTo>
                <a:cubicBezTo>
                  <a:pt x="5111130" y="808044"/>
                  <a:pt x="5111453" y="807151"/>
                  <a:pt x="5111453" y="806159"/>
                </a:cubicBezTo>
                <a:lnTo>
                  <a:pt x="5111453" y="624291"/>
                </a:lnTo>
                <a:cubicBezTo>
                  <a:pt x="5111453" y="623299"/>
                  <a:pt x="5111130" y="622406"/>
                  <a:pt x="5110485" y="621612"/>
                </a:cubicBezTo>
                <a:cubicBezTo>
                  <a:pt x="5109840" y="620819"/>
                  <a:pt x="5108774" y="620174"/>
                  <a:pt x="5107285" y="619678"/>
                </a:cubicBezTo>
                <a:cubicBezTo>
                  <a:pt x="5105797" y="619182"/>
                  <a:pt x="5103813" y="618785"/>
                  <a:pt x="5101332" y="618487"/>
                </a:cubicBezTo>
                <a:cubicBezTo>
                  <a:pt x="5098852" y="618189"/>
                  <a:pt x="5095677" y="618041"/>
                  <a:pt x="5091807" y="618041"/>
                </a:cubicBezTo>
                <a:close/>
                <a:moveTo>
                  <a:pt x="4806057" y="618041"/>
                </a:moveTo>
                <a:cubicBezTo>
                  <a:pt x="4802287" y="618041"/>
                  <a:pt x="4799162" y="618189"/>
                  <a:pt x="4796681" y="618487"/>
                </a:cubicBezTo>
                <a:cubicBezTo>
                  <a:pt x="4794201" y="618785"/>
                  <a:pt x="4792191" y="619182"/>
                  <a:pt x="4790654" y="619678"/>
                </a:cubicBezTo>
                <a:cubicBezTo>
                  <a:pt x="4789116" y="620174"/>
                  <a:pt x="4788024" y="620819"/>
                  <a:pt x="4787379" y="621612"/>
                </a:cubicBezTo>
                <a:cubicBezTo>
                  <a:pt x="4786734" y="622406"/>
                  <a:pt x="4786412" y="623299"/>
                  <a:pt x="4786412" y="624291"/>
                </a:cubicBezTo>
                <a:lnTo>
                  <a:pt x="4786412" y="806159"/>
                </a:lnTo>
                <a:cubicBezTo>
                  <a:pt x="4786412" y="807151"/>
                  <a:pt x="4786734" y="808044"/>
                  <a:pt x="4787379" y="808838"/>
                </a:cubicBezTo>
                <a:cubicBezTo>
                  <a:pt x="4788024" y="809632"/>
                  <a:pt x="4789091" y="810277"/>
                  <a:pt x="4790579" y="810773"/>
                </a:cubicBezTo>
                <a:cubicBezTo>
                  <a:pt x="4792068" y="811269"/>
                  <a:pt x="4794077" y="811666"/>
                  <a:pt x="4796607" y="811964"/>
                </a:cubicBezTo>
                <a:cubicBezTo>
                  <a:pt x="4799137" y="812261"/>
                  <a:pt x="4802287" y="812410"/>
                  <a:pt x="4806057" y="812410"/>
                </a:cubicBezTo>
                <a:cubicBezTo>
                  <a:pt x="4809927" y="812410"/>
                  <a:pt x="4813102" y="812261"/>
                  <a:pt x="4815582" y="811964"/>
                </a:cubicBezTo>
                <a:cubicBezTo>
                  <a:pt x="4818063" y="811666"/>
                  <a:pt x="4820047" y="811269"/>
                  <a:pt x="4821535" y="810773"/>
                </a:cubicBezTo>
                <a:cubicBezTo>
                  <a:pt x="4823024" y="810277"/>
                  <a:pt x="4824090" y="809632"/>
                  <a:pt x="4824735" y="808838"/>
                </a:cubicBezTo>
                <a:cubicBezTo>
                  <a:pt x="4825380" y="808044"/>
                  <a:pt x="4825703" y="807151"/>
                  <a:pt x="4825703" y="806159"/>
                </a:cubicBezTo>
                <a:lnTo>
                  <a:pt x="4825703" y="624291"/>
                </a:lnTo>
                <a:cubicBezTo>
                  <a:pt x="4825703" y="623299"/>
                  <a:pt x="4825380" y="622406"/>
                  <a:pt x="4824735" y="621612"/>
                </a:cubicBezTo>
                <a:cubicBezTo>
                  <a:pt x="4824090" y="620819"/>
                  <a:pt x="4823024" y="620174"/>
                  <a:pt x="4821535" y="619678"/>
                </a:cubicBezTo>
                <a:cubicBezTo>
                  <a:pt x="4820047" y="619182"/>
                  <a:pt x="4818063" y="618785"/>
                  <a:pt x="4815582" y="618487"/>
                </a:cubicBezTo>
                <a:cubicBezTo>
                  <a:pt x="4813102" y="618189"/>
                  <a:pt x="4809927" y="618041"/>
                  <a:pt x="4806057" y="618041"/>
                </a:cubicBezTo>
                <a:close/>
                <a:moveTo>
                  <a:pt x="5479951" y="615510"/>
                </a:moveTo>
                <a:cubicBezTo>
                  <a:pt x="5464671" y="615510"/>
                  <a:pt x="5451252" y="617842"/>
                  <a:pt x="5439693" y="622505"/>
                </a:cubicBezTo>
                <a:cubicBezTo>
                  <a:pt x="5428134" y="627169"/>
                  <a:pt x="5418435" y="633866"/>
                  <a:pt x="5410597" y="642597"/>
                </a:cubicBezTo>
                <a:cubicBezTo>
                  <a:pt x="5402759" y="651328"/>
                  <a:pt x="5396855" y="661920"/>
                  <a:pt x="5392887" y="674372"/>
                </a:cubicBezTo>
                <a:cubicBezTo>
                  <a:pt x="5388918" y="686824"/>
                  <a:pt x="5386933" y="700839"/>
                  <a:pt x="5386933" y="716416"/>
                </a:cubicBezTo>
                <a:cubicBezTo>
                  <a:pt x="5386933" y="733382"/>
                  <a:pt x="5388794" y="748067"/>
                  <a:pt x="5392515" y="760469"/>
                </a:cubicBezTo>
                <a:cubicBezTo>
                  <a:pt x="5396235" y="772871"/>
                  <a:pt x="5401816" y="783091"/>
                  <a:pt x="5409258" y="791128"/>
                </a:cubicBezTo>
                <a:cubicBezTo>
                  <a:pt x="5416699" y="799164"/>
                  <a:pt x="5426001" y="805142"/>
                  <a:pt x="5437163" y="809061"/>
                </a:cubicBezTo>
                <a:cubicBezTo>
                  <a:pt x="5448325" y="812981"/>
                  <a:pt x="5461397" y="814940"/>
                  <a:pt x="5476379" y="814940"/>
                </a:cubicBezTo>
                <a:cubicBezTo>
                  <a:pt x="5491560" y="814940"/>
                  <a:pt x="5504929" y="812633"/>
                  <a:pt x="5516488" y="808020"/>
                </a:cubicBezTo>
                <a:cubicBezTo>
                  <a:pt x="5528047" y="803406"/>
                  <a:pt x="5537746" y="796709"/>
                  <a:pt x="5545584" y="787928"/>
                </a:cubicBezTo>
                <a:cubicBezTo>
                  <a:pt x="5553423" y="779147"/>
                  <a:pt x="5559326" y="768456"/>
                  <a:pt x="5563295" y="755855"/>
                </a:cubicBezTo>
                <a:cubicBezTo>
                  <a:pt x="5567264" y="743255"/>
                  <a:pt x="5569248" y="728967"/>
                  <a:pt x="5569248" y="712993"/>
                </a:cubicBezTo>
                <a:cubicBezTo>
                  <a:pt x="5569248" y="696324"/>
                  <a:pt x="5567338" y="681863"/>
                  <a:pt x="5563518" y="669609"/>
                </a:cubicBezTo>
                <a:cubicBezTo>
                  <a:pt x="5559698" y="657356"/>
                  <a:pt x="5554043" y="647211"/>
                  <a:pt x="5546552" y="639174"/>
                </a:cubicBezTo>
                <a:cubicBezTo>
                  <a:pt x="5539061" y="631137"/>
                  <a:pt x="5529734" y="625184"/>
                  <a:pt x="5518572" y="621315"/>
                </a:cubicBezTo>
                <a:cubicBezTo>
                  <a:pt x="5507410" y="617445"/>
                  <a:pt x="5494536" y="615510"/>
                  <a:pt x="5479951" y="615510"/>
                </a:cubicBezTo>
                <a:close/>
                <a:moveTo>
                  <a:pt x="2635544" y="586194"/>
                </a:moveTo>
                <a:lnTo>
                  <a:pt x="2597444" y="801992"/>
                </a:lnTo>
                <a:lnTo>
                  <a:pt x="2665110" y="801992"/>
                </a:lnTo>
                <a:lnTo>
                  <a:pt x="2684312" y="693483"/>
                </a:lnTo>
                <a:lnTo>
                  <a:pt x="2736738" y="801992"/>
                </a:lnTo>
                <a:lnTo>
                  <a:pt x="2804403" y="801992"/>
                </a:lnTo>
                <a:lnTo>
                  <a:pt x="2842503" y="586194"/>
                </a:lnTo>
                <a:lnTo>
                  <a:pt x="2774838" y="586194"/>
                </a:lnTo>
                <a:lnTo>
                  <a:pt x="2755331" y="696531"/>
                </a:lnTo>
                <a:lnTo>
                  <a:pt x="2703210" y="586194"/>
                </a:lnTo>
                <a:close/>
                <a:moveTo>
                  <a:pt x="2302169" y="586194"/>
                </a:moveTo>
                <a:lnTo>
                  <a:pt x="2264069" y="801992"/>
                </a:lnTo>
                <a:lnTo>
                  <a:pt x="2331735" y="801992"/>
                </a:lnTo>
                <a:lnTo>
                  <a:pt x="2369835" y="586194"/>
                </a:lnTo>
                <a:close/>
                <a:moveTo>
                  <a:pt x="2099477" y="586194"/>
                </a:moveTo>
                <a:lnTo>
                  <a:pt x="2090029" y="639838"/>
                </a:lnTo>
                <a:lnTo>
                  <a:pt x="2146721" y="639838"/>
                </a:lnTo>
                <a:lnTo>
                  <a:pt x="2118070" y="801992"/>
                </a:lnTo>
                <a:lnTo>
                  <a:pt x="2185736" y="801992"/>
                </a:lnTo>
                <a:lnTo>
                  <a:pt x="2214387" y="639838"/>
                </a:lnTo>
                <a:lnTo>
                  <a:pt x="2271689" y="639838"/>
                </a:lnTo>
                <a:lnTo>
                  <a:pt x="2281138" y="586194"/>
                </a:lnTo>
                <a:close/>
                <a:moveTo>
                  <a:pt x="1662775" y="586194"/>
                </a:moveTo>
                <a:lnTo>
                  <a:pt x="1641439" y="707809"/>
                </a:lnTo>
                <a:cubicBezTo>
                  <a:pt x="1640017" y="715530"/>
                  <a:pt x="1639305" y="723150"/>
                  <a:pt x="1639305" y="730669"/>
                </a:cubicBezTo>
                <a:cubicBezTo>
                  <a:pt x="1639305" y="754240"/>
                  <a:pt x="1646519" y="772376"/>
                  <a:pt x="1660946" y="785076"/>
                </a:cubicBezTo>
                <a:cubicBezTo>
                  <a:pt x="1675374" y="797776"/>
                  <a:pt x="1694677" y="804126"/>
                  <a:pt x="1718858" y="804126"/>
                </a:cubicBezTo>
                <a:cubicBezTo>
                  <a:pt x="1737756" y="804126"/>
                  <a:pt x="1755079" y="800570"/>
                  <a:pt x="1770827" y="793458"/>
                </a:cubicBezTo>
                <a:cubicBezTo>
                  <a:pt x="1786575" y="786346"/>
                  <a:pt x="1799884" y="775576"/>
                  <a:pt x="1810756" y="761149"/>
                </a:cubicBezTo>
                <a:cubicBezTo>
                  <a:pt x="1821627" y="746722"/>
                  <a:pt x="1828891" y="728942"/>
                  <a:pt x="1832549" y="707809"/>
                </a:cubicBezTo>
                <a:lnTo>
                  <a:pt x="1853885" y="586194"/>
                </a:lnTo>
                <a:lnTo>
                  <a:pt x="1786524" y="586194"/>
                </a:lnTo>
                <a:lnTo>
                  <a:pt x="1765188" y="707809"/>
                </a:lnTo>
                <a:cubicBezTo>
                  <a:pt x="1763359" y="717766"/>
                  <a:pt x="1759600" y="725640"/>
                  <a:pt x="1753910" y="731431"/>
                </a:cubicBezTo>
                <a:cubicBezTo>
                  <a:pt x="1748221" y="737222"/>
                  <a:pt x="1740499" y="740118"/>
                  <a:pt x="1730746" y="740118"/>
                </a:cubicBezTo>
                <a:cubicBezTo>
                  <a:pt x="1722821" y="740118"/>
                  <a:pt x="1717029" y="738136"/>
                  <a:pt x="1713372" y="734174"/>
                </a:cubicBezTo>
                <a:cubicBezTo>
                  <a:pt x="1709714" y="730212"/>
                  <a:pt x="1707885" y="724776"/>
                  <a:pt x="1707885" y="717867"/>
                </a:cubicBezTo>
                <a:cubicBezTo>
                  <a:pt x="1707885" y="714413"/>
                  <a:pt x="1708190" y="711060"/>
                  <a:pt x="1708800" y="707809"/>
                </a:cubicBezTo>
                <a:lnTo>
                  <a:pt x="1730136" y="586194"/>
                </a:lnTo>
                <a:close/>
                <a:moveTo>
                  <a:pt x="1435394" y="586194"/>
                </a:moveTo>
                <a:lnTo>
                  <a:pt x="1397294" y="801992"/>
                </a:lnTo>
                <a:lnTo>
                  <a:pt x="1487210" y="801992"/>
                </a:lnTo>
                <a:cubicBezTo>
                  <a:pt x="1509765" y="801992"/>
                  <a:pt x="1530340" y="797268"/>
                  <a:pt x="1548932" y="787819"/>
                </a:cubicBezTo>
                <a:cubicBezTo>
                  <a:pt x="1567525" y="778370"/>
                  <a:pt x="1582867" y="765416"/>
                  <a:pt x="1594957" y="748957"/>
                </a:cubicBezTo>
                <a:cubicBezTo>
                  <a:pt x="1607047" y="732498"/>
                  <a:pt x="1614921" y="714006"/>
                  <a:pt x="1618579" y="693483"/>
                </a:cubicBezTo>
                <a:cubicBezTo>
                  <a:pt x="1619798" y="685762"/>
                  <a:pt x="1620408" y="678548"/>
                  <a:pt x="1620408" y="671842"/>
                </a:cubicBezTo>
                <a:cubicBezTo>
                  <a:pt x="1620408" y="654977"/>
                  <a:pt x="1616649" y="640092"/>
                  <a:pt x="1609130" y="627189"/>
                </a:cubicBezTo>
                <a:cubicBezTo>
                  <a:pt x="1601612" y="614286"/>
                  <a:pt x="1590741" y="604228"/>
                  <a:pt x="1576517" y="597014"/>
                </a:cubicBezTo>
                <a:cubicBezTo>
                  <a:pt x="1562293" y="589800"/>
                  <a:pt x="1545224" y="586194"/>
                  <a:pt x="1525310" y="586194"/>
                </a:cubicBezTo>
                <a:close/>
                <a:moveTo>
                  <a:pt x="997244" y="586194"/>
                </a:moveTo>
                <a:lnTo>
                  <a:pt x="959144" y="801992"/>
                </a:lnTo>
                <a:lnTo>
                  <a:pt x="1026810" y="801992"/>
                </a:lnTo>
                <a:lnTo>
                  <a:pt x="1040526" y="724573"/>
                </a:lnTo>
                <a:lnTo>
                  <a:pt x="1067653" y="801992"/>
                </a:lnTo>
                <a:lnTo>
                  <a:pt x="1142024" y="801992"/>
                </a:lnTo>
                <a:lnTo>
                  <a:pt x="1109715" y="719391"/>
                </a:lnTo>
                <a:cubicBezTo>
                  <a:pt x="1125565" y="714514"/>
                  <a:pt x="1138468" y="706539"/>
                  <a:pt x="1148425" y="695464"/>
                </a:cubicBezTo>
                <a:cubicBezTo>
                  <a:pt x="1158382" y="684390"/>
                  <a:pt x="1164681" y="671538"/>
                  <a:pt x="1167323" y="656907"/>
                </a:cubicBezTo>
                <a:cubicBezTo>
                  <a:pt x="1168135" y="652843"/>
                  <a:pt x="1168542" y="648271"/>
                  <a:pt x="1168542" y="643191"/>
                </a:cubicBezTo>
                <a:cubicBezTo>
                  <a:pt x="1168542" y="625919"/>
                  <a:pt x="1162547" y="612102"/>
                  <a:pt x="1150559" y="601738"/>
                </a:cubicBezTo>
                <a:cubicBezTo>
                  <a:pt x="1138570" y="591375"/>
                  <a:pt x="1120993" y="586194"/>
                  <a:pt x="1097828" y="586194"/>
                </a:cubicBezTo>
                <a:close/>
                <a:moveTo>
                  <a:pt x="794552" y="586194"/>
                </a:moveTo>
                <a:lnTo>
                  <a:pt x="785103" y="639838"/>
                </a:lnTo>
                <a:lnTo>
                  <a:pt x="841796" y="639838"/>
                </a:lnTo>
                <a:lnTo>
                  <a:pt x="813145" y="801992"/>
                </a:lnTo>
                <a:lnTo>
                  <a:pt x="880811" y="801992"/>
                </a:lnTo>
                <a:lnTo>
                  <a:pt x="909462" y="639838"/>
                </a:lnTo>
                <a:lnTo>
                  <a:pt x="966764" y="639838"/>
                </a:lnTo>
                <a:lnTo>
                  <a:pt x="976213" y="586194"/>
                </a:lnTo>
                <a:close/>
                <a:moveTo>
                  <a:pt x="568619" y="586194"/>
                </a:moveTo>
                <a:lnTo>
                  <a:pt x="530519" y="801992"/>
                </a:lnTo>
                <a:lnTo>
                  <a:pt x="598185" y="801992"/>
                </a:lnTo>
                <a:lnTo>
                  <a:pt x="617387" y="693483"/>
                </a:lnTo>
                <a:lnTo>
                  <a:pt x="669813" y="801992"/>
                </a:lnTo>
                <a:lnTo>
                  <a:pt x="737478" y="801992"/>
                </a:lnTo>
                <a:lnTo>
                  <a:pt x="775578" y="586194"/>
                </a:lnTo>
                <a:lnTo>
                  <a:pt x="707913" y="586194"/>
                </a:lnTo>
                <a:lnTo>
                  <a:pt x="688406" y="696531"/>
                </a:lnTo>
                <a:lnTo>
                  <a:pt x="636285" y="586194"/>
                </a:lnTo>
                <a:close/>
                <a:moveTo>
                  <a:pt x="473369" y="586194"/>
                </a:moveTo>
                <a:lnTo>
                  <a:pt x="435269" y="801992"/>
                </a:lnTo>
                <a:lnTo>
                  <a:pt x="502935" y="801992"/>
                </a:lnTo>
                <a:lnTo>
                  <a:pt x="541035" y="586194"/>
                </a:lnTo>
                <a:close/>
                <a:moveTo>
                  <a:pt x="1983958" y="584060"/>
                </a:moveTo>
                <a:cubicBezTo>
                  <a:pt x="1962216" y="584060"/>
                  <a:pt x="1942505" y="588683"/>
                  <a:pt x="1924827" y="597928"/>
                </a:cubicBezTo>
                <a:cubicBezTo>
                  <a:pt x="1907149" y="607174"/>
                  <a:pt x="1892518" y="620128"/>
                  <a:pt x="1880936" y="636790"/>
                </a:cubicBezTo>
                <a:cubicBezTo>
                  <a:pt x="1869353" y="653453"/>
                  <a:pt x="1861733" y="672452"/>
                  <a:pt x="1858076" y="693788"/>
                </a:cubicBezTo>
                <a:cubicBezTo>
                  <a:pt x="1856653" y="701713"/>
                  <a:pt x="1855942" y="709841"/>
                  <a:pt x="1855942" y="718172"/>
                </a:cubicBezTo>
                <a:cubicBezTo>
                  <a:pt x="1855942" y="735241"/>
                  <a:pt x="1859397" y="750227"/>
                  <a:pt x="1866305" y="763130"/>
                </a:cubicBezTo>
                <a:cubicBezTo>
                  <a:pt x="1873214" y="776033"/>
                  <a:pt x="1883374" y="785990"/>
                  <a:pt x="1896785" y="793000"/>
                </a:cubicBezTo>
                <a:cubicBezTo>
                  <a:pt x="1910197" y="800011"/>
                  <a:pt x="1926351" y="803516"/>
                  <a:pt x="1945248" y="803516"/>
                </a:cubicBezTo>
                <a:cubicBezTo>
                  <a:pt x="1963943" y="803516"/>
                  <a:pt x="1981266" y="800011"/>
                  <a:pt x="1997217" y="793000"/>
                </a:cubicBezTo>
                <a:cubicBezTo>
                  <a:pt x="2013168" y="785990"/>
                  <a:pt x="2026935" y="776084"/>
                  <a:pt x="2038517" y="763282"/>
                </a:cubicBezTo>
                <a:cubicBezTo>
                  <a:pt x="2050100" y="750481"/>
                  <a:pt x="2058939" y="735546"/>
                  <a:pt x="2065035" y="718477"/>
                </a:cubicBezTo>
                <a:lnTo>
                  <a:pt x="1993712" y="718477"/>
                </a:lnTo>
                <a:cubicBezTo>
                  <a:pt x="1989241" y="725589"/>
                  <a:pt x="1983653" y="731126"/>
                  <a:pt x="1976948" y="735088"/>
                </a:cubicBezTo>
                <a:cubicBezTo>
                  <a:pt x="1970242" y="739051"/>
                  <a:pt x="1963028" y="741032"/>
                  <a:pt x="1955307" y="741032"/>
                </a:cubicBezTo>
                <a:cubicBezTo>
                  <a:pt x="1945756" y="741032"/>
                  <a:pt x="1938390" y="737984"/>
                  <a:pt x="1933209" y="731888"/>
                </a:cubicBezTo>
                <a:cubicBezTo>
                  <a:pt x="1928027" y="725792"/>
                  <a:pt x="1925437" y="717461"/>
                  <a:pt x="1925437" y="706894"/>
                </a:cubicBezTo>
                <a:cubicBezTo>
                  <a:pt x="1925437" y="702221"/>
                  <a:pt x="1925843" y="697852"/>
                  <a:pt x="1926656" y="693788"/>
                </a:cubicBezTo>
                <a:cubicBezTo>
                  <a:pt x="1929094" y="679361"/>
                  <a:pt x="1934377" y="667880"/>
                  <a:pt x="1942505" y="659346"/>
                </a:cubicBezTo>
                <a:cubicBezTo>
                  <a:pt x="1950633" y="650811"/>
                  <a:pt x="1960387" y="646544"/>
                  <a:pt x="1971766" y="646544"/>
                </a:cubicBezTo>
                <a:cubicBezTo>
                  <a:pt x="1979488" y="646544"/>
                  <a:pt x="1985990" y="648525"/>
                  <a:pt x="1991273" y="652488"/>
                </a:cubicBezTo>
                <a:cubicBezTo>
                  <a:pt x="1996557" y="656450"/>
                  <a:pt x="2000214" y="661987"/>
                  <a:pt x="2002246" y="669099"/>
                </a:cubicBezTo>
                <a:lnTo>
                  <a:pt x="2073569" y="669099"/>
                </a:lnTo>
                <a:cubicBezTo>
                  <a:pt x="2073772" y="652030"/>
                  <a:pt x="2070318" y="637095"/>
                  <a:pt x="2063206" y="624294"/>
                </a:cubicBezTo>
                <a:cubicBezTo>
                  <a:pt x="2056094" y="611492"/>
                  <a:pt x="2045782" y="601586"/>
                  <a:pt x="2032269" y="594576"/>
                </a:cubicBezTo>
                <a:cubicBezTo>
                  <a:pt x="2018756" y="587565"/>
                  <a:pt x="2002653" y="584060"/>
                  <a:pt x="1983958" y="584060"/>
                </a:cubicBezTo>
                <a:close/>
                <a:moveTo>
                  <a:pt x="2500746" y="582536"/>
                </a:moveTo>
                <a:cubicBezTo>
                  <a:pt x="2475753" y="582536"/>
                  <a:pt x="2453655" y="588073"/>
                  <a:pt x="2434452" y="599148"/>
                </a:cubicBezTo>
                <a:cubicBezTo>
                  <a:pt x="2415250" y="610222"/>
                  <a:pt x="2400315" y="625665"/>
                  <a:pt x="2389647" y="645477"/>
                </a:cubicBezTo>
                <a:cubicBezTo>
                  <a:pt x="2378979" y="665289"/>
                  <a:pt x="2373645" y="688098"/>
                  <a:pt x="2373645" y="713905"/>
                </a:cubicBezTo>
                <a:cubicBezTo>
                  <a:pt x="2373645" y="731583"/>
                  <a:pt x="2377404" y="747280"/>
                  <a:pt x="2384922" y="760996"/>
                </a:cubicBezTo>
                <a:cubicBezTo>
                  <a:pt x="2392441" y="774712"/>
                  <a:pt x="2403109" y="785330"/>
                  <a:pt x="2416927" y="792848"/>
                </a:cubicBezTo>
                <a:cubicBezTo>
                  <a:pt x="2430744" y="800366"/>
                  <a:pt x="2446797" y="804126"/>
                  <a:pt x="2465085" y="804126"/>
                </a:cubicBezTo>
                <a:cubicBezTo>
                  <a:pt x="2490282" y="804126"/>
                  <a:pt x="2512583" y="798538"/>
                  <a:pt x="2531988" y="787362"/>
                </a:cubicBezTo>
                <a:cubicBezTo>
                  <a:pt x="2551394" y="776186"/>
                  <a:pt x="2566431" y="760539"/>
                  <a:pt x="2577099" y="740422"/>
                </a:cubicBezTo>
                <a:cubicBezTo>
                  <a:pt x="2587767" y="720306"/>
                  <a:pt x="2593101" y="697446"/>
                  <a:pt x="2593101" y="671842"/>
                </a:cubicBezTo>
                <a:cubicBezTo>
                  <a:pt x="2593101" y="654164"/>
                  <a:pt x="2589341" y="638568"/>
                  <a:pt x="2581823" y="625056"/>
                </a:cubicBezTo>
                <a:cubicBezTo>
                  <a:pt x="2574305" y="611543"/>
                  <a:pt x="2563586" y="601078"/>
                  <a:pt x="2549667" y="593661"/>
                </a:cubicBezTo>
                <a:cubicBezTo>
                  <a:pt x="2535748" y="586244"/>
                  <a:pt x="2519441" y="582536"/>
                  <a:pt x="2500746" y="582536"/>
                </a:cubicBezTo>
                <a:close/>
                <a:moveTo>
                  <a:pt x="1300596" y="582536"/>
                </a:moveTo>
                <a:cubicBezTo>
                  <a:pt x="1275603" y="582536"/>
                  <a:pt x="1253505" y="588073"/>
                  <a:pt x="1234302" y="599148"/>
                </a:cubicBezTo>
                <a:cubicBezTo>
                  <a:pt x="1215100" y="610222"/>
                  <a:pt x="1200165" y="625665"/>
                  <a:pt x="1189497" y="645477"/>
                </a:cubicBezTo>
                <a:cubicBezTo>
                  <a:pt x="1178829" y="665289"/>
                  <a:pt x="1173495" y="688098"/>
                  <a:pt x="1173495" y="713905"/>
                </a:cubicBezTo>
                <a:cubicBezTo>
                  <a:pt x="1173495" y="731583"/>
                  <a:pt x="1177254" y="747280"/>
                  <a:pt x="1184772" y="760996"/>
                </a:cubicBezTo>
                <a:cubicBezTo>
                  <a:pt x="1192291" y="774712"/>
                  <a:pt x="1202959" y="785330"/>
                  <a:pt x="1216776" y="792848"/>
                </a:cubicBezTo>
                <a:cubicBezTo>
                  <a:pt x="1230594" y="800366"/>
                  <a:pt x="1246647" y="804126"/>
                  <a:pt x="1264935" y="804126"/>
                </a:cubicBezTo>
                <a:cubicBezTo>
                  <a:pt x="1290132" y="804126"/>
                  <a:pt x="1312433" y="798538"/>
                  <a:pt x="1331838" y="787362"/>
                </a:cubicBezTo>
                <a:cubicBezTo>
                  <a:pt x="1351244" y="776186"/>
                  <a:pt x="1366281" y="760539"/>
                  <a:pt x="1376949" y="740422"/>
                </a:cubicBezTo>
                <a:cubicBezTo>
                  <a:pt x="1387617" y="720306"/>
                  <a:pt x="1392951" y="697446"/>
                  <a:pt x="1392951" y="671842"/>
                </a:cubicBezTo>
                <a:cubicBezTo>
                  <a:pt x="1392951" y="654164"/>
                  <a:pt x="1389192" y="638568"/>
                  <a:pt x="1381673" y="625056"/>
                </a:cubicBezTo>
                <a:cubicBezTo>
                  <a:pt x="1374155" y="611543"/>
                  <a:pt x="1363436" y="601078"/>
                  <a:pt x="1349517" y="593661"/>
                </a:cubicBezTo>
                <a:cubicBezTo>
                  <a:pt x="1335598" y="586244"/>
                  <a:pt x="1319291" y="582536"/>
                  <a:pt x="1300596" y="582536"/>
                </a:cubicBezTo>
                <a:close/>
                <a:moveTo>
                  <a:pt x="0" y="0"/>
                </a:moveTo>
                <a:lnTo>
                  <a:pt x="6768791" y="0"/>
                </a:lnTo>
                <a:lnTo>
                  <a:pt x="7560527" y="791737"/>
                </a:lnTo>
                <a:lnTo>
                  <a:pt x="6768791" y="1583473"/>
                </a:lnTo>
                <a:lnTo>
                  <a:pt x="0" y="1583473"/>
                </a:lnTo>
                <a:close/>
              </a:path>
            </a:pathLst>
          </a:custGeom>
          <a:solidFill>
            <a:schemeClr val="bg2"/>
          </a:solidFill>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7198"/>
          </a:p>
        </p:txBody>
      </p:sp>
      <p:sp>
        <p:nvSpPr>
          <p:cNvPr id="30" name="Rectangle 29">
            <a:extLst>
              <a:ext uri="{FF2B5EF4-FFF2-40B4-BE49-F238E27FC236}">
                <a16:creationId xmlns:a16="http://schemas.microsoft.com/office/drawing/2014/main" id="{C6B06128-68EC-F63D-4086-F96A4837B167}"/>
              </a:ext>
            </a:extLst>
          </p:cNvPr>
          <p:cNvSpPr/>
          <p:nvPr/>
        </p:nvSpPr>
        <p:spPr>
          <a:xfrm>
            <a:off x="-1248609" y="1786"/>
            <a:ext cx="14409201" cy="13892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198" dirty="0"/>
          </a:p>
        </p:txBody>
      </p:sp>
      <p:sp>
        <p:nvSpPr>
          <p:cNvPr id="3" name="Rectangle 2">
            <a:extLst>
              <a:ext uri="{FF2B5EF4-FFF2-40B4-BE49-F238E27FC236}">
                <a16:creationId xmlns:a16="http://schemas.microsoft.com/office/drawing/2014/main" id="{E0B06648-1B9B-0CF6-21BA-F818F6DDF19B}"/>
              </a:ext>
            </a:extLst>
          </p:cNvPr>
          <p:cNvSpPr/>
          <p:nvPr/>
        </p:nvSpPr>
        <p:spPr>
          <a:xfrm>
            <a:off x="13160592" y="1786"/>
            <a:ext cx="416204" cy="13712428"/>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198"/>
          </a:p>
        </p:txBody>
      </p:sp>
    </p:spTree>
    <p:extLst>
      <p:ext uri="{BB962C8B-B14F-4D97-AF65-F5344CB8AC3E}">
        <p14:creationId xmlns:p14="http://schemas.microsoft.com/office/powerpoint/2010/main" val="174883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AD69B0-FD82-9ECB-F4EE-AC1EC014F028}"/>
              </a:ext>
            </a:extLst>
          </p:cNvPr>
          <p:cNvSpPr/>
          <p:nvPr/>
        </p:nvSpPr>
        <p:spPr>
          <a:xfrm>
            <a:off x="12863300" y="0"/>
            <a:ext cx="1151435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B06648-1B9B-0CF6-21BA-F818F6DDF19B}"/>
              </a:ext>
            </a:extLst>
          </p:cNvPr>
          <p:cNvSpPr/>
          <p:nvPr/>
        </p:nvSpPr>
        <p:spPr>
          <a:xfrm>
            <a:off x="12447096" y="0"/>
            <a:ext cx="416204" cy="140263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198"/>
          </a:p>
        </p:txBody>
      </p:sp>
      <p:sp>
        <p:nvSpPr>
          <p:cNvPr id="23" name="Forme libre : forme 22">
            <a:extLst>
              <a:ext uri="{FF2B5EF4-FFF2-40B4-BE49-F238E27FC236}">
                <a16:creationId xmlns:a16="http://schemas.microsoft.com/office/drawing/2014/main" id="{59F64869-472F-40BB-A33C-F55763FAD256}"/>
              </a:ext>
            </a:extLst>
          </p:cNvPr>
          <p:cNvSpPr/>
          <p:nvPr/>
        </p:nvSpPr>
        <p:spPr>
          <a:xfrm>
            <a:off x="1174287" y="5773798"/>
            <a:ext cx="12774111" cy="3166121"/>
          </a:xfrm>
          <a:custGeom>
            <a:avLst/>
            <a:gdLst/>
            <a:ahLst/>
            <a:cxnLst/>
            <a:rect l="l" t="t" r="r" b="b"/>
            <a:pathLst>
              <a:path w="7560527" h="1583473">
                <a:moveTo>
                  <a:pt x="4647523" y="1171931"/>
                </a:moveTo>
                <a:cubicBezTo>
                  <a:pt x="4650599" y="1175503"/>
                  <a:pt x="4654096" y="1179298"/>
                  <a:pt x="4658015" y="1183316"/>
                </a:cubicBezTo>
                <a:cubicBezTo>
                  <a:pt x="4661934" y="1187335"/>
                  <a:pt x="4666027" y="1191378"/>
                  <a:pt x="4670293" y="1195446"/>
                </a:cubicBezTo>
                <a:cubicBezTo>
                  <a:pt x="4674560" y="1199514"/>
                  <a:pt x="4678950" y="1203557"/>
                  <a:pt x="4683465" y="1207575"/>
                </a:cubicBezTo>
                <a:cubicBezTo>
                  <a:pt x="4687979" y="1211594"/>
                  <a:pt x="4692469" y="1215389"/>
                  <a:pt x="4696934" y="1218960"/>
                </a:cubicBezTo>
                <a:cubicBezTo>
                  <a:pt x="4694751" y="1220548"/>
                  <a:pt x="4692394" y="1222011"/>
                  <a:pt x="4689864" y="1223351"/>
                </a:cubicBezTo>
                <a:cubicBezTo>
                  <a:pt x="4687334" y="1224690"/>
                  <a:pt x="4684655" y="1225831"/>
                  <a:pt x="4681828" y="1226774"/>
                </a:cubicBezTo>
                <a:cubicBezTo>
                  <a:pt x="4679000" y="1227717"/>
                  <a:pt x="4676123" y="1228461"/>
                  <a:pt x="4673196" y="1229006"/>
                </a:cubicBezTo>
                <a:cubicBezTo>
                  <a:pt x="4670269" y="1229552"/>
                  <a:pt x="4667317" y="1229825"/>
                  <a:pt x="4664340" y="1229825"/>
                </a:cubicBezTo>
                <a:cubicBezTo>
                  <a:pt x="4658586" y="1229825"/>
                  <a:pt x="4653501" y="1229106"/>
                  <a:pt x="4649085" y="1227667"/>
                </a:cubicBezTo>
                <a:cubicBezTo>
                  <a:pt x="4644670" y="1226228"/>
                  <a:pt x="4640974" y="1224219"/>
                  <a:pt x="4637998" y="1221639"/>
                </a:cubicBezTo>
                <a:cubicBezTo>
                  <a:pt x="4635021" y="1219060"/>
                  <a:pt x="4632739" y="1215984"/>
                  <a:pt x="4631152" y="1212412"/>
                </a:cubicBezTo>
                <a:cubicBezTo>
                  <a:pt x="4629564" y="1208840"/>
                  <a:pt x="4628770" y="1204921"/>
                  <a:pt x="4628770" y="1200655"/>
                </a:cubicBezTo>
                <a:cubicBezTo>
                  <a:pt x="4628770" y="1198075"/>
                  <a:pt x="4629118" y="1195545"/>
                  <a:pt x="4629812" y="1193064"/>
                </a:cubicBezTo>
                <a:cubicBezTo>
                  <a:pt x="4630507" y="1190584"/>
                  <a:pt x="4631598" y="1188153"/>
                  <a:pt x="4633086" y="1185772"/>
                </a:cubicBezTo>
                <a:cubicBezTo>
                  <a:pt x="4634575" y="1183391"/>
                  <a:pt x="4636485" y="1181034"/>
                  <a:pt x="4638816" y="1178702"/>
                </a:cubicBezTo>
                <a:cubicBezTo>
                  <a:pt x="4641148" y="1176371"/>
                  <a:pt x="4644050" y="1174114"/>
                  <a:pt x="4647523" y="1171931"/>
                </a:cubicBezTo>
                <a:close/>
                <a:moveTo>
                  <a:pt x="5730843" y="1171782"/>
                </a:moveTo>
                <a:lnTo>
                  <a:pt x="5754060" y="1171782"/>
                </a:lnTo>
                <a:cubicBezTo>
                  <a:pt x="5761204" y="1171782"/>
                  <a:pt x="5767008" y="1172427"/>
                  <a:pt x="5771473" y="1173717"/>
                </a:cubicBezTo>
                <a:cubicBezTo>
                  <a:pt x="5775938" y="1175007"/>
                  <a:pt x="5779609" y="1176842"/>
                  <a:pt x="5782486" y="1179223"/>
                </a:cubicBezTo>
                <a:cubicBezTo>
                  <a:pt x="5785363" y="1181605"/>
                  <a:pt x="5787546" y="1184556"/>
                  <a:pt x="5789034" y="1188079"/>
                </a:cubicBezTo>
                <a:cubicBezTo>
                  <a:pt x="5790523" y="1191601"/>
                  <a:pt x="5791267" y="1195594"/>
                  <a:pt x="5791267" y="1200059"/>
                </a:cubicBezTo>
                <a:cubicBezTo>
                  <a:pt x="5791267" y="1204326"/>
                  <a:pt x="5790498" y="1208121"/>
                  <a:pt x="5788960" y="1211445"/>
                </a:cubicBezTo>
                <a:cubicBezTo>
                  <a:pt x="5787422" y="1214768"/>
                  <a:pt x="5785289" y="1217547"/>
                  <a:pt x="5782560" y="1219779"/>
                </a:cubicBezTo>
                <a:cubicBezTo>
                  <a:pt x="5779832" y="1222011"/>
                  <a:pt x="5776607" y="1223698"/>
                  <a:pt x="5772887" y="1224839"/>
                </a:cubicBezTo>
                <a:cubicBezTo>
                  <a:pt x="5769166" y="1225980"/>
                  <a:pt x="5764577" y="1226551"/>
                  <a:pt x="5759120" y="1226551"/>
                </a:cubicBezTo>
                <a:lnTo>
                  <a:pt x="5730843" y="1226551"/>
                </a:lnTo>
                <a:close/>
                <a:moveTo>
                  <a:pt x="3791761" y="1111953"/>
                </a:moveTo>
                <a:cubicBezTo>
                  <a:pt x="3781442" y="1111953"/>
                  <a:pt x="3772587" y="1115624"/>
                  <a:pt x="3765195" y="1122966"/>
                </a:cubicBezTo>
                <a:cubicBezTo>
                  <a:pt x="3757803" y="1130308"/>
                  <a:pt x="3754108" y="1139189"/>
                  <a:pt x="3754108" y="1149607"/>
                </a:cubicBezTo>
                <a:cubicBezTo>
                  <a:pt x="3754108" y="1160025"/>
                  <a:pt x="3757803" y="1168929"/>
                  <a:pt x="3765195" y="1176321"/>
                </a:cubicBezTo>
                <a:cubicBezTo>
                  <a:pt x="3772587" y="1183713"/>
                  <a:pt x="3781442" y="1187409"/>
                  <a:pt x="3791761" y="1187409"/>
                </a:cubicBezTo>
                <a:cubicBezTo>
                  <a:pt x="3802179" y="1187409"/>
                  <a:pt x="3811084" y="1183713"/>
                  <a:pt x="3818476" y="1176321"/>
                </a:cubicBezTo>
                <a:cubicBezTo>
                  <a:pt x="3825867" y="1168929"/>
                  <a:pt x="3829563" y="1160025"/>
                  <a:pt x="3829563" y="1149607"/>
                </a:cubicBezTo>
                <a:cubicBezTo>
                  <a:pt x="3829563" y="1139189"/>
                  <a:pt x="3825867" y="1130308"/>
                  <a:pt x="3818476" y="1122966"/>
                </a:cubicBezTo>
                <a:cubicBezTo>
                  <a:pt x="3811084" y="1115624"/>
                  <a:pt x="3802179" y="1111953"/>
                  <a:pt x="3791761" y="1111953"/>
                </a:cubicBezTo>
                <a:close/>
                <a:moveTo>
                  <a:pt x="5730843" y="1093201"/>
                </a:moveTo>
                <a:lnTo>
                  <a:pt x="5750637" y="1093201"/>
                </a:lnTo>
                <a:cubicBezTo>
                  <a:pt x="5756689" y="1093201"/>
                  <a:pt x="5761526" y="1093746"/>
                  <a:pt x="5765147" y="1094838"/>
                </a:cubicBezTo>
                <a:cubicBezTo>
                  <a:pt x="5768769" y="1095929"/>
                  <a:pt x="5771770" y="1097492"/>
                  <a:pt x="5774152" y="1099526"/>
                </a:cubicBezTo>
                <a:cubicBezTo>
                  <a:pt x="5776533" y="1101560"/>
                  <a:pt x="5778319" y="1104115"/>
                  <a:pt x="5779509" y="1107191"/>
                </a:cubicBezTo>
                <a:cubicBezTo>
                  <a:pt x="5780700" y="1110266"/>
                  <a:pt x="5781295" y="1113739"/>
                  <a:pt x="5781295" y="1117609"/>
                </a:cubicBezTo>
                <a:cubicBezTo>
                  <a:pt x="5781295" y="1121081"/>
                  <a:pt x="5780750" y="1124380"/>
                  <a:pt x="5779658" y="1127506"/>
                </a:cubicBezTo>
                <a:cubicBezTo>
                  <a:pt x="5778567" y="1130631"/>
                  <a:pt x="5776905" y="1133359"/>
                  <a:pt x="5774672" y="1135691"/>
                </a:cubicBezTo>
                <a:cubicBezTo>
                  <a:pt x="5772440" y="1138023"/>
                  <a:pt x="5769637" y="1139858"/>
                  <a:pt x="5766264" y="1141198"/>
                </a:cubicBezTo>
                <a:cubicBezTo>
                  <a:pt x="5762890" y="1142537"/>
                  <a:pt x="5758376" y="1143207"/>
                  <a:pt x="5752720" y="1143207"/>
                </a:cubicBezTo>
                <a:lnTo>
                  <a:pt x="5730843" y="1143207"/>
                </a:lnTo>
                <a:close/>
                <a:moveTo>
                  <a:pt x="4668805" y="1083229"/>
                </a:moveTo>
                <a:cubicBezTo>
                  <a:pt x="4672575" y="1083229"/>
                  <a:pt x="4675850" y="1083676"/>
                  <a:pt x="4678628" y="1084569"/>
                </a:cubicBezTo>
                <a:cubicBezTo>
                  <a:pt x="4681406" y="1085462"/>
                  <a:pt x="4683738" y="1086677"/>
                  <a:pt x="4685623" y="1088215"/>
                </a:cubicBezTo>
                <a:cubicBezTo>
                  <a:pt x="4687508" y="1089753"/>
                  <a:pt x="4688897" y="1091564"/>
                  <a:pt x="4689790" y="1093647"/>
                </a:cubicBezTo>
                <a:cubicBezTo>
                  <a:pt x="4690683" y="1095731"/>
                  <a:pt x="4691129" y="1097963"/>
                  <a:pt x="4691129" y="1100344"/>
                </a:cubicBezTo>
                <a:cubicBezTo>
                  <a:pt x="4691129" y="1103023"/>
                  <a:pt x="4690633" y="1105628"/>
                  <a:pt x="4689641" y="1108158"/>
                </a:cubicBezTo>
                <a:cubicBezTo>
                  <a:pt x="4688649" y="1110688"/>
                  <a:pt x="4686962" y="1113218"/>
                  <a:pt x="4684581" y="1115748"/>
                </a:cubicBezTo>
                <a:cubicBezTo>
                  <a:pt x="4682200" y="1118278"/>
                  <a:pt x="4679049" y="1120883"/>
                  <a:pt x="4675130" y="1123562"/>
                </a:cubicBezTo>
                <a:cubicBezTo>
                  <a:pt x="4671211" y="1126241"/>
                  <a:pt x="4666325" y="1129168"/>
                  <a:pt x="4660471" y="1132343"/>
                </a:cubicBezTo>
                <a:cubicBezTo>
                  <a:pt x="4658090" y="1129168"/>
                  <a:pt x="4655956" y="1126216"/>
                  <a:pt x="4654071" y="1123487"/>
                </a:cubicBezTo>
                <a:cubicBezTo>
                  <a:pt x="4652186" y="1120759"/>
                  <a:pt x="4650623" y="1118179"/>
                  <a:pt x="4649383" y="1115748"/>
                </a:cubicBezTo>
                <a:cubicBezTo>
                  <a:pt x="4648143" y="1113317"/>
                  <a:pt x="4647175" y="1110986"/>
                  <a:pt x="4646481" y="1108753"/>
                </a:cubicBezTo>
                <a:cubicBezTo>
                  <a:pt x="4645786" y="1106521"/>
                  <a:pt x="4645439" y="1104363"/>
                  <a:pt x="4645439" y="1102279"/>
                </a:cubicBezTo>
                <a:cubicBezTo>
                  <a:pt x="4645439" y="1099600"/>
                  <a:pt x="4645886" y="1097095"/>
                  <a:pt x="4646779" y="1094763"/>
                </a:cubicBezTo>
                <a:cubicBezTo>
                  <a:pt x="4647672" y="1092432"/>
                  <a:pt x="4649061" y="1090398"/>
                  <a:pt x="4650946" y="1088661"/>
                </a:cubicBezTo>
                <a:cubicBezTo>
                  <a:pt x="4652831" y="1086925"/>
                  <a:pt x="4655237" y="1085586"/>
                  <a:pt x="4658164" y="1084643"/>
                </a:cubicBezTo>
                <a:cubicBezTo>
                  <a:pt x="4661091" y="1083701"/>
                  <a:pt x="4664638" y="1083229"/>
                  <a:pt x="4668805" y="1083229"/>
                </a:cubicBezTo>
                <a:close/>
                <a:moveTo>
                  <a:pt x="5704054" y="1063882"/>
                </a:moveTo>
                <a:cubicBezTo>
                  <a:pt x="5700779" y="1063882"/>
                  <a:pt x="5698026" y="1064849"/>
                  <a:pt x="5695794" y="1066784"/>
                </a:cubicBezTo>
                <a:cubicBezTo>
                  <a:pt x="5693561" y="1068719"/>
                  <a:pt x="5692445" y="1071869"/>
                  <a:pt x="5692445" y="1076234"/>
                </a:cubicBezTo>
                <a:lnTo>
                  <a:pt x="5692445" y="1244112"/>
                </a:lnTo>
                <a:cubicBezTo>
                  <a:pt x="5692445" y="1248478"/>
                  <a:pt x="5693561" y="1251628"/>
                  <a:pt x="5695794" y="1253563"/>
                </a:cubicBezTo>
                <a:cubicBezTo>
                  <a:pt x="5698026" y="1255498"/>
                  <a:pt x="5700779" y="1256465"/>
                  <a:pt x="5704054" y="1256465"/>
                </a:cubicBezTo>
                <a:lnTo>
                  <a:pt x="5755250" y="1256465"/>
                </a:lnTo>
                <a:cubicBezTo>
                  <a:pt x="5762989" y="1256465"/>
                  <a:pt x="5770009" y="1255994"/>
                  <a:pt x="5776310" y="1255051"/>
                </a:cubicBezTo>
                <a:cubicBezTo>
                  <a:pt x="5782610" y="1254109"/>
                  <a:pt x="5788538" y="1252645"/>
                  <a:pt x="5794095" y="1250661"/>
                </a:cubicBezTo>
                <a:cubicBezTo>
                  <a:pt x="5799651" y="1248677"/>
                  <a:pt x="5804736" y="1246146"/>
                  <a:pt x="5809349" y="1243071"/>
                </a:cubicBezTo>
                <a:cubicBezTo>
                  <a:pt x="5813963" y="1239995"/>
                  <a:pt x="5817932" y="1236324"/>
                  <a:pt x="5821256" y="1232057"/>
                </a:cubicBezTo>
                <a:cubicBezTo>
                  <a:pt x="5824579" y="1227791"/>
                  <a:pt x="5827184" y="1222880"/>
                  <a:pt x="5829069" y="1217323"/>
                </a:cubicBezTo>
                <a:cubicBezTo>
                  <a:pt x="5830954" y="1211767"/>
                  <a:pt x="5831897" y="1205566"/>
                  <a:pt x="5831897" y="1198720"/>
                </a:cubicBezTo>
                <a:cubicBezTo>
                  <a:pt x="5831897" y="1192171"/>
                  <a:pt x="5830905" y="1186268"/>
                  <a:pt x="5828920" y="1181009"/>
                </a:cubicBezTo>
                <a:cubicBezTo>
                  <a:pt x="5826936" y="1175751"/>
                  <a:pt x="5824232" y="1171162"/>
                  <a:pt x="5820809" y="1167243"/>
                </a:cubicBezTo>
                <a:cubicBezTo>
                  <a:pt x="5817386" y="1163324"/>
                  <a:pt x="5813368" y="1160124"/>
                  <a:pt x="5808754" y="1157643"/>
                </a:cubicBezTo>
                <a:cubicBezTo>
                  <a:pt x="5804140" y="1155163"/>
                  <a:pt x="5799105" y="1153426"/>
                  <a:pt x="5793648" y="1152434"/>
                </a:cubicBezTo>
                <a:cubicBezTo>
                  <a:pt x="5797915" y="1150847"/>
                  <a:pt x="5801710" y="1148763"/>
                  <a:pt x="5805033" y="1146184"/>
                </a:cubicBezTo>
                <a:cubicBezTo>
                  <a:pt x="5808357" y="1143604"/>
                  <a:pt x="5811160" y="1140627"/>
                  <a:pt x="5813442" y="1137254"/>
                </a:cubicBezTo>
                <a:cubicBezTo>
                  <a:pt x="5815724" y="1133880"/>
                  <a:pt x="5817461" y="1130135"/>
                  <a:pt x="5818651" y="1126017"/>
                </a:cubicBezTo>
                <a:cubicBezTo>
                  <a:pt x="5819842" y="1121900"/>
                  <a:pt x="5820437" y="1117509"/>
                  <a:pt x="5820437" y="1112846"/>
                </a:cubicBezTo>
                <a:cubicBezTo>
                  <a:pt x="5820437" y="1104512"/>
                  <a:pt x="5818949" y="1097269"/>
                  <a:pt x="5815972" y="1091117"/>
                </a:cubicBezTo>
                <a:cubicBezTo>
                  <a:pt x="5812996" y="1084966"/>
                  <a:pt x="5808705" y="1079881"/>
                  <a:pt x="5803099" y="1075862"/>
                </a:cubicBezTo>
                <a:cubicBezTo>
                  <a:pt x="5797493" y="1071844"/>
                  <a:pt x="5790597" y="1068842"/>
                  <a:pt x="5782412" y="1066858"/>
                </a:cubicBezTo>
                <a:cubicBezTo>
                  <a:pt x="5774226" y="1064874"/>
                  <a:pt x="5764230" y="1063882"/>
                  <a:pt x="5752423" y="1063882"/>
                </a:cubicBezTo>
                <a:close/>
                <a:moveTo>
                  <a:pt x="5136125" y="1063882"/>
                </a:moveTo>
                <a:cubicBezTo>
                  <a:pt x="5135133" y="1063882"/>
                  <a:pt x="5134290" y="1064154"/>
                  <a:pt x="5133595" y="1064700"/>
                </a:cubicBezTo>
                <a:cubicBezTo>
                  <a:pt x="5132901" y="1065246"/>
                  <a:pt x="5132306" y="1066139"/>
                  <a:pt x="5131809" y="1067379"/>
                </a:cubicBezTo>
                <a:cubicBezTo>
                  <a:pt x="5131313" y="1068619"/>
                  <a:pt x="5130941" y="1070281"/>
                  <a:pt x="5130693" y="1072365"/>
                </a:cubicBezTo>
                <a:cubicBezTo>
                  <a:pt x="5130445" y="1074448"/>
                  <a:pt x="5130321" y="1076978"/>
                  <a:pt x="5130321" y="1079955"/>
                </a:cubicBezTo>
                <a:cubicBezTo>
                  <a:pt x="5130321" y="1082832"/>
                  <a:pt x="5130445" y="1085288"/>
                  <a:pt x="5130693" y="1087322"/>
                </a:cubicBezTo>
                <a:cubicBezTo>
                  <a:pt x="5130941" y="1089356"/>
                  <a:pt x="5131313" y="1090993"/>
                  <a:pt x="5131809" y="1092233"/>
                </a:cubicBezTo>
                <a:cubicBezTo>
                  <a:pt x="5132306" y="1093474"/>
                  <a:pt x="5132901" y="1094391"/>
                  <a:pt x="5133595" y="1094987"/>
                </a:cubicBezTo>
                <a:cubicBezTo>
                  <a:pt x="5134290" y="1095582"/>
                  <a:pt x="5135133" y="1095880"/>
                  <a:pt x="5136125" y="1095880"/>
                </a:cubicBezTo>
                <a:lnTo>
                  <a:pt x="5184346" y="1095880"/>
                </a:lnTo>
                <a:lnTo>
                  <a:pt x="5184346" y="1251107"/>
                </a:lnTo>
                <a:cubicBezTo>
                  <a:pt x="5184346" y="1252100"/>
                  <a:pt x="5184668" y="1252993"/>
                  <a:pt x="5185313" y="1253786"/>
                </a:cubicBezTo>
                <a:cubicBezTo>
                  <a:pt x="5185958" y="1254580"/>
                  <a:pt x="5187025" y="1255225"/>
                  <a:pt x="5188513" y="1255721"/>
                </a:cubicBezTo>
                <a:cubicBezTo>
                  <a:pt x="5190001" y="1256217"/>
                  <a:pt x="5192010" y="1256614"/>
                  <a:pt x="5194541" y="1256912"/>
                </a:cubicBezTo>
                <a:cubicBezTo>
                  <a:pt x="5197071" y="1257209"/>
                  <a:pt x="5200221" y="1257358"/>
                  <a:pt x="5203991" y="1257358"/>
                </a:cubicBezTo>
                <a:cubicBezTo>
                  <a:pt x="5207761" y="1257358"/>
                  <a:pt x="5210912" y="1257209"/>
                  <a:pt x="5213442" y="1256912"/>
                </a:cubicBezTo>
                <a:cubicBezTo>
                  <a:pt x="5215972" y="1256614"/>
                  <a:pt x="5217981" y="1256217"/>
                  <a:pt x="5219469" y="1255721"/>
                </a:cubicBezTo>
                <a:cubicBezTo>
                  <a:pt x="5220958" y="1255225"/>
                  <a:pt x="5222024" y="1254580"/>
                  <a:pt x="5222669" y="1253786"/>
                </a:cubicBezTo>
                <a:cubicBezTo>
                  <a:pt x="5223314" y="1252993"/>
                  <a:pt x="5223636" y="1252100"/>
                  <a:pt x="5223636" y="1251107"/>
                </a:cubicBezTo>
                <a:lnTo>
                  <a:pt x="5223636" y="1095880"/>
                </a:lnTo>
                <a:lnTo>
                  <a:pt x="5271857" y="1095880"/>
                </a:lnTo>
                <a:cubicBezTo>
                  <a:pt x="5272750" y="1095880"/>
                  <a:pt x="5273568" y="1095582"/>
                  <a:pt x="5274312" y="1094987"/>
                </a:cubicBezTo>
                <a:cubicBezTo>
                  <a:pt x="5275057" y="1094391"/>
                  <a:pt x="5275677" y="1093474"/>
                  <a:pt x="5276173" y="1092233"/>
                </a:cubicBezTo>
                <a:cubicBezTo>
                  <a:pt x="5276669" y="1090993"/>
                  <a:pt x="5277041" y="1089356"/>
                  <a:pt x="5277289" y="1087322"/>
                </a:cubicBezTo>
                <a:cubicBezTo>
                  <a:pt x="5277537" y="1085288"/>
                  <a:pt x="5277661" y="1082832"/>
                  <a:pt x="5277661" y="1079955"/>
                </a:cubicBezTo>
                <a:cubicBezTo>
                  <a:pt x="5277661" y="1076978"/>
                  <a:pt x="5277537" y="1074448"/>
                  <a:pt x="5277289" y="1072365"/>
                </a:cubicBezTo>
                <a:cubicBezTo>
                  <a:pt x="5277041" y="1070281"/>
                  <a:pt x="5276669" y="1068619"/>
                  <a:pt x="5276173" y="1067379"/>
                </a:cubicBezTo>
                <a:cubicBezTo>
                  <a:pt x="5275677" y="1066139"/>
                  <a:pt x="5275057" y="1065246"/>
                  <a:pt x="5274312" y="1064700"/>
                </a:cubicBezTo>
                <a:cubicBezTo>
                  <a:pt x="5273568" y="1064154"/>
                  <a:pt x="5272750" y="1063882"/>
                  <a:pt x="5271857" y="1063882"/>
                </a:cubicBezTo>
                <a:close/>
                <a:moveTo>
                  <a:pt x="4364600" y="1063882"/>
                </a:moveTo>
                <a:cubicBezTo>
                  <a:pt x="4363608" y="1063882"/>
                  <a:pt x="4362765" y="1064154"/>
                  <a:pt x="4362070" y="1064700"/>
                </a:cubicBezTo>
                <a:cubicBezTo>
                  <a:pt x="4361376" y="1065246"/>
                  <a:pt x="4360781" y="1066139"/>
                  <a:pt x="4360284" y="1067379"/>
                </a:cubicBezTo>
                <a:cubicBezTo>
                  <a:pt x="4359788" y="1068619"/>
                  <a:pt x="4359416" y="1070281"/>
                  <a:pt x="4359168" y="1072365"/>
                </a:cubicBezTo>
                <a:cubicBezTo>
                  <a:pt x="4358920" y="1074448"/>
                  <a:pt x="4358796" y="1076978"/>
                  <a:pt x="4358796" y="1079955"/>
                </a:cubicBezTo>
                <a:cubicBezTo>
                  <a:pt x="4358796" y="1082832"/>
                  <a:pt x="4358920" y="1085288"/>
                  <a:pt x="4359168" y="1087322"/>
                </a:cubicBezTo>
                <a:cubicBezTo>
                  <a:pt x="4359416" y="1089356"/>
                  <a:pt x="4359788" y="1090993"/>
                  <a:pt x="4360284" y="1092233"/>
                </a:cubicBezTo>
                <a:cubicBezTo>
                  <a:pt x="4360781" y="1093474"/>
                  <a:pt x="4361376" y="1094391"/>
                  <a:pt x="4362070" y="1094987"/>
                </a:cubicBezTo>
                <a:cubicBezTo>
                  <a:pt x="4362765" y="1095582"/>
                  <a:pt x="4363608" y="1095880"/>
                  <a:pt x="4364600" y="1095880"/>
                </a:cubicBezTo>
                <a:lnTo>
                  <a:pt x="4412821" y="1095880"/>
                </a:lnTo>
                <a:lnTo>
                  <a:pt x="4412821" y="1251107"/>
                </a:lnTo>
                <a:cubicBezTo>
                  <a:pt x="4412821" y="1252100"/>
                  <a:pt x="4413143" y="1252993"/>
                  <a:pt x="4413788" y="1253786"/>
                </a:cubicBezTo>
                <a:cubicBezTo>
                  <a:pt x="4414433" y="1254580"/>
                  <a:pt x="4415500" y="1255225"/>
                  <a:pt x="4416988" y="1255721"/>
                </a:cubicBezTo>
                <a:cubicBezTo>
                  <a:pt x="4418476" y="1256217"/>
                  <a:pt x="4420485" y="1256614"/>
                  <a:pt x="4423016" y="1256912"/>
                </a:cubicBezTo>
                <a:cubicBezTo>
                  <a:pt x="4425546" y="1257209"/>
                  <a:pt x="4428696" y="1257358"/>
                  <a:pt x="4432466" y="1257358"/>
                </a:cubicBezTo>
                <a:cubicBezTo>
                  <a:pt x="4436236" y="1257358"/>
                  <a:pt x="4439387" y="1257209"/>
                  <a:pt x="4441917" y="1256912"/>
                </a:cubicBezTo>
                <a:cubicBezTo>
                  <a:pt x="4444447" y="1256614"/>
                  <a:pt x="4446456" y="1256217"/>
                  <a:pt x="4447944" y="1255721"/>
                </a:cubicBezTo>
                <a:cubicBezTo>
                  <a:pt x="4449433" y="1255225"/>
                  <a:pt x="4450499" y="1254580"/>
                  <a:pt x="4451144" y="1253786"/>
                </a:cubicBezTo>
                <a:cubicBezTo>
                  <a:pt x="4451789" y="1252993"/>
                  <a:pt x="4452111" y="1252100"/>
                  <a:pt x="4452111" y="1251107"/>
                </a:cubicBezTo>
                <a:lnTo>
                  <a:pt x="4452111" y="1095880"/>
                </a:lnTo>
                <a:lnTo>
                  <a:pt x="4500332" y="1095880"/>
                </a:lnTo>
                <a:cubicBezTo>
                  <a:pt x="4501225" y="1095880"/>
                  <a:pt x="4502043" y="1095582"/>
                  <a:pt x="4502787" y="1094987"/>
                </a:cubicBezTo>
                <a:cubicBezTo>
                  <a:pt x="4503531" y="1094391"/>
                  <a:pt x="4504152" y="1093474"/>
                  <a:pt x="4504648" y="1092233"/>
                </a:cubicBezTo>
                <a:cubicBezTo>
                  <a:pt x="4505144" y="1090993"/>
                  <a:pt x="4505516" y="1089356"/>
                  <a:pt x="4505764" y="1087322"/>
                </a:cubicBezTo>
                <a:cubicBezTo>
                  <a:pt x="4506012" y="1085288"/>
                  <a:pt x="4506136" y="1082832"/>
                  <a:pt x="4506136" y="1079955"/>
                </a:cubicBezTo>
                <a:cubicBezTo>
                  <a:pt x="4506136" y="1076978"/>
                  <a:pt x="4506012" y="1074448"/>
                  <a:pt x="4505764" y="1072365"/>
                </a:cubicBezTo>
                <a:cubicBezTo>
                  <a:pt x="4505516" y="1070281"/>
                  <a:pt x="4505144" y="1068619"/>
                  <a:pt x="4504648" y="1067379"/>
                </a:cubicBezTo>
                <a:cubicBezTo>
                  <a:pt x="4504152" y="1066139"/>
                  <a:pt x="4503531" y="1065246"/>
                  <a:pt x="4502787" y="1064700"/>
                </a:cubicBezTo>
                <a:cubicBezTo>
                  <a:pt x="4502043" y="1064154"/>
                  <a:pt x="4501225" y="1063882"/>
                  <a:pt x="4500332" y="1063882"/>
                </a:cubicBezTo>
                <a:close/>
                <a:moveTo>
                  <a:pt x="5511916" y="1062989"/>
                </a:moveTo>
                <a:cubicBezTo>
                  <a:pt x="5508047" y="1062989"/>
                  <a:pt x="5504872" y="1063137"/>
                  <a:pt x="5502391" y="1063435"/>
                </a:cubicBezTo>
                <a:cubicBezTo>
                  <a:pt x="5499911" y="1063733"/>
                  <a:pt x="5497902" y="1064130"/>
                  <a:pt x="5496364" y="1064626"/>
                </a:cubicBezTo>
                <a:cubicBezTo>
                  <a:pt x="5494826" y="1065122"/>
                  <a:pt x="5493759" y="1065767"/>
                  <a:pt x="5493164" y="1066560"/>
                </a:cubicBezTo>
                <a:cubicBezTo>
                  <a:pt x="5492569" y="1067354"/>
                  <a:pt x="5492271" y="1068247"/>
                  <a:pt x="5492271" y="1069239"/>
                </a:cubicBezTo>
                <a:lnTo>
                  <a:pt x="5492271" y="1186367"/>
                </a:lnTo>
                <a:cubicBezTo>
                  <a:pt x="5492271" y="1198670"/>
                  <a:pt x="5494032" y="1209411"/>
                  <a:pt x="5497555" y="1218588"/>
                </a:cubicBezTo>
                <a:cubicBezTo>
                  <a:pt x="5501077" y="1227766"/>
                  <a:pt x="5506162" y="1235431"/>
                  <a:pt x="5512809" y="1241582"/>
                </a:cubicBezTo>
                <a:cubicBezTo>
                  <a:pt x="5519457" y="1247734"/>
                  <a:pt x="5527593" y="1252323"/>
                  <a:pt x="5537217" y="1255349"/>
                </a:cubicBezTo>
                <a:cubicBezTo>
                  <a:pt x="5546842" y="1258375"/>
                  <a:pt x="5557706" y="1259888"/>
                  <a:pt x="5569811" y="1259888"/>
                </a:cubicBezTo>
                <a:cubicBezTo>
                  <a:pt x="5582709" y="1259888"/>
                  <a:pt x="5594119" y="1258202"/>
                  <a:pt x="5604041" y="1254828"/>
                </a:cubicBezTo>
                <a:cubicBezTo>
                  <a:pt x="5613963" y="1251455"/>
                  <a:pt x="5622297" y="1246543"/>
                  <a:pt x="5629044" y="1240094"/>
                </a:cubicBezTo>
                <a:cubicBezTo>
                  <a:pt x="5635791" y="1233645"/>
                  <a:pt x="5640901" y="1225757"/>
                  <a:pt x="5644374" y="1216430"/>
                </a:cubicBezTo>
                <a:cubicBezTo>
                  <a:pt x="5647846" y="1207104"/>
                  <a:pt x="5649583" y="1196537"/>
                  <a:pt x="5649583" y="1184730"/>
                </a:cubicBezTo>
                <a:lnTo>
                  <a:pt x="5649583" y="1069239"/>
                </a:lnTo>
                <a:cubicBezTo>
                  <a:pt x="5649583" y="1068247"/>
                  <a:pt x="5649285" y="1067354"/>
                  <a:pt x="5648690" y="1066560"/>
                </a:cubicBezTo>
                <a:cubicBezTo>
                  <a:pt x="5648094" y="1065767"/>
                  <a:pt x="5647052" y="1065122"/>
                  <a:pt x="5645564" y="1064626"/>
                </a:cubicBezTo>
                <a:cubicBezTo>
                  <a:pt x="5644076" y="1064130"/>
                  <a:pt x="5642116" y="1063733"/>
                  <a:pt x="5639685" y="1063435"/>
                </a:cubicBezTo>
                <a:cubicBezTo>
                  <a:pt x="5637255" y="1063137"/>
                  <a:pt x="5634154" y="1062989"/>
                  <a:pt x="5630384" y="1062989"/>
                </a:cubicBezTo>
                <a:cubicBezTo>
                  <a:pt x="5626613" y="1062989"/>
                  <a:pt x="5623463" y="1063137"/>
                  <a:pt x="5620933" y="1063435"/>
                </a:cubicBezTo>
                <a:cubicBezTo>
                  <a:pt x="5618403" y="1063733"/>
                  <a:pt x="5616394" y="1064130"/>
                  <a:pt x="5614906" y="1064626"/>
                </a:cubicBezTo>
                <a:cubicBezTo>
                  <a:pt x="5613417" y="1065122"/>
                  <a:pt x="5612375" y="1065767"/>
                  <a:pt x="5611780" y="1066560"/>
                </a:cubicBezTo>
                <a:cubicBezTo>
                  <a:pt x="5611185" y="1067354"/>
                  <a:pt x="5610887" y="1068247"/>
                  <a:pt x="5610887" y="1069239"/>
                </a:cubicBezTo>
                <a:lnTo>
                  <a:pt x="5610887" y="1185177"/>
                </a:lnTo>
                <a:cubicBezTo>
                  <a:pt x="5610887" y="1191923"/>
                  <a:pt x="5609969" y="1197951"/>
                  <a:pt x="5608134" y="1203259"/>
                </a:cubicBezTo>
                <a:cubicBezTo>
                  <a:pt x="5606298" y="1208567"/>
                  <a:pt x="5603694" y="1213032"/>
                  <a:pt x="5600320" y="1216654"/>
                </a:cubicBezTo>
                <a:cubicBezTo>
                  <a:pt x="5596947" y="1220275"/>
                  <a:pt x="5592829" y="1223028"/>
                  <a:pt x="5587968" y="1224914"/>
                </a:cubicBezTo>
                <a:cubicBezTo>
                  <a:pt x="5583106" y="1226799"/>
                  <a:pt x="5577599" y="1227741"/>
                  <a:pt x="5571448" y="1227741"/>
                </a:cubicBezTo>
                <a:cubicBezTo>
                  <a:pt x="5565395" y="1227741"/>
                  <a:pt x="5559914" y="1226824"/>
                  <a:pt x="5555002" y="1224988"/>
                </a:cubicBezTo>
                <a:cubicBezTo>
                  <a:pt x="5550091" y="1223152"/>
                  <a:pt x="5545874" y="1220399"/>
                  <a:pt x="5542352" y="1216728"/>
                </a:cubicBezTo>
                <a:cubicBezTo>
                  <a:pt x="5538830" y="1213057"/>
                  <a:pt x="5536126" y="1208418"/>
                  <a:pt x="5534241" y="1202813"/>
                </a:cubicBezTo>
                <a:cubicBezTo>
                  <a:pt x="5532356" y="1197207"/>
                  <a:pt x="5531413" y="1190584"/>
                  <a:pt x="5531413" y="1182944"/>
                </a:cubicBezTo>
                <a:lnTo>
                  <a:pt x="5531413" y="1069239"/>
                </a:lnTo>
                <a:cubicBezTo>
                  <a:pt x="5531413" y="1068247"/>
                  <a:pt x="5531090" y="1067354"/>
                  <a:pt x="5530446" y="1066560"/>
                </a:cubicBezTo>
                <a:cubicBezTo>
                  <a:pt x="5529801" y="1065767"/>
                  <a:pt x="5528734" y="1065122"/>
                  <a:pt x="5527246" y="1064626"/>
                </a:cubicBezTo>
                <a:cubicBezTo>
                  <a:pt x="5525758" y="1064130"/>
                  <a:pt x="5523773" y="1063733"/>
                  <a:pt x="5521293" y="1063435"/>
                </a:cubicBezTo>
                <a:cubicBezTo>
                  <a:pt x="5518812" y="1063137"/>
                  <a:pt x="5515687" y="1062989"/>
                  <a:pt x="5511916" y="1062989"/>
                </a:cubicBezTo>
                <a:close/>
                <a:moveTo>
                  <a:pt x="5321565" y="1062989"/>
                </a:moveTo>
                <a:cubicBezTo>
                  <a:pt x="5317795" y="1062989"/>
                  <a:pt x="5314645" y="1063137"/>
                  <a:pt x="5312115" y="1063435"/>
                </a:cubicBezTo>
                <a:cubicBezTo>
                  <a:pt x="5309585" y="1063733"/>
                  <a:pt x="5307575" y="1064130"/>
                  <a:pt x="5306087" y="1064626"/>
                </a:cubicBezTo>
                <a:cubicBezTo>
                  <a:pt x="5304599" y="1065122"/>
                  <a:pt x="5303532" y="1065767"/>
                  <a:pt x="5302887" y="1066560"/>
                </a:cubicBezTo>
                <a:cubicBezTo>
                  <a:pt x="5302243" y="1067354"/>
                  <a:pt x="5301920" y="1068247"/>
                  <a:pt x="5301920" y="1069239"/>
                </a:cubicBezTo>
                <a:lnTo>
                  <a:pt x="5301920" y="1251107"/>
                </a:lnTo>
                <a:cubicBezTo>
                  <a:pt x="5301920" y="1252100"/>
                  <a:pt x="5302243" y="1252993"/>
                  <a:pt x="5302887" y="1253786"/>
                </a:cubicBezTo>
                <a:cubicBezTo>
                  <a:pt x="5303532" y="1254580"/>
                  <a:pt x="5304599" y="1255225"/>
                  <a:pt x="5306087" y="1255721"/>
                </a:cubicBezTo>
                <a:cubicBezTo>
                  <a:pt x="5307575" y="1256217"/>
                  <a:pt x="5309585" y="1256614"/>
                  <a:pt x="5312115" y="1256912"/>
                </a:cubicBezTo>
                <a:cubicBezTo>
                  <a:pt x="5314645" y="1257209"/>
                  <a:pt x="5317795" y="1257358"/>
                  <a:pt x="5321565" y="1257358"/>
                </a:cubicBezTo>
                <a:cubicBezTo>
                  <a:pt x="5325435" y="1257358"/>
                  <a:pt x="5328610" y="1257209"/>
                  <a:pt x="5331090" y="1256912"/>
                </a:cubicBezTo>
                <a:cubicBezTo>
                  <a:pt x="5333571" y="1256614"/>
                  <a:pt x="5335555" y="1256217"/>
                  <a:pt x="5337043" y="1255721"/>
                </a:cubicBezTo>
                <a:cubicBezTo>
                  <a:pt x="5338532" y="1255225"/>
                  <a:pt x="5339574" y="1254580"/>
                  <a:pt x="5340169" y="1253786"/>
                </a:cubicBezTo>
                <a:cubicBezTo>
                  <a:pt x="5340764" y="1252993"/>
                  <a:pt x="5341062" y="1252100"/>
                  <a:pt x="5341062" y="1251107"/>
                </a:cubicBezTo>
                <a:lnTo>
                  <a:pt x="5341062" y="1173270"/>
                </a:lnTo>
                <a:lnTo>
                  <a:pt x="5413095" y="1173270"/>
                </a:lnTo>
                <a:lnTo>
                  <a:pt x="5413095" y="1251107"/>
                </a:lnTo>
                <a:cubicBezTo>
                  <a:pt x="5413095" y="1252100"/>
                  <a:pt x="5413417" y="1252993"/>
                  <a:pt x="5414062" y="1253786"/>
                </a:cubicBezTo>
                <a:cubicBezTo>
                  <a:pt x="5414707" y="1254580"/>
                  <a:pt x="5415749" y="1255225"/>
                  <a:pt x="5417187" y="1255721"/>
                </a:cubicBezTo>
                <a:cubicBezTo>
                  <a:pt x="5418626" y="1256217"/>
                  <a:pt x="5420610" y="1256614"/>
                  <a:pt x="5423141" y="1256912"/>
                </a:cubicBezTo>
                <a:cubicBezTo>
                  <a:pt x="5425671" y="1257209"/>
                  <a:pt x="5428870" y="1257358"/>
                  <a:pt x="5432740" y="1257358"/>
                </a:cubicBezTo>
                <a:cubicBezTo>
                  <a:pt x="5436510" y="1257358"/>
                  <a:pt x="5439636" y="1257209"/>
                  <a:pt x="5442116" y="1256912"/>
                </a:cubicBezTo>
                <a:cubicBezTo>
                  <a:pt x="5444597" y="1256614"/>
                  <a:pt x="5446581" y="1256217"/>
                  <a:pt x="5448069" y="1255721"/>
                </a:cubicBezTo>
                <a:cubicBezTo>
                  <a:pt x="5449558" y="1255225"/>
                  <a:pt x="5450624" y="1254580"/>
                  <a:pt x="5451269" y="1253786"/>
                </a:cubicBezTo>
                <a:cubicBezTo>
                  <a:pt x="5451914" y="1252993"/>
                  <a:pt x="5452236" y="1252100"/>
                  <a:pt x="5452236" y="1251107"/>
                </a:cubicBezTo>
                <a:lnTo>
                  <a:pt x="5452236" y="1069239"/>
                </a:lnTo>
                <a:cubicBezTo>
                  <a:pt x="5452236" y="1068247"/>
                  <a:pt x="5451914" y="1067354"/>
                  <a:pt x="5451269" y="1066560"/>
                </a:cubicBezTo>
                <a:cubicBezTo>
                  <a:pt x="5450624" y="1065767"/>
                  <a:pt x="5449558" y="1065122"/>
                  <a:pt x="5448069" y="1064626"/>
                </a:cubicBezTo>
                <a:cubicBezTo>
                  <a:pt x="5446581" y="1064130"/>
                  <a:pt x="5444597" y="1063733"/>
                  <a:pt x="5442116" y="1063435"/>
                </a:cubicBezTo>
                <a:cubicBezTo>
                  <a:pt x="5439636" y="1063137"/>
                  <a:pt x="5436510" y="1062989"/>
                  <a:pt x="5432740" y="1062989"/>
                </a:cubicBezTo>
                <a:cubicBezTo>
                  <a:pt x="5428870" y="1062989"/>
                  <a:pt x="5425671" y="1063137"/>
                  <a:pt x="5423141" y="1063435"/>
                </a:cubicBezTo>
                <a:cubicBezTo>
                  <a:pt x="5420610" y="1063733"/>
                  <a:pt x="5418626" y="1064130"/>
                  <a:pt x="5417187" y="1064626"/>
                </a:cubicBezTo>
                <a:cubicBezTo>
                  <a:pt x="5415749" y="1065122"/>
                  <a:pt x="5414707" y="1065767"/>
                  <a:pt x="5414062" y="1066560"/>
                </a:cubicBezTo>
                <a:cubicBezTo>
                  <a:pt x="5413417" y="1067354"/>
                  <a:pt x="5413095" y="1068247"/>
                  <a:pt x="5413095" y="1069239"/>
                </a:cubicBezTo>
                <a:lnTo>
                  <a:pt x="5413095" y="1139933"/>
                </a:lnTo>
                <a:lnTo>
                  <a:pt x="5341062" y="1139933"/>
                </a:lnTo>
                <a:lnTo>
                  <a:pt x="5341062" y="1069239"/>
                </a:lnTo>
                <a:cubicBezTo>
                  <a:pt x="5341062" y="1068247"/>
                  <a:pt x="5340764" y="1067354"/>
                  <a:pt x="5340169" y="1066560"/>
                </a:cubicBezTo>
                <a:cubicBezTo>
                  <a:pt x="5339574" y="1065767"/>
                  <a:pt x="5338532" y="1065122"/>
                  <a:pt x="5337043" y="1064626"/>
                </a:cubicBezTo>
                <a:cubicBezTo>
                  <a:pt x="5335555" y="1064130"/>
                  <a:pt x="5333571" y="1063733"/>
                  <a:pt x="5331090" y="1063435"/>
                </a:cubicBezTo>
                <a:cubicBezTo>
                  <a:pt x="5328610" y="1063137"/>
                  <a:pt x="5325435" y="1062989"/>
                  <a:pt x="5321565" y="1062989"/>
                </a:cubicBezTo>
                <a:close/>
                <a:moveTo>
                  <a:pt x="5083440" y="1062989"/>
                </a:moveTo>
                <a:cubicBezTo>
                  <a:pt x="5079670" y="1062989"/>
                  <a:pt x="5076545" y="1063137"/>
                  <a:pt x="5074064" y="1063435"/>
                </a:cubicBezTo>
                <a:cubicBezTo>
                  <a:pt x="5071584" y="1063733"/>
                  <a:pt x="5069574" y="1064130"/>
                  <a:pt x="5068037" y="1064626"/>
                </a:cubicBezTo>
                <a:cubicBezTo>
                  <a:pt x="5066499" y="1065122"/>
                  <a:pt x="5065407" y="1065767"/>
                  <a:pt x="5064762" y="1066560"/>
                </a:cubicBezTo>
                <a:cubicBezTo>
                  <a:pt x="5064117" y="1067354"/>
                  <a:pt x="5063795" y="1068247"/>
                  <a:pt x="5063795" y="1069239"/>
                </a:cubicBezTo>
                <a:lnTo>
                  <a:pt x="5063795" y="1251107"/>
                </a:lnTo>
                <a:cubicBezTo>
                  <a:pt x="5063795" y="1252100"/>
                  <a:pt x="5064117" y="1252993"/>
                  <a:pt x="5064762" y="1253786"/>
                </a:cubicBezTo>
                <a:cubicBezTo>
                  <a:pt x="5065407" y="1254580"/>
                  <a:pt x="5066474" y="1255225"/>
                  <a:pt x="5067962" y="1255721"/>
                </a:cubicBezTo>
                <a:cubicBezTo>
                  <a:pt x="5069450" y="1256217"/>
                  <a:pt x="5071460" y="1256614"/>
                  <a:pt x="5073990" y="1256912"/>
                </a:cubicBezTo>
                <a:cubicBezTo>
                  <a:pt x="5076520" y="1257209"/>
                  <a:pt x="5079670" y="1257358"/>
                  <a:pt x="5083440" y="1257358"/>
                </a:cubicBezTo>
                <a:cubicBezTo>
                  <a:pt x="5087310" y="1257358"/>
                  <a:pt x="5090485" y="1257209"/>
                  <a:pt x="5092965" y="1256912"/>
                </a:cubicBezTo>
                <a:cubicBezTo>
                  <a:pt x="5095446" y="1256614"/>
                  <a:pt x="5097430" y="1256217"/>
                  <a:pt x="5098918" y="1255721"/>
                </a:cubicBezTo>
                <a:cubicBezTo>
                  <a:pt x="5100407" y="1255225"/>
                  <a:pt x="5101473" y="1254580"/>
                  <a:pt x="5102118" y="1253786"/>
                </a:cubicBezTo>
                <a:cubicBezTo>
                  <a:pt x="5102763" y="1252993"/>
                  <a:pt x="5103086" y="1252100"/>
                  <a:pt x="5103086" y="1251107"/>
                </a:cubicBezTo>
                <a:lnTo>
                  <a:pt x="5103086" y="1069239"/>
                </a:lnTo>
                <a:cubicBezTo>
                  <a:pt x="5103086" y="1068247"/>
                  <a:pt x="5102763" y="1067354"/>
                  <a:pt x="5102118" y="1066560"/>
                </a:cubicBezTo>
                <a:cubicBezTo>
                  <a:pt x="5101473" y="1065767"/>
                  <a:pt x="5100407" y="1065122"/>
                  <a:pt x="5098918" y="1064626"/>
                </a:cubicBezTo>
                <a:cubicBezTo>
                  <a:pt x="5097430" y="1064130"/>
                  <a:pt x="5095446" y="1063733"/>
                  <a:pt x="5092965" y="1063435"/>
                </a:cubicBezTo>
                <a:cubicBezTo>
                  <a:pt x="5090485" y="1063137"/>
                  <a:pt x="5087310" y="1062989"/>
                  <a:pt x="5083440" y="1062989"/>
                </a:cubicBezTo>
                <a:close/>
                <a:moveTo>
                  <a:pt x="4311915" y="1062989"/>
                </a:moveTo>
                <a:cubicBezTo>
                  <a:pt x="4308145" y="1062989"/>
                  <a:pt x="4305020" y="1063137"/>
                  <a:pt x="4302539" y="1063435"/>
                </a:cubicBezTo>
                <a:cubicBezTo>
                  <a:pt x="4300059" y="1063733"/>
                  <a:pt x="4298049" y="1064130"/>
                  <a:pt x="4296512" y="1064626"/>
                </a:cubicBezTo>
                <a:cubicBezTo>
                  <a:pt x="4294974" y="1065122"/>
                  <a:pt x="4293882" y="1065767"/>
                  <a:pt x="4293237" y="1066560"/>
                </a:cubicBezTo>
                <a:cubicBezTo>
                  <a:pt x="4292592" y="1067354"/>
                  <a:pt x="4292270" y="1068247"/>
                  <a:pt x="4292270" y="1069239"/>
                </a:cubicBezTo>
                <a:lnTo>
                  <a:pt x="4292270" y="1251107"/>
                </a:lnTo>
                <a:cubicBezTo>
                  <a:pt x="4292270" y="1252100"/>
                  <a:pt x="4292592" y="1252993"/>
                  <a:pt x="4293237" y="1253786"/>
                </a:cubicBezTo>
                <a:cubicBezTo>
                  <a:pt x="4293882" y="1254580"/>
                  <a:pt x="4294949" y="1255225"/>
                  <a:pt x="4296437" y="1255721"/>
                </a:cubicBezTo>
                <a:cubicBezTo>
                  <a:pt x="4297926" y="1256217"/>
                  <a:pt x="4299935" y="1256614"/>
                  <a:pt x="4302465" y="1256912"/>
                </a:cubicBezTo>
                <a:cubicBezTo>
                  <a:pt x="4304995" y="1257209"/>
                  <a:pt x="4308145" y="1257358"/>
                  <a:pt x="4311915" y="1257358"/>
                </a:cubicBezTo>
                <a:cubicBezTo>
                  <a:pt x="4315785" y="1257358"/>
                  <a:pt x="4318960" y="1257209"/>
                  <a:pt x="4321440" y="1256912"/>
                </a:cubicBezTo>
                <a:cubicBezTo>
                  <a:pt x="4323921" y="1256614"/>
                  <a:pt x="4325905" y="1256217"/>
                  <a:pt x="4327393" y="1255721"/>
                </a:cubicBezTo>
                <a:cubicBezTo>
                  <a:pt x="4328882" y="1255225"/>
                  <a:pt x="4329948" y="1254580"/>
                  <a:pt x="4330593" y="1253786"/>
                </a:cubicBezTo>
                <a:cubicBezTo>
                  <a:pt x="4331238" y="1252993"/>
                  <a:pt x="4331561" y="1252100"/>
                  <a:pt x="4331561" y="1251107"/>
                </a:cubicBezTo>
                <a:lnTo>
                  <a:pt x="4331561" y="1069239"/>
                </a:lnTo>
                <a:cubicBezTo>
                  <a:pt x="4331561" y="1068247"/>
                  <a:pt x="4331238" y="1067354"/>
                  <a:pt x="4330593" y="1066560"/>
                </a:cubicBezTo>
                <a:cubicBezTo>
                  <a:pt x="4329948" y="1065767"/>
                  <a:pt x="4328882" y="1065122"/>
                  <a:pt x="4327393" y="1064626"/>
                </a:cubicBezTo>
                <a:cubicBezTo>
                  <a:pt x="4325905" y="1064130"/>
                  <a:pt x="4323921" y="1063733"/>
                  <a:pt x="4321440" y="1063435"/>
                </a:cubicBezTo>
                <a:cubicBezTo>
                  <a:pt x="4318960" y="1063137"/>
                  <a:pt x="4315785" y="1062989"/>
                  <a:pt x="4311915" y="1062989"/>
                </a:cubicBezTo>
                <a:close/>
                <a:moveTo>
                  <a:pt x="4963485" y="1060607"/>
                </a:moveTo>
                <a:cubicBezTo>
                  <a:pt x="4948304" y="1060607"/>
                  <a:pt x="4934538" y="1062939"/>
                  <a:pt x="4922185" y="1067602"/>
                </a:cubicBezTo>
                <a:cubicBezTo>
                  <a:pt x="4909832" y="1072266"/>
                  <a:pt x="4899290" y="1078988"/>
                  <a:pt x="4890559" y="1087769"/>
                </a:cubicBezTo>
                <a:cubicBezTo>
                  <a:pt x="4881828" y="1096549"/>
                  <a:pt x="4875081" y="1107215"/>
                  <a:pt x="4870318" y="1119767"/>
                </a:cubicBezTo>
                <a:cubicBezTo>
                  <a:pt x="4865556" y="1132318"/>
                  <a:pt x="4863175" y="1146481"/>
                  <a:pt x="4863175" y="1162257"/>
                </a:cubicBezTo>
                <a:cubicBezTo>
                  <a:pt x="4863175" y="1177537"/>
                  <a:pt x="4865407" y="1191204"/>
                  <a:pt x="4869872" y="1203259"/>
                </a:cubicBezTo>
                <a:cubicBezTo>
                  <a:pt x="4874337" y="1215314"/>
                  <a:pt x="4880786" y="1225534"/>
                  <a:pt x="4889220" y="1233918"/>
                </a:cubicBezTo>
                <a:cubicBezTo>
                  <a:pt x="4897653" y="1242302"/>
                  <a:pt x="4907947" y="1248701"/>
                  <a:pt x="4920101" y="1253117"/>
                </a:cubicBezTo>
                <a:cubicBezTo>
                  <a:pt x="4932256" y="1257532"/>
                  <a:pt x="4946022" y="1259739"/>
                  <a:pt x="4961401" y="1259739"/>
                </a:cubicBezTo>
                <a:cubicBezTo>
                  <a:pt x="4966660" y="1259739"/>
                  <a:pt x="4971894" y="1259491"/>
                  <a:pt x="4977103" y="1258995"/>
                </a:cubicBezTo>
                <a:cubicBezTo>
                  <a:pt x="4982312" y="1258499"/>
                  <a:pt x="4987471" y="1257755"/>
                  <a:pt x="4992581" y="1256763"/>
                </a:cubicBezTo>
                <a:cubicBezTo>
                  <a:pt x="4997690" y="1255771"/>
                  <a:pt x="5002627" y="1254580"/>
                  <a:pt x="5007389" y="1253191"/>
                </a:cubicBezTo>
                <a:cubicBezTo>
                  <a:pt x="5012152" y="1251802"/>
                  <a:pt x="5016145" y="1250462"/>
                  <a:pt x="5019370" y="1249173"/>
                </a:cubicBezTo>
                <a:cubicBezTo>
                  <a:pt x="5022594" y="1247883"/>
                  <a:pt x="5024728" y="1246122"/>
                  <a:pt x="5025769" y="1243889"/>
                </a:cubicBezTo>
                <a:cubicBezTo>
                  <a:pt x="5026811" y="1241657"/>
                  <a:pt x="5027332" y="1239052"/>
                  <a:pt x="5027332" y="1236076"/>
                </a:cubicBezTo>
                <a:lnTo>
                  <a:pt x="5027332" y="1159429"/>
                </a:lnTo>
                <a:cubicBezTo>
                  <a:pt x="5027332" y="1157445"/>
                  <a:pt x="5027084" y="1155684"/>
                  <a:pt x="5026588" y="1154146"/>
                </a:cubicBezTo>
                <a:cubicBezTo>
                  <a:pt x="5026092" y="1152608"/>
                  <a:pt x="5025373" y="1151293"/>
                  <a:pt x="5024430" y="1150202"/>
                </a:cubicBezTo>
                <a:cubicBezTo>
                  <a:pt x="5023487" y="1149110"/>
                  <a:pt x="5022396" y="1148292"/>
                  <a:pt x="5021156" y="1147746"/>
                </a:cubicBezTo>
                <a:cubicBezTo>
                  <a:pt x="5019915" y="1147200"/>
                  <a:pt x="5018502" y="1146928"/>
                  <a:pt x="5016914" y="1146928"/>
                </a:cubicBezTo>
                <a:lnTo>
                  <a:pt x="4951876" y="1146928"/>
                </a:lnTo>
                <a:cubicBezTo>
                  <a:pt x="4950983" y="1146928"/>
                  <a:pt x="4950189" y="1147200"/>
                  <a:pt x="4949495" y="1147746"/>
                </a:cubicBezTo>
                <a:cubicBezTo>
                  <a:pt x="4948800" y="1148292"/>
                  <a:pt x="4948205" y="1149135"/>
                  <a:pt x="4947709" y="1150276"/>
                </a:cubicBezTo>
                <a:cubicBezTo>
                  <a:pt x="4947213" y="1151417"/>
                  <a:pt x="4946841" y="1152930"/>
                  <a:pt x="4946593" y="1154816"/>
                </a:cubicBezTo>
                <a:cubicBezTo>
                  <a:pt x="4946345" y="1156701"/>
                  <a:pt x="4946221" y="1159032"/>
                  <a:pt x="4946221" y="1161810"/>
                </a:cubicBezTo>
                <a:cubicBezTo>
                  <a:pt x="4946221" y="1167168"/>
                  <a:pt x="4946717" y="1170963"/>
                  <a:pt x="4947709" y="1173196"/>
                </a:cubicBezTo>
                <a:cubicBezTo>
                  <a:pt x="4948701" y="1175428"/>
                  <a:pt x="4950090" y="1176544"/>
                  <a:pt x="4951876" y="1176544"/>
                </a:cubicBezTo>
                <a:lnTo>
                  <a:pt x="4988339" y="1176544"/>
                </a:lnTo>
                <a:lnTo>
                  <a:pt x="4988339" y="1221193"/>
                </a:lnTo>
                <a:cubicBezTo>
                  <a:pt x="4984668" y="1223177"/>
                  <a:pt x="4980699" y="1224666"/>
                  <a:pt x="4976433" y="1225658"/>
                </a:cubicBezTo>
                <a:cubicBezTo>
                  <a:pt x="4972166" y="1226650"/>
                  <a:pt x="4967850" y="1227146"/>
                  <a:pt x="4963485" y="1227146"/>
                </a:cubicBezTo>
                <a:cubicBezTo>
                  <a:pt x="4954555" y="1227146"/>
                  <a:pt x="4946394" y="1225707"/>
                  <a:pt x="4939003" y="1222830"/>
                </a:cubicBezTo>
                <a:cubicBezTo>
                  <a:pt x="4931611" y="1219953"/>
                  <a:pt x="4925286" y="1215686"/>
                  <a:pt x="4920027" y="1210031"/>
                </a:cubicBezTo>
                <a:cubicBezTo>
                  <a:pt x="4914768" y="1204375"/>
                  <a:pt x="4910676" y="1197356"/>
                  <a:pt x="4907749" y="1188972"/>
                </a:cubicBezTo>
                <a:cubicBezTo>
                  <a:pt x="4904822" y="1180588"/>
                  <a:pt x="4903358" y="1170889"/>
                  <a:pt x="4903358" y="1159876"/>
                </a:cubicBezTo>
                <a:cubicBezTo>
                  <a:pt x="4903358" y="1149855"/>
                  <a:pt x="4904797" y="1140702"/>
                  <a:pt x="4907674" y="1132417"/>
                </a:cubicBezTo>
                <a:cubicBezTo>
                  <a:pt x="4910552" y="1124132"/>
                  <a:pt x="4914669" y="1117038"/>
                  <a:pt x="4920027" y="1111135"/>
                </a:cubicBezTo>
                <a:cubicBezTo>
                  <a:pt x="4925385" y="1105231"/>
                  <a:pt x="4931834" y="1100667"/>
                  <a:pt x="4939375" y="1097442"/>
                </a:cubicBezTo>
                <a:cubicBezTo>
                  <a:pt x="4946915" y="1094218"/>
                  <a:pt x="4955349" y="1092605"/>
                  <a:pt x="4964675" y="1092605"/>
                </a:cubicBezTo>
                <a:cubicBezTo>
                  <a:pt x="4973407" y="1092605"/>
                  <a:pt x="4981071" y="1093498"/>
                  <a:pt x="4987669" y="1095284"/>
                </a:cubicBezTo>
                <a:cubicBezTo>
                  <a:pt x="4994267" y="1097070"/>
                  <a:pt x="4999948" y="1099005"/>
                  <a:pt x="5004710" y="1101089"/>
                </a:cubicBezTo>
                <a:cubicBezTo>
                  <a:pt x="5009473" y="1103172"/>
                  <a:pt x="5013293" y="1105107"/>
                  <a:pt x="5016170" y="1106893"/>
                </a:cubicBezTo>
                <a:cubicBezTo>
                  <a:pt x="5019047" y="1108679"/>
                  <a:pt x="5021131" y="1109572"/>
                  <a:pt x="5022421" y="1109572"/>
                </a:cubicBezTo>
                <a:cubicBezTo>
                  <a:pt x="5023314" y="1109572"/>
                  <a:pt x="5024083" y="1109324"/>
                  <a:pt x="5024728" y="1108828"/>
                </a:cubicBezTo>
                <a:cubicBezTo>
                  <a:pt x="5025373" y="1108332"/>
                  <a:pt x="5025918" y="1107463"/>
                  <a:pt x="5026365" y="1106223"/>
                </a:cubicBezTo>
                <a:cubicBezTo>
                  <a:pt x="5026811" y="1104983"/>
                  <a:pt x="5027158" y="1103321"/>
                  <a:pt x="5027407" y="1101237"/>
                </a:cubicBezTo>
                <a:cubicBezTo>
                  <a:pt x="5027654" y="1099154"/>
                  <a:pt x="5027779" y="1096673"/>
                  <a:pt x="5027779" y="1093796"/>
                </a:cubicBezTo>
                <a:cubicBezTo>
                  <a:pt x="5027779" y="1088835"/>
                  <a:pt x="5027481" y="1085090"/>
                  <a:pt x="5026886" y="1082560"/>
                </a:cubicBezTo>
                <a:cubicBezTo>
                  <a:pt x="5026290" y="1080029"/>
                  <a:pt x="5025323" y="1078070"/>
                  <a:pt x="5023983" y="1076681"/>
                </a:cubicBezTo>
                <a:cubicBezTo>
                  <a:pt x="5022644" y="1075292"/>
                  <a:pt x="5020287" y="1073655"/>
                  <a:pt x="5016914" y="1071769"/>
                </a:cubicBezTo>
                <a:cubicBezTo>
                  <a:pt x="5013541" y="1069884"/>
                  <a:pt x="5009299" y="1068123"/>
                  <a:pt x="5004189" y="1066486"/>
                </a:cubicBezTo>
                <a:cubicBezTo>
                  <a:pt x="4999079" y="1064849"/>
                  <a:pt x="4993102" y="1063460"/>
                  <a:pt x="4986256" y="1062319"/>
                </a:cubicBezTo>
                <a:cubicBezTo>
                  <a:pt x="4979409" y="1061178"/>
                  <a:pt x="4971819" y="1060607"/>
                  <a:pt x="4963485" y="1060607"/>
                </a:cubicBezTo>
                <a:close/>
                <a:moveTo>
                  <a:pt x="4191960" y="1060607"/>
                </a:moveTo>
                <a:cubicBezTo>
                  <a:pt x="4176779" y="1060607"/>
                  <a:pt x="4163013" y="1062939"/>
                  <a:pt x="4150660" y="1067602"/>
                </a:cubicBezTo>
                <a:cubicBezTo>
                  <a:pt x="4138307" y="1072266"/>
                  <a:pt x="4127765" y="1078988"/>
                  <a:pt x="4119034" y="1087769"/>
                </a:cubicBezTo>
                <a:cubicBezTo>
                  <a:pt x="4110303" y="1096549"/>
                  <a:pt x="4103556" y="1107215"/>
                  <a:pt x="4098793" y="1119767"/>
                </a:cubicBezTo>
                <a:cubicBezTo>
                  <a:pt x="4094031" y="1132318"/>
                  <a:pt x="4091650" y="1146481"/>
                  <a:pt x="4091650" y="1162257"/>
                </a:cubicBezTo>
                <a:cubicBezTo>
                  <a:pt x="4091650" y="1177537"/>
                  <a:pt x="4093882" y="1191204"/>
                  <a:pt x="4098347" y="1203259"/>
                </a:cubicBezTo>
                <a:cubicBezTo>
                  <a:pt x="4102812" y="1215314"/>
                  <a:pt x="4109261" y="1225534"/>
                  <a:pt x="4117695" y="1233918"/>
                </a:cubicBezTo>
                <a:cubicBezTo>
                  <a:pt x="4126128" y="1242302"/>
                  <a:pt x="4136422" y="1248701"/>
                  <a:pt x="4148576" y="1253117"/>
                </a:cubicBezTo>
                <a:cubicBezTo>
                  <a:pt x="4160731" y="1257532"/>
                  <a:pt x="4174497" y="1259739"/>
                  <a:pt x="4189876" y="1259739"/>
                </a:cubicBezTo>
                <a:cubicBezTo>
                  <a:pt x="4195135" y="1259739"/>
                  <a:pt x="4200369" y="1259491"/>
                  <a:pt x="4205578" y="1258995"/>
                </a:cubicBezTo>
                <a:cubicBezTo>
                  <a:pt x="4210787" y="1258499"/>
                  <a:pt x="4215946" y="1257755"/>
                  <a:pt x="4221056" y="1256763"/>
                </a:cubicBezTo>
                <a:cubicBezTo>
                  <a:pt x="4226166" y="1255771"/>
                  <a:pt x="4231102" y="1254580"/>
                  <a:pt x="4235864" y="1253191"/>
                </a:cubicBezTo>
                <a:cubicBezTo>
                  <a:pt x="4240627" y="1251802"/>
                  <a:pt x="4244620" y="1250462"/>
                  <a:pt x="4247845" y="1249173"/>
                </a:cubicBezTo>
                <a:cubicBezTo>
                  <a:pt x="4251069" y="1247883"/>
                  <a:pt x="4253203" y="1246122"/>
                  <a:pt x="4254244" y="1243889"/>
                </a:cubicBezTo>
                <a:cubicBezTo>
                  <a:pt x="4255286" y="1241657"/>
                  <a:pt x="4255807" y="1239052"/>
                  <a:pt x="4255807" y="1236076"/>
                </a:cubicBezTo>
                <a:lnTo>
                  <a:pt x="4255807" y="1159429"/>
                </a:lnTo>
                <a:cubicBezTo>
                  <a:pt x="4255807" y="1157445"/>
                  <a:pt x="4255559" y="1155684"/>
                  <a:pt x="4255063" y="1154146"/>
                </a:cubicBezTo>
                <a:cubicBezTo>
                  <a:pt x="4254567" y="1152608"/>
                  <a:pt x="4253848" y="1151293"/>
                  <a:pt x="4252905" y="1150202"/>
                </a:cubicBezTo>
                <a:cubicBezTo>
                  <a:pt x="4251962" y="1149110"/>
                  <a:pt x="4250871" y="1148292"/>
                  <a:pt x="4249631" y="1147746"/>
                </a:cubicBezTo>
                <a:cubicBezTo>
                  <a:pt x="4248391" y="1147200"/>
                  <a:pt x="4246977" y="1146928"/>
                  <a:pt x="4245389" y="1146928"/>
                </a:cubicBezTo>
                <a:lnTo>
                  <a:pt x="4180351" y="1146928"/>
                </a:lnTo>
                <a:cubicBezTo>
                  <a:pt x="4179458" y="1146928"/>
                  <a:pt x="4178665" y="1147200"/>
                  <a:pt x="4177970" y="1147746"/>
                </a:cubicBezTo>
                <a:cubicBezTo>
                  <a:pt x="4177275" y="1148292"/>
                  <a:pt x="4176680" y="1149135"/>
                  <a:pt x="4176184" y="1150276"/>
                </a:cubicBezTo>
                <a:cubicBezTo>
                  <a:pt x="4175688" y="1151417"/>
                  <a:pt x="4175316" y="1152930"/>
                  <a:pt x="4175068" y="1154816"/>
                </a:cubicBezTo>
                <a:cubicBezTo>
                  <a:pt x="4174820" y="1156701"/>
                  <a:pt x="4174696" y="1159032"/>
                  <a:pt x="4174696" y="1161810"/>
                </a:cubicBezTo>
                <a:cubicBezTo>
                  <a:pt x="4174696" y="1167168"/>
                  <a:pt x="4175192" y="1170963"/>
                  <a:pt x="4176184" y="1173196"/>
                </a:cubicBezTo>
                <a:cubicBezTo>
                  <a:pt x="4177176" y="1175428"/>
                  <a:pt x="4178565" y="1176544"/>
                  <a:pt x="4180351" y="1176544"/>
                </a:cubicBezTo>
                <a:lnTo>
                  <a:pt x="4216814" y="1176544"/>
                </a:lnTo>
                <a:lnTo>
                  <a:pt x="4216814" y="1221193"/>
                </a:lnTo>
                <a:cubicBezTo>
                  <a:pt x="4213143" y="1223177"/>
                  <a:pt x="4209174" y="1224666"/>
                  <a:pt x="4204908" y="1225658"/>
                </a:cubicBezTo>
                <a:cubicBezTo>
                  <a:pt x="4200641" y="1226650"/>
                  <a:pt x="4196325" y="1227146"/>
                  <a:pt x="4191960" y="1227146"/>
                </a:cubicBezTo>
                <a:cubicBezTo>
                  <a:pt x="4183030" y="1227146"/>
                  <a:pt x="4174869" y="1225707"/>
                  <a:pt x="4167478" y="1222830"/>
                </a:cubicBezTo>
                <a:cubicBezTo>
                  <a:pt x="4160086" y="1219953"/>
                  <a:pt x="4153761" y="1215686"/>
                  <a:pt x="4148502" y="1210031"/>
                </a:cubicBezTo>
                <a:cubicBezTo>
                  <a:pt x="4143243" y="1204375"/>
                  <a:pt x="4139151" y="1197356"/>
                  <a:pt x="4136224" y="1188972"/>
                </a:cubicBezTo>
                <a:cubicBezTo>
                  <a:pt x="4133297" y="1180588"/>
                  <a:pt x="4131833" y="1170889"/>
                  <a:pt x="4131833" y="1159876"/>
                </a:cubicBezTo>
                <a:cubicBezTo>
                  <a:pt x="4131833" y="1149855"/>
                  <a:pt x="4133272" y="1140702"/>
                  <a:pt x="4136149" y="1132417"/>
                </a:cubicBezTo>
                <a:cubicBezTo>
                  <a:pt x="4139027" y="1124132"/>
                  <a:pt x="4143144" y="1117038"/>
                  <a:pt x="4148502" y="1111135"/>
                </a:cubicBezTo>
                <a:cubicBezTo>
                  <a:pt x="4153860" y="1105231"/>
                  <a:pt x="4160309" y="1100667"/>
                  <a:pt x="4167850" y="1097442"/>
                </a:cubicBezTo>
                <a:cubicBezTo>
                  <a:pt x="4175390" y="1094218"/>
                  <a:pt x="4183824" y="1092605"/>
                  <a:pt x="4193150" y="1092605"/>
                </a:cubicBezTo>
                <a:cubicBezTo>
                  <a:pt x="4201882" y="1092605"/>
                  <a:pt x="4209546" y="1093498"/>
                  <a:pt x="4216144" y="1095284"/>
                </a:cubicBezTo>
                <a:cubicBezTo>
                  <a:pt x="4222742" y="1097070"/>
                  <a:pt x="4228423" y="1099005"/>
                  <a:pt x="4233185" y="1101089"/>
                </a:cubicBezTo>
                <a:cubicBezTo>
                  <a:pt x="4237948" y="1103172"/>
                  <a:pt x="4241768" y="1105107"/>
                  <a:pt x="4244645" y="1106893"/>
                </a:cubicBezTo>
                <a:cubicBezTo>
                  <a:pt x="4247522" y="1108679"/>
                  <a:pt x="4249606" y="1109572"/>
                  <a:pt x="4250896" y="1109572"/>
                </a:cubicBezTo>
                <a:cubicBezTo>
                  <a:pt x="4251789" y="1109572"/>
                  <a:pt x="4252558" y="1109324"/>
                  <a:pt x="4253203" y="1108828"/>
                </a:cubicBezTo>
                <a:cubicBezTo>
                  <a:pt x="4253848" y="1108332"/>
                  <a:pt x="4254393" y="1107463"/>
                  <a:pt x="4254840" y="1106223"/>
                </a:cubicBezTo>
                <a:cubicBezTo>
                  <a:pt x="4255286" y="1104983"/>
                  <a:pt x="4255634" y="1103321"/>
                  <a:pt x="4255882" y="1101237"/>
                </a:cubicBezTo>
                <a:cubicBezTo>
                  <a:pt x="4256130" y="1099154"/>
                  <a:pt x="4256254" y="1096673"/>
                  <a:pt x="4256254" y="1093796"/>
                </a:cubicBezTo>
                <a:cubicBezTo>
                  <a:pt x="4256254" y="1088835"/>
                  <a:pt x="4255956" y="1085090"/>
                  <a:pt x="4255361" y="1082560"/>
                </a:cubicBezTo>
                <a:cubicBezTo>
                  <a:pt x="4254765" y="1080029"/>
                  <a:pt x="4253798" y="1078070"/>
                  <a:pt x="4252458" y="1076681"/>
                </a:cubicBezTo>
                <a:cubicBezTo>
                  <a:pt x="4251119" y="1075292"/>
                  <a:pt x="4248763" y="1073655"/>
                  <a:pt x="4245389" y="1071769"/>
                </a:cubicBezTo>
                <a:cubicBezTo>
                  <a:pt x="4242016" y="1069884"/>
                  <a:pt x="4237774" y="1068123"/>
                  <a:pt x="4232664" y="1066486"/>
                </a:cubicBezTo>
                <a:cubicBezTo>
                  <a:pt x="4227555" y="1064849"/>
                  <a:pt x="4221577" y="1063460"/>
                  <a:pt x="4214731" y="1062319"/>
                </a:cubicBezTo>
                <a:cubicBezTo>
                  <a:pt x="4207884" y="1061178"/>
                  <a:pt x="4200294" y="1060607"/>
                  <a:pt x="4191960" y="1060607"/>
                </a:cubicBezTo>
                <a:close/>
                <a:moveTo>
                  <a:pt x="4670740" y="1054208"/>
                </a:moveTo>
                <a:cubicBezTo>
                  <a:pt x="4659330" y="1054208"/>
                  <a:pt x="4649557" y="1055522"/>
                  <a:pt x="4641421" y="1058152"/>
                </a:cubicBezTo>
                <a:cubicBezTo>
                  <a:pt x="4633285" y="1060781"/>
                  <a:pt x="4626588" y="1064328"/>
                  <a:pt x="4621329" y="1068793"/>
                </a:cubicBezTo>
                <a:cubicBezTo>
                  <a:pt x="4616070" y="1073258"/>
                  <a:pt x="4612201" y="1078541"/>
                  <a:pt x="4609720" y="1084643"/>
                </a:cubicBezTo>
                <a:cubicBezTo>
                  <a:pt x="4607240" y="1090745"/>
                  <a:pt x="4606000" y="1097269"/>
                  <a:pt x="4606000" y="1104214"/>
                </a:cubicBezTo>
                <a:cubicBezTo>
                  <a:pt x="4606000" y="1107488"/>
                  <a:pt x="4606421" y="1110787"/>
                  <a:pt x="4607265" y="1114111"/>
                </a:cubicBezTo>
                <a:cubicBezTo>
                  <a:pt x="4608108" y="1117435"/>
                  <a:pt x="4609398" y="1120932"/>
                  <a:pt x="4611134" y="1124603"/>
                </a:cubicBezTo>
                <a:cubicBezTo>
                  <a:pt x="4612871" y="1128275"/>
                  <a:pt x="4615053" y="1132119"/>
                  <a:pt x="4617683" y="1136138"/>
                </a:cubicBezTo>
                <a:cubicBezTo>
                  <a:pt x="4620312" y="1140156"/>
                  <a:pt x="4623413" y="1144447"/>
                  <a:pt x="4626984" y="1149011"/>
                </a:cubicBezTo>
                <a:cubicBezTo>
                  <a:pt x="4620634" y="1152782"/>
                  <a:pt x="4615053" y="1156651"/>
                  <a:pt x="4610241" y="1160620"/>
                </a:cubicBezTo>
                <a:cubicBezTo>
                  <a:pt x="4605429" y="1164589"/>
                  <a:pt x="4601386" y="1168756"/>
                  <a:pt x="4598112" y="1173121"/>
                </a:cubicBezTo>
                <a:cubicBezTo>
                  <a:pt x="4594838" y="1177487"/>
                  <a:pt x="4592382" y="1182126"/>
                  <a:pt x="4590745" y="1187037"/>
                </a:cubicBezTo>
                <a:cubicBezTo>
                  <a:pt x="4589108" y="1191948"/>
                  <a:pt x="4588289" y="1197182"/>
                  <a:pt x="4588289" y="1202738"/>
                </a:cubicBezTo>
                <a:cubicBezTo>
                  <a:pt x="4588289" y="1209287"/>
                  <a:pt x="4589182" y="1215265"/>
                  <a:pt x="4590968" y="1220672"/>
                </a:cubicBezTo>
                <a:cubicBezTo>
                  <a:pt x="4592754" y="1226079"/>
                  <a:pt x="4595234" y="1230892"/>
                  <a:pt x="4598409" y="1235108"/>
                </a:cubicBezTo>
                <a:cubicBezTo>
                  <a:pt x="4601584" y="1239325"/>
                  <a:pt x="4605404" y="1242971"/>
                  <a:pt x="4609869" y="1246047"/>
                </a:cubicBezTo>
                <a:cubicBezTo>
                  <a:pt x="4614334" y="1249123"/>
                  <a:pt x="4619270" y="1251678"/>
                  <a:pt x="4624678" y="1253712"/>
                </a:cubicBezTo>
                <a:cubicBezTo>
                  <a:pt x="4630085" y="1255746"/>
                  <a:pt x="4635865" y="1257259"/>
                  <a:pt x="4642016" y="1258251"/>
                </a:cubicBezTo>
                <a:cubicBezTo>
                  <a:pt x="4648168" y="1259243"/>
                  <a:pt x="4654468" y="1259739"/>
                  <a:pt x="4660917" y="1259739"/>
                </a:cubicBezTo>
                <a:cubicBezTo>
                  <a:pt x="4667466" y="1259739"/>
                  <a:pt x="4673617" y="1259293"/>
                  <a:pt x="4679372" y="1258400"/>
                </a:cubicBezTo>
                <a:cubicBezTo>
                  <a:pt x="4685127" y="1257507"/>
                  <a:pt x="4690708" y="1256217"/>
                  <a:pt x="4696115" y="1254530"/>
                </a:cubicBezTo>
                <a:cubicBezTo>
                  <a:pt x="4701523" y="1252844"/>
                  <a:pt x="4706707" y="1250735"/>
                  <a:pt x="4711668" y="1248205"/>
                </a:cubicBezTo>
                <a:cubicBezTo>
                  <a:pt x="4716629" y="1245675"/>
                  <a:pt x="4721441" y="1242823"/>
                  <a:pt x="4726104" y="1239648"/>
                </a:cubicBezTo>
                <a:cubicBezTo>
                  <a:pt x="4731462" y="1243616"/>
                  <a:pt x="4736175" y="1246866"/>
                  <a:pt x="4740243" y="1249396"/>
                </a:cubicBezTo>
                <a:cubicBezTo>
                  <a:pt x="4744311" y="1251926"/>
                  <a:pt x="4747882" y="1253960"/>
                  <a:pt x="4750958" y="1255498"/>
                </a:cubicBezTo>
                <a:cubicBezTo>
                  <a:pt x="4754034" y="1257036"/>
                  <a:pt x="4756738" y="1258077"/>
                  <a:pt x="4759069" y="1258623"/>
                </a:cubicBezTo>
                <a:cubicBezTo>
                  <a:pt x="4761401" y="1259169"/>
                  <a:pt x="4763658" y="1259442"/>
                  <a:pt x="4765841" y="1259442"/>
                </a:cubicBezTo>
                <a:cubicBezTo>
                  <a:pt x="4768619" y="1259442"/>
                  <a:pt x="4771000" y="1259169"/>
                  <a:pt x="4772985" y="1258623"/>
                </a:cubicBezTo>
                <a:cubicBezTo>
                  <a:pt x="4774969" y="1258077"/>
                  <a:pt x="4776383" y="1257482"/>
                  <a:pt x="4777226" y="1256837"/>
                </a:cubicBezTo>
                <a:cubicBezTo>
                  <a:pt x="4778070" y="1256192"/>
                  <a:pt x="4778665" y="1255374"/>
                  <a:pt x="4779012" y="1254382"/>
                </a:cubicBezTo>
                <a:cubicBezTo>
                  <a:pt x="4779360" y="1253389"/>
                  <a:pt x="4779608" y="1251852"/>
                  <a:pt x="4779756" y="1249768"/>
                </a:cubicBezTo>
                <a:cubicBezTo>
                  <a:pt x="4779905" y="1247684"/>
                  <a:pt x="4779980" y="1244807"/>
                  <a:pt x="4779980" y="1241136"/>
                </a:cubicBezTo>
                <a:cubicBezTo>
                  <a:pt x="4779980" y="1237663"/>
                  <a:pt x="4779831" y="1235034"/>
                  <a:pt x="4779533" y="1233248"/>
                </a:cubicBezTo>
                <a:cubicBezTo>
                  <a:pt x="4779236" y="1231462"/>
                  <a:pt x="4778789" y="1230222"/>
                  <a:pt x="4778194" y="1229527"/>
                </a:cubicBezTo>
                <a:cubicBezTo>
                  <a:pt x="4777598" y="1228833"/>
                  <a:pt x="4776830" y="1228485"/>
                  <a:pt x="4775887" y="1228485"/>
                </a:cubicBezTo>
                <a:cubicBezTo>
                  <a:pt x="4774944" y="1228485"/>
                  <a:pt x="4773927" y="1228485"/>
                  <a:pt x="4772836" y="1228485"/>
                </a:cubicBezTo>
                <a:cubicBezTo>
                  <a:pt x="4772042" y="1228485"/>
                  <a:pt x="4771050" y="1228287"/>
                  <a:pt x="4769859" y="1227890"/>
                </a:cubicBezTo>
                <a:cubicBezTo>
                  <a:pt x="4768669" y="1227493"/>
                  <a:pt x="4767181" y="1226774"/>
                  <a:pt x="4765395" y="1225732"/>
                </a:cubicBezTo>
                <a:cubicBezTo>
                  <a:pt x="4763609" y="1224690"/>
                  <a:pt x="4761451" y="1223277"/>
                  <a:pt x="4758921" y="1221491"/>
                </a:cubicBezTo>
                <a:cubicBezTo>
                  <a:pt x="4756390" y="1219705"/>
                  <a:pt x="4753389" y="1217472"/>
                  <a:pt x="4749916" y="1214793"/>
                </a:cubicBezTo>
                <a:cubicBezTo>
                  <a:pt x="4752298" y="1211122"/>
                  <a:pt x="4754480" y="1207178"/>
                  <a:pt x="4756465" y="1202961"/>
                </a:cubicBezTo>
                <a:cubicBezTo>
                  <a:pt x="4758449" y="1198745"/>
                  <a:pt x="4760111" y="1194329"/>
                  <a:pt x="4761451" y="1189716"/>
                </a:cubicBezTo>
                <a:cubicBezTo>
                  <a:pt x="4762790" y="1185102"/>
                  <a:pt x="4763807" y="1180364"/>
                  <a:pt x="4764502" y="1175503"/>
                </a:cubicBezTo>
                <a:cubicBezTo>
                  <a:pt x="4765196" y="1170641"/>
                  <a:pt x="4765543" y="1165829"/>
                  <a:pt x="4765543" y="1161066"/>
                </a:cubicBezTo>
                <a:lnTo>
                  <a:pt x="4765543" y="1156304"/>
                </a:lnTo>
                <a:cubicBezTo>
                  <a:pt x="4765543" y="1155014"/>
                  <a:pt x="4765271" y="1153947"/>
                  <a:pt x="4764725" y="1153104"/>
                </a:cubicBezTo>
                <a:cubicBezTo>
                  <a:pt x="4764179" y="1152261"/>
                  <a:pt x="4763237" y="1151591"/>
                  <a:pt x="4761897" y="1151095"/>
                </a:cubicBezTo>
                <a:cubicBezTo>
                  <a:pt x="4760558" y="1150599"/>
                  <a:pt x="4758747" y="1150276"/>
                  <a:pt x="4756465" y="1150127"/>
                </a:cubicBezTo>
                <a:cubicBezTo>
                  <a:pt x="4754183" y="1149979"/>
                  <a:pt x="4751306" y="1149904"/>
                  <a:pt x="4747833" y="1149904"/>
                </a:cubicBezTo>
                <a:cubicBezTo>
                  <a:pt x="4744162" y="1149904"/>
                  <a:pt x="4741160" y="1150028"/>
                  <a:pt x="4738829" y="1150276"/>
                </a:cubicBezTo>
                <a:cubicBezTo>
                  <a:pt x="4736497" y="1150524"/>
                  <a:pt x="4734711" y="1150896"/>
                  <a:pt x="4733471" y="1151393"/>
                </a:cubicBezTo>
                <a:cubicBezTo>
                  <a:pt x="4732231" y="1151889"/>
                  <a:pt x="4731412" y="1152534"/>
                  <a:pt x="4731015" y="1153327"/>
                </a:cubicBezTo>
                <a:cubicBezTo>
                  <a:pt x="4730618" y="1154121"/>
                  <a:pt x="4730420" y="1155064"/>
                  <a:pt x="4730420" y="1156155"/>
                </a:cubicBezTo>
                <a:lnTo>
                  <a:pt x="4730420" y="1160769"/>
                </a:lnTo>
                <a:cubicBezTo>
                  <a:pt x="4730420" y="1163646"/>
                  <a:pt x="4730197" y="1166573"/>
                  <a:pt x="4729750" y="1169550"/>
                </a:cubicBezTo>
                <a:cubicBezTo>
                  <a:pt x="4729304" y="1172526"/>
                  <a:pt x="4728708" y="1175453"/>
                  <a:pt x="4727964" y="1178330"/>
                </a:cubicBezTo>
                <a:cubicBezTo>
                  <a:pt x="4727220" y="1181208"/>
                  <a:pt x="4726327" y="1183936"/>
                  <a:pt x="4725285" y="1186516"/>
                </a:cubicBezTo>
                <a:cubicBezTo>
                  <a:pt x="4724244" y="1189096"/>
                  <a:pt x="4723078" y="1191378"/>
                  <a:pt x="4721788" y="1193362"/>
                </a:cubicBezTo>
                <a:cubicBezTo>
                  <a:pt x="4718414" y="1190485"/>
                  <a:pt x="4714942" y="1187359"/>
                  <a:pt x="4711370" y="1183986"/>
                </a:cubicBezTo>
                <a:cubicBezTo>
                  <a:pt x="4707798" y="1180612"/>
                  <a:pt x="4704251" y="1177214"/>
                  <a:pt x="4700729" y="1173791"/>
                </a:cubicBezTo>
                <a:cubicBezTo>
                  <a:pt x="4697206" y="1170368"/>
                  <a:pt x="4693784" y="1166945"/>
                  <a:pt x="4690460" y="1163522"/>
                </a:cubicBezTo>
                <a:cubicBezTo>
                  <a:pt x="4687136" y="1160099"/>
                  <a:pt x="4684134" y="1156850"/>
                  <a:pt x="4681456" y="1153774"/>
                </a:cubicBezTo>
                <a:cubicBezTo>
                  <a:pt x="4689691" y="1149507"/>
                  <a:pt x="4696884" y="1145266"/>
                  <a:pt x="4703036" y="1141049"/>
                </a:cubicBezTo>
                <a:cubicBezTo>
                  <a:pt x="4709187" y="1136832"/>
                  <a:pt x="4714322" y="1132442"/>
                  <a:pt x="4718439" y="1127878"/>
                </a:cubicBezTo>
                <a:cubicBezTo>
                  <a:pt x="4722557" y="1123314"/>
                  <a:pt x="4725633" y="1118502"/>
                  <a:pt x="4727667" y="1113441"/>
                </a:cubicBezTo>
                <a:cubicBezTo>
                  <a:pt x="4729701" y="1108381"/>
                  <a:pt x="4730718" y="1102875"/>
                  <a:pt x="4730718" y="1096921"/>
                </a:cubicBezTo>
                <a:cubicBezTo>
                  <a:pt x="4730718" y="1090274"/>
                  <a:pt x="4729527" y="1084296"/>
                  <a:pt x="4727146" y="1078988"/>
                </a:cubicBezTo>
                <a:cubicBezTo>
                  <a:pt x="4724764" y="1073679"/>
                  <a:pt x="4721143" y="1069215"/>
                  <a:pt x="4716281" y="1065593"/>
                </a:cubicBezTo>
                <a:cubicBezTo>
                  <a:pt x="4711420" y="1061972"/>
                  <a:pt x="4705218" y="1059169"/>
                  <a:pt x="4697678" y="1057184"/>
                </a:cubicBezTo>
                <a:cubicBezTo>
                  <a:pt x="4690137" y="1055200"/>
                  <a:pt x="4681158" y="1054208"/>
                  <a:pt x="4670740" y="1054208"/>
                </a:cubicBezTo>
                <a:close/>
                <a:moveTo>
                  <a:pt x="2244179" y="931378"/>
                </a:moveTo>
                <a:cubicBezTo>
                  <a:pt x="2257101" y="931378"/>
                  <a:pt x="2267027" y="934961"/>
                  <a:pt x="2273958" y="942127"/>
                </a:cubicBezTo>
                <a:cubicBezTo>
                  <a:pt x="2280890" y="949293"/>
                  <a:pt x="2284355" y="959337"/>
                  <a:pt x="2284355" y="972260"/>
                </a:cubicBezTo>
                <a:cubicBezTo>
                  <a:pt x="2284355" y="984712"/>
                  <a:pt x="2282005" y="996283"/>
                  <a:pt x="2277307" y="1006973"/>
                </a:cubicBezTo>
                <a:cubicBezTo>
                  <a:pt x="2272608" y="1017664"/>
                  <a:pt x="2265735" y="1026239"/>
                  <a:pt x="2256690" y="1032700"/>
                </a:cubicBezTo>
                <a:cubicBezTo>
                  <a:pt x="2247644" y="1039162"/>
                  <a:pt x="2237013" y="1042392"/>
                  <a:pt x="2224795" y="1042392"/>
                </a:cubicBezTo>
                <a:cubicBezTo>
                  <a:pt x="2211403" y="1042392"/>
                  <a:pt x="2201241" y="1038750"/>
                  <a:pt x="2194310" y="1031467"/>
                </a:cubicBezTo>
                <a:cubicBezTo>
                  <a:pt x="2187379" y="1024184"/>
                  <a:pt x="2183914" y="1014081"/>
                  <a:pt x="2183914" y="1001158"/>
                </a:cubicBezTo>
                <a:cubicBezTo>
                  <a:pt x="2183914" y="988706"/>
                  <a:pt x="2186322" y="977135"/>
                  <a:pt x="2191139" y="966445"/>
                </a:cubicBezTo>
                <a:cubicBezTo>
                  <a:pt x="2195955" y="955754"/>
                  <a:pt x="2202945" y="947237"/>
                  <a:pt x="2212108" y="940894"/>
                </a:cubicBezTo>
                <a:cubicBezTo>
                  <a:pt x="2221271" y="934550"/>
                  <a:pt x="2231961" y="931378"/>
                  <a:pt x="2244179" y="931378"/>
                </a:cubicBezTo>
                <a:close/>
                <a:moveTo>
                  <a:pt x="1786979" y="931378"/>
                </a:moveTo>
                <a:cubicBezTo>
                  <a:pt x="1799901" y="931378"/>
                  <a:pt x="1809828" y="934961"/>
                  <a:pt x="1816759" y="942127"/>
                </a:cubicBezTo>
                <a:cubicBezTo>
                  <a:pt x="1823690" y="949293"/>
                  <a:pt x="1827155" y="959337"/>
                  <a:pt x="1827155" y="972260"/>
                </a:cubicBezTo>
                <a:cubicBezTo>
                  <a:pt x="1827155" y="984712"/>
                  <a:pt x="1824806" y="996283"/>
                  <a:pt x="1820107" y="1006973"/>
                </a:cubicBezTo>
                <a:cubicBezTo>
                  <a:pt x="1815408" y="1017664"/>
                  <a:pt x="1808535" y="1026239"/>
                  <a:pt x="1799490" y="1032700"/>
                </a:cubicBezTo>
                <a:cubicBezTo>
                  <a:pt x="1790444" y="1039162"/>
                  <a:pt x="1779813" y="1042392"/>
                  <a:pt x="1767595" y="1042392"/>
                </a:cubicBezTo>
                <a:cubicBezTo>
                  <a:pt x="1754203" y="1042392"/>
                  <a:pt x="1744041" y="1038750"/>
                  <a:pt x="1737111" y="1031467"/>
                </a:cubicBezTo>
                <a:cubicBezTo>
                  <a:pt x="1730180" y="1024184"/>
                  <a:pt x="1726714" y="1014081"/>
                  <a:pt x="1726714" y="1001158"/>
                </a:cubicBezTo>
                <a:cubicBezTo>
                  <a:pt x="1726714" y="988706"/>
                  <a:pt x="1729122" y="977135"/>
                  <a:pt x="1733939" y="966445"/>
                </a:cubicBezTo>
                <a:cubicBezTo>
                  <a:pt x="1738755" y="955754"/>
                  <a:pt x="1745745" y="947237"/>
                  <a:pt x="1754908" y="940894"/>
                </a:cubicBezTo>
                <a:cubicBezTo>
                  <a:pt x="1764071" y="934550"/>
                  <a:pt x="1774761" y="931378"/>
                  <a:pt x="1786979" y="931378"/>
                </a:cubicBezTo>
                <a:close/>
                <a:moveTo>
                  <a:pt x="2791799" y="863360"/>
                </a:moveTo>
                <a:lnTo>
                  <a:pt x="2747746" y="1112877"/>
                </a:lnTo>
                <a:lnTo>
                  <a:pt x="2914091" y="1112877"/>
                </a:lnTo>
                <a:lnTo>
                  <a:pt x="2925016" y="1050498"/>
                </a:lnTo>
                <a:lnTo>
                  <a:pt x="2836910" y="1050498"/>
                </a:lnTo>
                <a:lnTo>
                  <a:pt x="2843253" y="1015255"/>
                </a:lnTo>
                <a:lnTo>
                  <a:pt x="2920787" y="1015255"/>
                </a:lnTo>
                <a:lnTo>
                  <a:pt x="2931359" y="956400"/>
                </a:lnTo>
                <a:lnTo>
                  <a:pt x="2853826" y="956400"/>
                </a:lnTo>
                <a:lnTo>
                  <a:pt x="2859112" y="925387"/>
                </a:lnTo>
                <a:lnTo>
                  <a:pt x="2947219" y="925387"/>
                </a:lnTo>
                <a:lnTo>
                  <a:pt x="2958144" y="863360"/>
                </a:lnTo>
                <a:close/>
                <a:moveTo>
                  <a:pt x="2677499" y="863360"/>
                </a:moveTo>
                <a:lnTo>
                  <a:pt x="2633446" y="1112877"/>
                </a:lnTo>
                <a:lnTo>
                  <a:pt x="2711684" y="1112877"/>
                </a:lnTo>
                <a:lnTo>
                  <a:pt x="2755738" y="863360"/>
                </a:lnTo>
                <a:close/>
                <a:moveTo>
                  <a:pt x="1953600" y="863360"/>
                </a:moveTo>
                <a:lnTo>
                  <a:pt x="1909547" y="1112877"/>
                </a:lnTo>
                <a:lnTo>
                  <a:pt x="2063204" y="1112877"/>
                </a:lnTo>
                <a:lnTo>
                  <a:pt x="2073776" y="1053670"/>
                </a:lnTo>
                <a:lnTo>
                  <a:pt x="1998357" y="1053670"/>
                </a:lnTo>
                <a:lnTo>
                  <a:pt x="2031838" y="863360"/>
                </a:lnTo>
                <a:close/>
                <a:moveTo>
                  <a:pt x="1401149" y="863360"/>
                </a:moveTo>
                <a:lnTo>
                  <a:pt x="1357096" y="1112877"/>
                </a:lnTo>
                <a:lnTo>
                  <a:pt x="1435334" y="1112877"/>
                </a:lnTo>
                <a:lnTo>
                  <a:pt x="1457537" y="987414"/>
                </a:lnTo>
                <a:lnTo>
                  <a:pt x="1518154" y="1112877"/>
                </a:lnTo>
                <a:lnTo>
                  <a:pt x="1596393" y="1112877"/>
                </a:lnTo>
                <a:lnTo>
                  <a:pt x="1640446" y="863360"/>
                </a:lnTo>
                <a:lnTo>
                  <a:pt x="1562208" y="863360"/>
                </a:lnTo>
                <a:lnTo>
                  <a:pt x="1539652" y="990938"/>
                </a:lnTo>
                <a:lnTo>
                  <a:pt x="1479388" y="863360"/>
                </a:lnTo>
                <a:close/>
                <a:moveTo>
                  <a:pt x="1134449" y="863360"/>
                </a:moveTo>
                <a:lnTo>
                  <a:pt x="1090396" y="1112877"/>
                </a:lnTo>
                <a:lnTo>
                  <a:pt x="1168635" y="1112877"/>
                </a:lnTo>
                <a:lnTo>
                  <a:pt x="1185903" y="1015608"/>
                </a:lnTo>
                <a:lnTo>
                  <a:pt x="1260265" y="1015608"/>
                </a:lnTo>
                <a:lnTo>
                  <a:pt x="1242996" y="1112877"/>
                </a:lnTo>
                <a:lnTo>
                  <a:pt x="1321235" y="1112877"/>
                </a:lnTo>
                <a:lnTo>
                  <a:pt x="1365288" y="863360"/>
                </a:lnTo>
                <a:lnTo>
                  <a:pt x="1287049" y="863360"/>
                </a:lnTo>
                <a:lnTo>
                  <a:pt x="1271190" y="953229"/>
                </a:lnTo>
                <a:lnTo>
                  <a:pt x="1196829" y="953229"/>
                </a:lnTo>
                <a:lnTo>
                  <a:pt x="1212688" y="863360"/>
                </a:lnTo>
                <a:close/>
                <a:moveTo>
                  <a:pt x="667724" y="863360"/>
                </a:moveTo>
                <a:lnTo>
                  <a:pt x="623671" y="1112877"/>
                </a:lnTo>
                <a:lnTo>
                  <a:pt x="790016" y="1112877"/>
                </a:lnTo>
                <a:lnTo>
                  <a:pt x="800941" y="1050498"/>
                </a:lnTo>
                <a:lnTo>
                  <a:pt x="712835" y="1050498"/>
                </a:lnTo>
                <a:lnTo>
                  <a:pt x="719178" y="1015255"/>
                </a:lnTo>
                <a:lnTo>
                  <a:pt x="796712" y="1015255"/>
                </a:lnTo>
                <a:lnTo>
                  <a:pt x="807285" y="956400"/>
                </a:lnTo>
                <a:lnTo>
                  <a:pt x="729751" y="956400"/>
                </a:lnTo>
                <a:lnTo>
                  <a:pt x="735038" y="925387"/>
                </a:lnTo>
                <a:lnTo>
                  <a:pt x="823144" y="925387"/>
                </a:lnTo>
                <a:lnTo>
                  <a:pt x="834069" y="863360"/>
                </a:lnTo>
                <a:close/>
                <a:moveTo>
                  <a:pt x="434552" y="863360"/>
                </a:moveTo>
                <a:lnTo>
                  <a:pt x="423627" y="925387"/>
                </a:lnTo>
                <a:lnTo>
                  <a:pt x="489178" y="925387"/>
                </a:lnTo>
                <a:lnTo>
                  <a:pt x="456050" y="1112877"/>
                </a:lnTo>
                <a:lnTo>
                  <a:pt x="534289" y="1112877"/>
                </a:lnTo>
                <a:lnTo>
                  <a:pt x="567417" y="925387"/>
                </a:lnTo>
                <a:lnTo>
                  <a:pt x="633672" y="925387"/>
                </a:lnTo>
                <a:lnTo>
                  <a:pt x="644598" y="863360"/>
                </a:lnTo>
                <a:close/>
                <a:moveTo>
                  <a:pt x="2530272" y="860893"/>
                </a:moveTo>
                <a:cubicBezTo>
                  <a:pt x="2504662" y="860893"/>
                  <a:pt x="2481402" y="866238"/>
                  <a:pt x="2460491" y="876929"/>
                </a:cubicBezTo>
                <a:cubicBezTo>
                  <a:pt x="2439581" y="887619"/>
                  <a:pt x="2422312" y="902597"/>
                  <a:pt x="2408685" y="921863"/>
                </a:cubicBezTo>
                <a:cubicBezTo>
                  <a:pt x="2395058" y="941129"/>
                  <a:pt x="2386130" y="963097"/>
                  <a:pt x="2381901" y="987766"/>
                </a:cubicBezTo>
                <a:cubicBezTo>
                  <a:pt x="2380256" y="996694"/>
                  <a:pt x="2379434" y="1005857"/>
                  <a:pt x="2379434" y="1015255"/>
                </a:cubicBezTo>
                <a:cubicBezTo>
                  <a:pt x="2379434" y="1035226"/>
                  <a:pt x="2383604" y="1052671"/>
                  <a:pt x="2391945" y="1067591"/>
                </a:cubicBezTo>
                <a:cubicBezTo>
                  <a:pt x="2400286" y="1082510"/>
                  <a:pt x="2412444" y="1094081"/>
                  <a:pt x="2428420" y="1102304"/>
                </a:cubicBezTo>
                <a:cubicBezTo>
                  <a:pt x="2444397" y="1110528"/>
                  <a:pt x="2463663" y="1114639"/>
                  <a:pt x="2486219" y="1114639"/>
                </a:cubicBezTo>
                <a:cubicBezTo>
                  <a:pt x="2515352" y="1114639"/>
                  <a:pt x="2540609" y="1108002"/>
                  <a:pt x="2561989" y="1094727"/>
                </a:cubicBezTo>
                <a:cubicBezTo>
                  <a:pt x="2583370" y="1081453"/>
                  <a:pt x="2601109" y="1065535"/>
                  <a:pt x="2615206" y="1046974"/>
                </a:cubicBezTo>
                <a:lnTo>
                  <a:pt x="2628951" y="968735"/>
                </a:lnTo>
                <a:lnTo>
                  <a:pt x="2501725" y="968735"/>
                </a:lnTo>
                <a:lnTo>
                  <a:pt x="2492209" y="1024066"/>
                </a:lnTo>
                <a:lnTo>
                  <a:pt x="2554589" y="1024066"/>
                </a:lnTo>
                <a:cubicBezTo>
                  <a:pt x="2540962" y="1038633"/>
                  <a:pt x="2525103" y="1045916"/>
                  <a:pt x="2507012" y="1045916"/>
                </a:cubicBezTo>
                <a:cubicBezTo>
                  <a:pt x="2475293" y="1045916"/>
                  <a:pt x="2459434" y="1032289"/>
                  <a:pt x="2459434" y="1005035"/>
                </a:cubicBezTo>
                <a:cubicBezTo>
                  <a:pt x="2459434" y="1000571"/>
                  <a:pt x="2460021" y="994815"/>
                  <a:pt x="2461196" y="987766"/>
                </a:cubicBezTo>
                <a:cubicBezTo>
                  <a:pt x="2464015" y="971085"/>
                  <a:pt x="2470418" y="957810"/>
                  <a:pt x="2480403" y="947942"/>
                </a:cubicBezTo>
                <a:cubicBezTo>
                  <a:pt x="2490389" y="938074"/>
                  <a:pt x="2502900" y="933140"/>
                  <a:pt x="2517936" y="933140"/>
                </a:cubicBezTo>
                <a:cubicBezTo>
                  <a:pt x="2525925" y="933140"/>
                  <a:pt x="2532503" y="934491"/>
                  <a:pt x="2537672" y="937193"/>
                </a:cubicBezTo>
                <a:cubicBezTo>
                  <a:pt x="2542841" y="939895"/>
                  <a:pt x="2546483" y="943713"/>
                  <a:pt x="2548597" y="948647"/>
                </a:cubicBezTo>
                <a:lnTo>
                  <a:pt x="2631065" y="948647"/>
                </a:lnTo>
                <a:cubicBezTo>
                  <a:pt x="2631770" y="930791"/>
                  <a:pt x="2628305" y="915284"/>
                  <a:pt x="2620669" y="902127"/>
                </a:cubicBezTo>
                <a:cubicBezTo>
                  <a:pt x="2613032" y="888970"/>
                  <a:pt x="2601520" y="878808"/>
                  <a:pt x="2586131" y="871642"/>
                </a:cubicBezTo>
                <a:cubicBezTo>
                  <a:pt x="2570742" y="864476"/>
                  <a:pt x="2552122" y="860893"/>
                  <a:pt x="2530272" y="860893"/>
                </a:cubicBezTo>
                <a:close/>
                <a:moveTo>
                  <a:pt x="984402" y="860893"/>
                </a:moveTo>
                <a:cubicBezTo>
                  <a:pt x="959262" y="860893"/>
                  <a:pt x="936472" y="866238"/>
                  <a:pt x="916032" y="876929"/>
                </a:cubicBezTo>
                <a:cubicBezTo>
                  <a:pt x="895591" y="887619"/>
                  <a:pt x="878674" y="902597"/>
                  <a:pt x="865282" y="921863"/>
                </a:cubicBezTo>
                <a:cubicBezTo>
                  <a:pt x="851890" y="941129"/>
                  <a:pt x="843080" y="963097"/>
                  <a:pt x="838850" y="987766"/>
                </a:cubicBezTo>
                <a:cubicBezTo>
                  <a:pt x="837206" y="996929"/>
                  <a:pt x="836384" y="1006327"/>
                  <a:pt x="836384" y="1015960"/>
                </a:cubicBezTo>
                <a:cubicBezTo>
                  <a:pt x="836384" y="1035696"/>
                  <a:pt x="840378" y="1053024"/>
                  <a:pt x="848366" y="1067943"/>
                </a:cubicBezTo>
                <a:cubicBezTo>
                  <a:pt x="856354" y="1082862"/>
                  <a:pt x="868102" y="1094375"/>
                  <a:pt x="883608" y="1102481"/>
                </a:cubicBezTo>
                <a:cubicBezTo>
                  <a:pt x="899115" y="1110586"/>
                  <a:pt x="917794" y="1114639"/>
                  <a:pt x="939644" y="1114639"/>
                </a:cubicBezTo>
                <a:cubicBezTo>
                  <a:pt x="961259" y="1114639"/>
                  <a:pt x="981289" y="1110586"/>
                  <a:pt x="999732" y="1102481"/>
                </a:cubicBezTo>
                <a:cubicBezTo>
                  <a:pt x="1018176" y="1094375"/>
                  <a:pt x="1034094" y="1082921"/>
                  <a:pt x="1047486" y="1068119"/>
                </a:cubicBezTo>
                <a:cubicBezTo>
                  <a:pt x="1060878" y="1053317"/>
                  <a:pt x="1071099" y="1036049"/>
                  <a:pt x="1078147" y="1016313"/>
                </a:cubicBezTo>
                <a:lnTo>
                  <a:pt x="995680" y="1016313"/>
                </a:lnTo>
                <a:cubicBezTo>
                  <a:pt x="990511" y="1024536"/>
                  <a:pt x="984050" y="1030938"/>
                  <a:pt x="976296" y="1035520"/>
                </a:cubicBezTo>
                <a:cubicBezTo>
                  <a:pt x="968543" y="1040101"/>
                  <a:pt x="960202" y="1042392"/>
                  <a:pt x="951274" y="1042392"/>
                </a:cubicBezTo>
                <a:cubicBezTo>
                  <a:pt x="940231" y="1042392"/>
                  <a:pt x="931714" y="1038868"/>
                  <a:pt x="925723" y="1031819"/>
                </a:cubicBezTo>
                <a:cubicBezTo>
                  <a:pt x="919732" y="1024771"/>
                  <a:pt x="916736" y="1015138"/>
                  <a:pt x="916736" y="1002921"/>
                </a:cubicBezTo>
                <a:cubicBezTo>
                  <a:pt x="916736" y="997517"/>
                  <a:pt x="917206" y="992465"/>
                  <a:pt x="918146" y="987766"/>
                </a:cubicBezTo>
                <a:cubicBezTo>
                  <a:pt x="920965" y="971085"/>
                  <a:pt x="927074" y="957810"/>
                  <a:pt x="936472" y="947942"/>
                </a:cubicBezTo>
                <a:cubicBezTo>
                  <a:pt x="945870" y="938074"/>
                  <a:pt x="957148" y="933140"/>
                  <a:pt x="970305" y="933140"/>
                </a:cubicBezTo>
                <a:cubicBezTo>
                  <a:pt x="979233" y="933140"/>
                  <a:pt x="986752" y="935431"/>
                  <a:pt x="992860" y="940013"/>
                </a:cubicBezTo>
                <a:cubicBezTo>
                  <a:pt x="998969" y="944594"/>
                  <a:pt x="1003198" y="950997"/>
                  <a:pt x="1005547" y="959220"/>
                </a:cubicBezTo>
                <a:lnTo>
                  <a:pt x="1088015" y="959220"/>
                </a:lnTo>
                <a:cubicBezTo>
                  <a:pt x="1088250" y="939484"/>
                  <a:pt x="1084256" y="922215"/>
                  <a:pt x="1076033" y="907413"/>
                </a:cubicBezTo>
                <a:cubicBezTo>
                  <a:pt x="1067809" y="892612"/>
                  <a:pt x="1055886" y="881158"/>
                  <a:pt x="1040261" y="873052"/>
                </a:cubicBezTo>
                <a:cubicBezTo>
                  <a:pt x="1024637" y="864946"/>
                  <a:pt x="1006017" y="860893"/>
                  <a:pt x="984402" y="860893"/>
                </a:cubicBezTo>
                <a:close/>
                <a:moveTo>
                  <a:pt x="3075349" y="859131"/>
                </a:moveTo>
                <a:cubicBezTo>
                  <a:pt x="3055143" y="859131"/>
                  <a:pt x="3037170" y="862420"/>
                  <a:pt x="3021428" y="868999"/>
                </a:cubicBezTo>
                <a:cubicBezTo>
                  <a:pt x="3005686" y="875578"/>
                  <a:pt x="2993410" y="885269"/>
                  <a:pt x="2984600" y="898074"/>
                </a:cubicBezTo>
                <a:cubicBezTo>
                  <a:pt x="2975789" y="910879"/>
                  <a:pt x="2971384" y="926092"/>
                  <a:pt x="2971384" y="943713"/>
                </a:cubicBezTo>
                <a:cubicBezTo>
                  <a:pt x="2971384" y="957105"/>
                  <a:pt x="2974556" y="968265"/>
                  <a:pt x="2980899" y="977194"/>
                </a:cubicBezTo>
                <a:cubicBezTo>
                  <a:pt x="2987243" y="986122"/>
                  <a:pt x="2994702" y="993170"/>
                  <a:pt x="3003278" y="998339"/>
                </a:cubicBezTo>
                <a:cubicBezTo>
                  <a:pt x="3011854" y="1003508"/>
                  <a:pt x="3022838" y="1008912"/>
                  <a:pt x="3036230" y="1014551"/>
                </a:cubicBezTo>
                <a:cubicBezTo>
                  <a:pt x="3048447" y="1019719"/>
                  <a:pt x="3057317" y="1024184"/>
                  <a:pt x="3062838" y="1027943"/>
                </a:cubicBezTo>
                <a:cubicBezTo>
                  <a:pt x="3068359" y="1031702"/>
                  <a:pt x="3071120" y="1036401"/>
                  <a:pt x="3071120" y="1042040"/>
                </a:cubicBezTo>
                <a:cubicBezTo>
                  <a:pt x="3071120" y="1046034"/>
                  <a:pt x="3069710" y="1049088"/>
                  <a:pt x="3066891" y="1051203"/>
                </a:cubicBezTo>
                <a:cubicBezTo>
                  <a:pt x="3064071" y="1053317"/>
                  <a:pt x="3060547" y="1054375"/>
                  <a:pt x="3056318" y="1054375"/>
                </a:cubicBezTo>
                <a:cubicBezTo>
                  <a:pt x="3049505" y="1054375"/>
                  <a:pt x="3044630" y="1052612"/>
                  <a:pt x="3041692" y="1049088"/>
                </a:cubicBezTo>
                <a:cubicBezTo>
                  <a:pt x="3038755" y="1045564"/>
                  <a:pt x="3037640" y="1040160"/>
                  <a:pt x="3038345" y="1032877"/>
                </a:cubicBezTo>
                <a:lnTo>
                  <a:pt x="2955172" y="1032877"/>
                </a:lnTo>
                <a:cubicBezTo>
                  <a:pt x="2954702" y="1037576"/>
                  <a:pt x="2954468" y="1041100"/>
                  <a:pt x="2954468" y="1043449"/>
                </a:cubicBezTo>
                <a:cubicBezTo>
                  <a:pt x="2954468" y="1066944"/>
                  <a:pt x="2963572" y="1084801"/>
                  <a:pt x="2981780" y="1097018"/>
                </a:cubicBezTo>
                <a:cubicBezTo>
                  <a:pt x="2999989" y="1109235"/>
                  <a:pt x="3024365" y="1115344"/>
                  <a:pt x="3054909" y="1115344"/>
                </a:cubicBezTo>
                <a:cubicBezTo>
                  <a:pt x="3075819" y="1115344"/>
                  <a:pt x="3093910" y="1111879"/>
                  <a:pt x="3109182" y="1104948"/>
                </a:cubicBezTo>
                <a:cubicBezTo>
                  <a:pt x="3124454" y="1098017"/>
                  <a:pt x="3136142" y="1088442"/>
                  <a:pt x="3144248" y="1076225"/>
                </a:cubicBezTo>
                <a:cubicBezTo>
                  <a:pt x="3152354" y="1064008"/>
                  <a:pt x="3156407" y="1050263"/>
                  <a:pt x="3156407" y="1034991"/>
                </a:cubicBezTo>
                <a:cubicBezTo>
                  <a:pt x="3156407" y="1021599"/>
                  <a:pt x="3153235" y="1010263"/>
                  <a:pt x="3146891" y="1000982"/>
                </a:cubicBezTo>
                <a:cubicBezTo>
                  <a:pt x="3140548" y="991702"/>
                  <a:pt x="3132971" y="984242"/>
                  <a:pt x="3124160" y="978603"/>
                </a:cubicBezTo>
                <a:cubicBezTo>
                  <a:pt x="3115350" y="972964"/>
                  <a:pt x="3104248" y="966973"/>
                  <a:pt x="3090856" y="960630"/>
                </a:cubicBezTo>
                <a:cubicBezTo>
                  <a:pt x="3079108" y="954991"/>
                  <a:pt x="3070533" y="950233"/>
                  <a:pt x="3065129" y="946356"/>
                </a:cubicBezTo>
                <a:cubicBezTo>
                  <a:pt x="3059725" y="942480"/>
                  <a:pt x="3057023" y="937957"/>
                  <a:pt x="3057023" y="932788"/>
                </a:cubicBezTo>
                <a:cubicBezTo>
                  <a:pt x="3057023" y="929029"/>
                  <a:pt x="3058315" y="925974"/>
                  <a:pt x="3060900" y="923625"/>
                </a:cubicBezTo>
                <a:cubicBezTo>
                  <a:pt x="3063484" y="921275"/>
                  <a:pt x="3066773" y="920101"/>
                  <a:pt x="3070767" y="920101"/>
                </a:cubicBezTo>
                <a:cubicBezTo>
                  <a:pt x="3075232" y="920101"/>
                  <a:pt x="3078756" y="921334"/>
                  <a:pt x="3081341" y="923801"/>
                </a:cubicBezTo>
                <a:cubicBezTo>
                  <a:pt x="3083925" y="926268"/>
                  <a:pt x="3085217" y="929734"/>
                  <a:pt x="3085217" y="934198"/>
                </a:cubicBezTo>
                <a:cubicBezTo>
                  <a:pt x="3085217" y="935137"/>
                  <a:pt x="3084982" y="937017"/>
                  <a:pt x="3084512" y="939837"/>
                </a:cubicBezTo>
                <a:lnTo>
                  <a:pt x="3168742" y="939837"/>
                </a:lnTo>
                <a:cubicBezTo>
                  <a:pt x="3169211" y="935137"/>
                  <a:pt x="3169447" y="931848"/>
                  <a:pt x="3169447" y="929969"/>
                </a:cubicBezTo>
                <a:cubicBezTo>
                  <a:pt x="3169447" y="915402"/>
                  <a:pt x="3165394" y="902773"/>
                  <a:pt x="3157288" y="892083"/>
                </a:cubicBezTo>
                <a:cubicBezTo>
                  <a:pt x="3149182" y="881393"/>
                  <a:pt x="3138022" y="873228"/>
                  <a:pt x="3123808" y="867589"/>
                </a:cubicBezTo>
                <a:cubicBezTo>
                  <a:pt x="3109593" y="861951"/>
                  <a:pt x="3093440" y="859131"/>
                  <a:pt x="3075349" y="859131"/>
                </a:cubicBezTo>
                <a:close/>
                <a:moveTo>
                  <a:pt x="2254046" y="859131"/>
                </a:moveTo>
                <a:cubicBezTo>
                  <a:pt x="2225148" y="859131"/>
                  <a:pt x="2199597" y="865534"/>
                  <a:pt x="2177394" y="878338"/>
                </a:cubicBezTo>
                <a:cubicBezTo>
                  <a:pt x="2155191" y="891143"/>
                  <a:pt x="2137922" y="908999"/>
                  <a:pt x="2125588" y="931907"/>
                </a:cubicBezTo>
                <a:cubicBezTo>
                  <a:pt x="2113253" y="954815"/>
                  <a:pt x="2107085" y="981188"/>
                  <a:pt x="2107085" y="1011026"/>
                </a:cubicBezTo>
                <a:cubicBezTo>
                  <a:pt x="2107085" y="1031467"/>
                  <a:pt x="2111432" y="1049617"/>
                  <a:pt x="2120125" y="1065476"/>
                </a:cubicBezTo>
                <a:cubicBezTo>
                  <a:pt x="2128818" y="1081335"/>
                  <a:pt x="2141153" y="1093611"/>
                  <a:pt x="2157130" y="1102304"/>
                </a:cubicBezTo>
                <a:cubicBezTo>
                  <a:pt x="2173106" y="1110998"/>
                  <a:pt x="2191667" y="1115344"/>
                  <a:pt x="2212813" y="1115344"/>
                </a:cubicBezTo>
                <a:cubicBezTo>
                  <a:pt x="2241947" y="1115344"/>
                  <a:pt x="2267732" y="1108883"/>
                  <a:pt x="2290170" y="1095961"/>
                </a:cubicBezTo>
                <a:cubicBezTo>
                  <a:pt x="2312608" y="1083039"/>
                  <a:pt x="2329994" y="1064947"/>
                  <a:pt x="2342329" y="1041687"/>
                </a:cubicBezTo>
                <a:cubicBezTo>
                  <a:pt x="2354664" y="1018427"/>
                  <a:pt x="2360831" y="991995"/>
                  <a:pt x="2360831" y="962392"/>
                </a:cubicBezTo>
                <a:cubicBezTo>
                  <a:pt x="2360831" y="941951"/>
                  <a:pt x="2356485" y="923919"/>
                  <a:pt x="2347792" y="908294"/>
                </a:cubicBezTo>
                <a:cubicBezTo>
                  <a:pt x="2339098" y="892670"/>
                  <a:pt x="2326705" y="880570"/>
                  <a:pt x="2310611" y="871995"/>
                </a:cubicBezTo>
                <a:cubicBezTo>
                  <a:pt x="2294517" y="863419"/>
                  <a:pt x="2275662" y="859131"/>
                  <a:pt x="2254046" y="859131"/>
                </a:cubicBezTo>
                <a:close/>
                <a:moveTo>
                  <a:pt x="1796846" y="859131"/>
                </a:moveTo>
                <a:cubicBezTo>
                  <a:pt x="1767948" y="859131"/>
                  <a:pt x="1742397" y="865534"/>
                  <a:pt x="1720194" y="878338"/>
                </a:cubicBezTo>
                <a:cubicBezTo>
                  <a:pt x="1697991" y="891143"/>
                  <a:pt x="1680723" y="908999"/>
                  <a:pt x="1668388" y="931907"/>
                </a:cubicBezTo>
                <a:cubicBezTo>
                  <a:pt x="1656053" y="954815"/>
                  <a:pt x="1649885" y="981188"/>
                  <a:pt x="1649885" y="1011026"/>
                </a:cubicBezTo>
                <a:cubicBezTo>
                  <a:pt x="1649885" y="1031467"/>
                  <a:pt x="1654232" y="1049617"/>
                  <a:pt x="1662925" y="1065476"/>
                </a:cubicBezTo>
                <a:cubicBezTo>
                  <a:pt x="1671618" y="1081335"/>
                  <a:pt x="1683953" y="1093611"/>
                  <a:pt x="1699930" y="1102304"/>
                </a:cubicBezTo>
                <a:cubicBezTo>
                  <a:pt x="1715906" y="1110998"/>
                  <a:pt x="1734467" y="1115344"/>
                  <a:pt x="1755613" y="1115344"/>
                </a:cubicBezTo>
                <a:cubicBezTo>
                  <a:pt x="1784746" y="1115344"/>
                  <a:pt x="1810532" y="1108883"/>
                  <a:pt x="1832970" y="1095961"/>
                </a:cubicBezTo>
                <a:cubicBezTo>
                  <a:pt x="1855408" y="1083039"/>
                  <a:pt x="1872794" y="1064947"/>
                  <a:pt x="1885129" y="1041687"/>
                </a:cubicBezTo>
                <a:cubicBezTo>
                  <a:pt x="1897464" y="1018427"/>
                  <a:pt x="1903631" y="991995"/>
                  <a:pt x="1903631" y="962392"/>
                </a:cubicBezTo>
                <a:cubicBezTo>
                  <a:pt x="1903631" y="941951"/>
                  <a:pt x="1899285" y="923919"/>
                  <a:pt x="1890591" y="908294"/>
                </a:cubicBezTo>
                <a:cubicBezTo>
                  <a:pt x="1881898" y="892670"/>
                  <a:pt x="1869505" y="880570"/>
                  <a:pt x="1853411" y="871995"/>
                </a:cubicBezTo>
                <a:cubicBezTo>
                  <a:pt x="1837317" y="863419"/>
                  <a:pt x="1818462" y="859131"/>
                  <a:pt x="1796846" y="859131"/>
                </a:cubicBezTo>
                <a:close/>
                <a:moveTo>
                  <a:pt x="3791761" y="740478"/>
                </a:moveTo>
                <a:cubicBezTo>
                  <a:pt x="3781442" y="740478"/>
                  <a:pt x="3772587" y="744149"/>
                  <a:pt x="3765195" y="751491"/>
                </a:cubicBezTo>
                <a:cubicBezTo>
                  <a:pt x="3757803" y="758833"/>
                  <a:pt x="3754108" y="767714"/>
                  <a:pt x="3754108" y="778132"/>
                </a:cubicBezTo>
                <a:cubicBezTo>
                  <a:pt x="3754108" y="788550"/>
                  <a:pt x="3757803" y="797454"/>
                  <a:pt x="3765195" y="804846"/>
                </a:cubicBezTo>
                <a:cubicBezTo>
                  <a:pt x="3772587" y="812238"/>
                  <a:pt x="3781442" y="815934"/>
                  <a:pt x="3791761" y="815934"/>
                </a:cubicBezTo>
                <a:cubicBezTo>
                  <a:pt x="3802179" y="815934"/>
                  <a:pt x="3811084" y="812238"/>
                  <a:pt x="3818476" y="804846"/>
                </a:cubicBezTo>
                <a:cubicBezTo>
                  <a:pt x="3825867" y="797454"/>
                  <a:pt x="3829563" y="788550"/>
                  <a:pt x="3829563" y="778132"/>
                </a:cubicBezTo>
                <a:cubicBezTo>
                  <a:pt x="3829563" y="767714"/>
                  <a:pt x="3825867" y="758833"/>
                  <a:pt x="3818476" y="751491"/>
                </a:cubicBezTo>
                <a:cubicBezTo>
                  <a:pt x="3811084" y="744149"/>
                  <a:pt x="3802179" y="740478"/>
                  <a:pt x="3791761" y="740478"/>
                </a:cubicBezTo>
                <a:close/>
                <a:moveTo>
                  <a:pt x="4655262" y="722321"/>
                </a:moveTo>
                <a:lnTo>
                  <a:pt x="4672824" y="722321"/>
                </a:lnTo>
                <a:cubicBezTo>
                  <a:pt x="4677288" y="722321"/>
                  <a:pt x="4680786" y="722470"/>
                  <a:pt x="4683316" y="722767"/>
                </a:cubicBezTo>
                <a:cubicBezTo>
                  <a:pt x="4685846" y="723065"/>
                  <a:pt x="4688103" y="723462"/>
                  <a:pt x="4690088" y="723958"/>
                </a:cubicBezTo>
                <a:cubicBezTo>
                  <a:pt x="4696636" y="725744"/>
                  <a:pt x="4701349" y="728820"/>
                  <a:pt x="4704226" y="733185"/>
                </a:cubicBezTo>
                <a:cubicBezTo>
                  <a:pt x="4707104" y="737551"/>
                  <a:pt x="4708542" y="742909"/>
                  <a:pt x="4708542" y="749259"/>
                </a:cubicBezTo>
                <a:cubicBezTo>
                  <a:pt x="4708542" y="753426"/>
                  <a:pt x="4707848" y="757196"/>
                  <a:pt x="4706459" y="760570"/>
                </a:cubicBezTo>
                <a:cubicBezTo>
                  <a:pt x="4705070" y="763943"/>
                  <a:pt x="4702986" y="766845"/>
                  <a:pt x="4700208" y="769276"/>
                </a:cubicBezTo>
                <a:cubicBezTo>
                  <a:pt x="4697430" y="771707"/>
                  <a:pt x="4693957" y="773592"/>
                  <a:pt x="4689790" y="774932"/>
                </a:cubicBezTo>
                <a:cubicBezTo>
                  <a:pt x="4685623" y="776271"/>
                  <a:pt x="4680761" y="776941"/>
                  <a:pt x="4675205" y="776941"/>
                </a:cubicBezTo>
                <a:lnTo>
                  <a:pt x="4655262" y="776941"/>
                </a:lnTo>
                <a:close/>
                <a:moveTo>
                  <a:pt x="6127470" y="721130"/>
                </a:moveTo>
                <a:cubicBezTo>
                  <a:pt x="6136995" y="721130"/>
                  <a:pt x="6144932" y="722743"/>
                  <a:pt x="6151282" y="725967"/>
                </a:cubicBezTo>
                <a:cubicBezTo>
                  <a:pt x="6157632" y="729192"/>
                  <a:pt x="6162717" y="733756"/>
                  <a:pt x="6166537" y="739659"/>
                </a:cubicBezTo>
                <a:cubicBezTo>
                  <a:pt x="6170357" y="745563"/>
                  <a:pt x="6173060" y="752657"/>
                  <a:pt x="6174648" y="760942"/>
                </a:cubicBezTo>
                <a:cubicBezTo>
                  <a:pt x="6176235" y="769227"/>
                  <a:pt x="6177029" y="778429"/>
                  <a:pt x="6177029" y="788550"/>
                </a:cubicBezTo>
                <a:cubicBezTo>
                  <a:pt x="6177029" y="797777"/>
                  <a:pt x="6176211" y="806483"/>
                  <a:pt x="6174574" y="814669"/>
                </a:cubicBezTo>
                <a:cubicBezTo>
                  <a:pt x="6172937" y="822854"/>
                  <a:pt x="6170134" y="830023"/>
                  <a:pt x="6166165" y="836175"/>
                </a:cubicBezTo>
                <a:cubicBezTo>
                  <a:pt x="6162196" y="842326"/>
                  <a:pt x="6156987" y="847188"/>
                  <a:pt x="6150538" y="850760"/>
                </a:cubicBezTo>
                <a:cubicBezTo>
                  <a:pt x="6144089" y="854332"/>
                  <a:pt x="6136052" y="856118"/>
                  <a:pt x="6126428" y="856118"/>
                </a:cubicBezTo>
                <a:cubicBezTo>
                  <a:pt x="6116803" y="856118"/>
                  <a:pt x="6108816" y="854555"/>
                  <a:pt x="6102466" y="851429"/>
                </a:cubicBezTo>
                <a:cubicBezTo>
                  <a:pt x="6096116" y="848304"/>
                  <a:pt x="6091056" y="843765"/>
                  <a:pt x="6087286" y="837812"/>
                </a:cubicBezTo>
                <a:cubicBezTo>
                  <a:pt x="6083516" y="831859"/>
                  <a:pt x="6080837" y="824690"/>
                  <a:pt x="6079249" y="816306"/>
                </a:cubicBezTo>
                <a:cubicBezTo>
                  <a:pt x="6077662" y="807922"/>
                  <a:pt x="6076868" y="798471"/>
                  <a:pt x="6076868" y="787954"/>
                </a:cubicBezTo>
                <a:cubicBezTo>
                  <a:pt x="6076868" y="778925"/>
                  <a:pt x="6077687" y="770368"/>
                  <a:pt x="6079324" y="762281"/>
                </a:cubicBezTo>
                <a:cubicBezTo>
                  <a:pt x="6080961" y="754195"/>
                  <a:pt x="6083764" y="747126"/>
                  <a:pt x="6087732" y="741073"/>
                </a:cubicBezTo>
                <a:cubicBezTo>
                  <a:pt x="6091701" y="735021"/>
                  <a:pt x="6096910" y="730184"/>
                  <a:pt x="6103359" y="726563"/>
                </a:cubicBezTo>
                <a:cubicBezTo>
                  <a:pt x="6109808" y="722941"/>
                  <a:pt x="6117845" y="721130"/>
                  <a:pt x="6127470" y="721130"/>
                </a:cubicBezTo>
                <a:close/>
                <a:moveTo>
                  <a:pt x="5917920" y="721130"/>
                </a:moveTo>
                <a:cubicBezTo>
                  <a:pt x="5927445" y="721130"/>
                  <a:pt x="5935382" y="722743"/>
                  <a:pt x="5941732" y="725967"/>
                </a:cubicBezTo>
                <a:cubicBezTo>
                  <a:pt x="5948082" y="729192"/>
                  <a:pt x="5953167" y="733756"/>
                  <a:pt x="5956987" y="739659"/>
                </a:cubicBezTo>
                <a:cubicBezTo>
                  <a:pt x="5960807" y="745563"/>
                  <a:pt x="5963511" y="752657"/>
                  <a:pt x="5965098" y="760942"/>
                </a:cubicBezTo>
                <a:cubicBezTo>
                  <a:pt x="5966685" y="769227"/>
                  <a:pt x="5967479" y="778429"/>
                  <a:pt x="5967479" y="788550"/>
                </a:cubicBezTo>
                <a:cubicBezTo>
                  <a:pt x="5967479" y="797777"/>
                  <a:pt x="5966661" y="806483"/>
                  <a:pt x="5965024" y="814669"/>
                </a:cubicBezTo>
                <a:cubicBezTo>
                  <a:pt x="5963387" y="822854"/>
                  <a:pt x="5960584" y="830023"/>
                  <a:pt x="5956615" y="836175"/>
                </a:cubicBezTo>
                <a:cubicBezTo>
                  <a:pt x="5952646" y="842326"/>
                  <a:pt x="5947437" y="847188"/>
                  <a:pt x="5940988" y="850760"/>
                </a:cubicBezTo>
                <a:cubicBezTo>
                  <a:pt x="5934539" y="854332"/>
                  <a:pt x="5926502" y="856118"/>
                  <a:pt x="5916878" y="856118"/>
                </a:cubicBezTo>
                <a:cubicBezTo>
                  <a:pt x="5907253" y="856118"/>
                  <a:pt x="5899266" y="854555"/>
                  <a:pt x="5892916" y="851429"/>
                </a:cubicBezTo>
                <a:cubicBezTo>
                  <a:pt x="5886566" y="848304"/>
                  <a:pt x="5881506" y="843765"/>
                  <a:pt x="5877736" y="837812"/>
                </a:cubicBezTo>
                <a:cubicBezTo>
                  <a:pt x="5873966" y="831859"/>
                  <a:pt x="5871287" y="824690"/>
                  <a:pt x="5869699" y="816306"/>
                </a:cubicBezTo>
                <a:cubicBezTo>
                  <a:pt x="5868112" y="807922"/>
                  <a:pt x="5867318" y="798471"/>
                  <a:pt x="5867318" y="787954"/>
                </a:cubicBezTo>
                <a:cubicBezTo>
                  <a:pt x="5867318" y="778925"/>
                  <a:pt x="5868137" y="770368"/>
                  <a:pt x="5869774" y="762281"/>
                </a:cubicBezTo>
                <a:cubicBezTo>
                  <a:pt x="5871411" y="754195"/>
                  <a:pt x="5874214" y="747126"/>
                  <a:pt x="5878182" y="741073"/>
                </a:cubicBezTo>
                <a:cubicBezTo>
                  <a:pt x="5882151" y="735021"/>
                  <a:pt x="5887360" y="730184"/>
                  <a:pt x="5893809" y="726563"/>
                </a:cubicBezTo>
                <a:cubicBezTo>
                  <a:pt x="5900259" y="722941"/>
                  <a:pt x="5908295" y="721130"/>
                  <a:pt x="5917920" y="721130"/>
                </a:cubicBezTo>
                <a:close/>
                <a:moveTo>
                  <a:pt x="5222595" y="721130"/>
                </a:moveTo>
                <a:cubicBezTo>
                  <a:pt x="5232120" y="721130"/>
                  <a:pt x="5240057" y="722743"/>
                  <a:pt x="5246407" y="725967"/>
                </a:cubicBezTo>
                <a:cubicBezTo>
                  <a:pt x="5252757" y="729192"/>
                  <a:pt x="5257842" y="733756"/>
                  <a:pt x="5261662" y="739659"/>
                </a:cubicBezTo>
                <a:cubicBezTo>
                  <a:pt x="5265482" y="745563"/>
                  <a:pt x="5268186" y="752657"/>
                  <a:pt x="5269773" y="760942"/>
                </a:cubicBezTo>
                <a:cubicBezTo>
                  <a:pt x="5271361" y="769227"/>
                  <a:pt x="5272154" y="778429"/>
                  <a:pt x="5272154" y="788550"/>
                </a:cubicBezTo>
                <a:cubicBezTo>
                  <a:pt x="5272154" y="797777"/>
                  <a:pt x="5271336" y="806483"/>
                  <a:pt x="5269699" y="814669"/>
                </a:cubicBezTo>
                <a:cubicBezTo>
                  <a:pt x="5268062" y="822854"/>
                  <a:pt x="5265259" y="830023"/>
                  <a:pt x="5261290" y="836175"/>
                </a:cubicBezTo>
                <a:cubicBezTo>
                  <a:pt x="5257321" y="842326"/>
                  <a:pt x="5252112" y="847188"/>
                  <a:pt x="5245663" y="850760"/>
                </a:cubicBezTo>
                <a:cubicBezTo>
                  <a:pt x="5239214" y="854332"/>
                  <a:pt x="5231177" y="856118"/>
                  <a:pt x="5221553" y="856118"/>
                </a:cubicBezTo>
                <a:cubicBezTo>
                  <a:pt x="5211929" y="856118"/>
                  <a:pt x="5203941" y="854555"/>
                  <a:pt x="5197591" y="851429"/>
                </a:cubicBezTo>
                <a:cubicBezTo>
                  <a:pt x="5191241" y="848304"/>
                  <a:pt x="5186181" y="843765"/>
                  <a:pt x="5182411" y="837812"/>
                </a:cubicBezTo>
                <a:cubicBezTo>
                  <a:pt x="5178641" y="831859"/>
                  <a:pt x="5175962" y="824690"/>
                  <a:pt x="5174374" y="816306"/>
                </a:cubicBezTo>
                <a:cubicBezTo>
                  <a:pt x="5172787" y="807922"/>
                  <a:pt x="5171993" y="798471"/>
                  <a:pt x="5171993" y="787954"/>
                </a:cubicBezTo>
                <a:cubicBezTo>
                  <a:pt x="5171993" y="778925"/>
                  <a:pt x="5172812" y="770368"/>
                  <a:pt x="5174449" y="762281"/>
                </a:cubicBezTo>
                <a:cubicBezTo>
                  <a:pt x="5176086" y="754195"/>
                  <a:pt x="5178889" y="747126"/>
                  <a:pt x="5182858" y="741073"/>
                </a:cubicBezTo>
                <a:cubicBezTo>
                  <a:pt x="5186826" y="735021"/>
                  <a:pt x="5192035" y="730184"/>
                  <a:pt x="5198484" y="726563"/>
                </a:cubicBezTo>
                <a:cubicBezTo>
                  <a:pt x="5204934" y="722941"/>
                  <a:pt x="5212970" y="721130"/>
                  <a:pt x="5222595" y="721130"/>
                </a:cubicBezTo>
                <a:close/>
                <a:moveTo>
                  <a:pt x="4870170" y="721130"/>
                </a:moveTo>
                <a:cubicBezTo>
                  <a:pt x="4879695" y="721130"/>
                  <a:pt x="4887632" y="722743"/>
                  <a:pt x="4893982" y="725967"/>
                </a:cubicBezTo>
                <a:cubicBezTo>
                  <a:pt x="4900332" y="729192"/>
                  <a:pt x="4905417" y="733756"/>
                  <a:pt x="4909237" y="739659"/>
                </a:cubicBezTo>
                <a:cubicBezTo>
                  <a:pt x="4913057" y="745563"/>
                  <a:pt x="4915761" y="752657"/>
                  <a:pt x="4917348" y="760942"/>
                </a:cubicBezTo>
                <a:cubicBezTo>
                  <a:pt x="4918936" y="769227"/>
                  <a:pt x="4919729" y="778429"/>
                  <a:pt x="4919729" y="788550"/>
                </a:cubicBezTo>
                <a:cubicBezTo>
                  <a:pt x="4919729" y="797777"/>
                  <a:pt x="4918911" y="806483"/>
                  <a:pt x="4917274" y="814669"/>
                </a:cubicBezTo>
                <a:cubicBezTo>
                  <a:pt x="4915637" y="822854"/>
                  <a:pt x="4912834" y="830023"/>
                  <a:pt x="4908865" y="836175"/>
                </a:cubicBezTo>
                <a:cubicBezTo>
                  <a:pt x="4904896" y="842326"/>
                  <a:pt x="4899687" y="847188"/>
                  <a:pt x="4893238" y="850760"/>
                </a:cubicBezTo>
                <a:cubicBezTo>
                  <a:pt x="4886789" y="854332"/>
                  <a:pt x="4878752" y="856118"/>
                  <a:pt x="4869128" y="856118"/>
                </a:cubicBezTo>
                <a:cubicBezTo>
                  <a:pt x="4859504" y="856118"/>
                  <a:pt x="4851516" y="854555"/>
                  <a:pt x="4845166" y="851429"/>
                </a:cubicBezTo>
                <a:cubicBezTo>
                  <a:pt x="4838816" y="848304"/>
                  <a:pt x="4833756" y="843765"/>
                  <a:pt x="4829986" y="837812"/>
                </a:cubicBezTo>
                <a:cubicBezTo>
                  <a:pt x="4826216" y="831859"/>
                  <a:pt x="4823537" y="824690"/>
                  <a:pt x="4821949" y="816306"/>
                </a:cubicBezTo>
                <a:cubicBezTo>
                  <a:pt x="4820362" y="807922"/>
                  <a:pt x="4819568" y="798471"/>
                  <a:pt x="4819568" y="787954"/>
                </a:cubicBezTo>
                <a:cubicBezTo>
                  <a:pt x="4819568" y="778925"/>
                  <a:pt x="4820387" y="770368"/>
                  <a:pt x="4822024" y="762281"/>
                </a:cubicBezTo>
                <a:cubicBezTo>
                  <a:pt x="4823661" y="754195"/>
                  <a:pt x="4826464" y="747126"/>
                  <a:pt x="4830432" y="741073"/>
                </a:cubicBezTo>
                <a:cubicBezTo>
                  <a:pt x="4834401" y="735021"/>
                  <a:pt x="4839610" y="730184"/>
                  <a:pt x="4846059" y="726563"/>
                </a:cubicBezTo>
                <a:cubicBezTo>
                  <a:pt x="4852509" y="722941"/>
                  <a:pt x="4860545" y="721130"/>
                  <a:pt x="4870170" y="721130"/>
                </a:cubicBezTo>
                <a:close/>
                <a:moveTo>
                  <a:pt x="5679050" y="692407"/>
                </a:moveTo>
                <a:cubicBezTo>
                  <a:pt x="5678058" y="692407"/>
                  <a:pt x="5677215" y="692679"/>
                  <a:pt x="5676520" y="693225"/>
                </a:cubicBezTo>
                <a:cubicBezTo>
                  <a:pt x="5675826" y="693771"/>
                  <a:pt x="5675231" y="694664"/>
                  <a:pt x="5674734" y="695904"/>
                </a:cubicBezTo>
                <a:cubicBezTo>
                  <a:pt x="5674238" y="697144"/>
                  <a:pt x="5673866" y="698806"/>
                  <a:pt x="5673618" y="700890"/>
                </a:cubicBezTo>
                <a:cubicBezTo>
                  <a:pt x="5673370" y="702973"/>
                  <a:pt x="5673246" y="705503"/>
                  <a:pt x="5673246" y="708480"/>
                </a:cubicBezTo>
                <a:cubicBezTo>
                  <a:pt x="5673246" y="711357"/>
                  <a:pt x="5673370" y="713813"/>
                  <a:pt x="5673618" y="715847"/>
                </a:cubicBezTo>
                <a:cubicBezTo>
                  <a:pt x="5673866" y="717881"/>
                  <a:pt x="5674238" y="719518"/>
                  <a:pt x="5674734" y="720758"/>
                </a:cubicBezTo>
                <a:cubicBezTo>
                  <a:pt x="5675231" y="721999"/>
                  <a:pt x="5675826" y="722916"/>
                  <a:pt x="5676520" y="723512"/>
                </a:cubicBezTo>
                <a:cubicBezTo>
                  <a:pt x="5677215" y="724107"/>
                  <a:pt x="5678058" y="724405"/>
                  <a:pt x="5679050" y="724405"/>
                </a:cubicBezTo>
                <a:lnTo>
                  <a:pt x="5727271" y="724405"/>
                </a:lnTo>
                <a:lnTo>
                  <a:pt x="5727271" y="879632"/>
                </a:lnTo>
                <a:cubicBezTo>
                  <a:pt x="5727271" y="880625"/>
                  <a:pt x="5727593" y="881518"/>
                  <a:pt x="5728238" y="882311"/>
                </a:cubicBezTo>
                <a:cubicBezTo>
                  <a:pt x="5728883" y="883105"/>
                  <a:pt x="5729950" y="883750"/>
                  <a:pt x="5731438" y="884246"/>
                </a:cubicBezTo>
                <a:cubicBezTo>
                  <a:pt x="5732926" y="884742"/>
                  <a:pt x="5734935" y="885139"/>
                  <a:pt x="5737466" y="885437"/>
                </a:cubicBezTo>
                <a:cubicBezTo>
                  <a:pt x="5739996" y="885734"/>
                  <a:pt x="5743146" y="885883"/>
                  <a:pt x="5746916" y="885883"/>
                </a:cubicBezTo>
                <a:cubicBezTo>
                  <a:pt x="5750686" y="885883"/>
                  <a:pt x="5753837" y="885734"/>
                  <a:pt x="5756367" y="885437"/>
                </a:cubicBezTo>
                <a:cubicBezTo>
                  <a:pt x="5758897" y="885139"/>
                  <a:pt x="5760906" y="884742"/>
                  <a:pt x="5762394" y="884246"/>
                </a:cubicBezTo>
                <a:cubicBezTo>
                  <a:pt x="5763882" y="883750"/>
                  <a:pt x="5764949" y="883105"/>
                  <a:pt x="5765594" y="882311"/>
                </a:cubicBezTo>
                <a:cubicBezTo>
                  <a:pt x="5766239" y="881518"/>
                  <a:pt x="5766561" y="880625"/>
                  <a:pt x="5766561" y="879632"/>
                </a:cubicBezTo>
                <a:lnTo>
                  <a:pt x="5766561" y="724405"/>
                </a:lnTo>
                <a:lnTo>
                  <a:pt x="5814782" y="724405"/>
                </a:lnTo>
                <a:cubicBezTo>
                  <a:pt x="5815675" y="724405"/>
                  <a:pt x="5816493" y="724107"/>
                  <a:pt x="5817237" y="723512"/>
                </a:cubicBezTo>
                <a:cubicBezTo>
                  <a:pt x="5817981" y="722916"/>
                  <a:pt x="5818601" y="721999"/>
                  <a:pt x="5819098" y="720758"/>
                </a:cubicBezTo>
                <a:cubicBezTo>
                  <a:pt x="5819594" y="719518"/>
                  <a:pt x="5819966" y="717881"/>
                  <a:pt x="5820214" y="715847"/>
                </a:cubicBezTo>
                <a:cubicBezTo>
                  <a:pt x="5820462" y="713813"/>
                  <a:pt x="5820586" y="711357"/>
                  <a:pt x="5820586" y="708480"/>
                </a:cubicBezTo>
                <a:cubicBezTo>
                  <a:pt x="5820586" y="705503"/>
                  <a:pt x="5820462" y="702973"/>
                  <a:pt x="5820214" y="700890"/>
                </a:cubicBezTo>
                <a:cubicBezTo>
                  <a:pt x="5819966" y="698806"/>
                  <a:pt x="5819594" y="697144"/>
                  <a:pt x="5819098" y="695904"/>
                </a:cubicBezTo>
                <a:cubicBezTo>
                  <a:pt x="5818601" y="694664"/>
                  <a:pt x="5817981" y="693771"/>
                  <a:pt x="5817237" y="693225"/>
                </a:cubicBezTo>
                <a:cubicBezTo>
                  <a:pt x="5816493" y="692679"/>
                  <a:pt x="5815675" y="692407"/>
                  <a:pt x="5814782" y="692407"/>
                </a:cubicBezTo>
                <a:close/>
                <a:moveTo>
                  <a:pt x="5479025" y="692407"/>
                </a:moveTo>
                <a:cubicBezTo>
                  <a:pt x="5478033" y="692407"/>
                  <a:pt x="5477190" y="692679"/>
                  <a:pt x="5476495" y="693225"/>
                </a:cubicBezTo>
                <a:cubicBezTo>
                  <a:pt x="5475801" y="693771"/>
                  <a:pt x="5475206" y="694664"/>
                  <a:pt x="5474709" y="695904"/>
                </a:cubicBezTo>
                <a:cubicBezTo>
                  <a:pt x="5474213" y="697144"/>
                  <a:pt x="5473841" y="698806"/>
                  <a:pt x="5473593" y="700890"/>
                </a:cubicBezTo>
                <a:cubicBezTo>
                  <a:pt x="5473345" y="702973"/>
                  <a:pt x="5473221" y="705503"/>
                  <a:pt x="5473221" y="708480"/>
                </a:cubicBezTo>
                <a:cubicBezTo>
                  <a:pt x="5473221" y="711357"/>
                  <a:pt x="5473345" y="713813"/>
                  <a:pt x="5473593" y="715847"/>
                </a:cubicBezTo>
                <a:cubicBezTo>
                  <a:pt x="5473841" y="717881"/>
                  <a:pt x="5474213" y="719518"/>
                  <a:pt x="5474709" y="720758"/>
                </a:cubicBezTo>
                <a:cubicBezTo>
                  <a:pt x="5475206" y="721999"/>
                  <a:pt x="5475801" y="722916"/>
                  <a:pt x="5476495" y="723512"/>
                </a:cubicBezTo>
                <a:cubicBezTo>
                  <a:pt x="5477190" y="724107"/>
                  <a:pt x="5478033" y="724405"/>
                  <a:pt x="5479025" y="724405"/>
                </a:cubicBezTo>
                <a:lnTo>
                  <a:pt x="5527246" y="724405"/>
                </a:lnTo>
                <a:lnTo>
                  <a:pt x="5527246" y="879632"/>
                </a:lnTo>
                <a:cubicBezTo>
                  <a:pt x="5527246" y="880625"/>
                  <a:pt x="5527568" y="881518"/>
                  <a:pt x="5528213" y="882311"/>
                </a:cubicBezTo>
                <a:cubicBezTo>
                  <a:pt x="5528858" y="883105"/>
                  <a:pt x="5529925" y="883750"/>
                  <a:pt x="5531413" y="884246"/>
                </a:cubicBezTo>
                <a:cubicBezTo>
                  <a:pt x="5532901" y="884742"/>
                  <a:pt x="5534910" y="885139"/>
                  <a:pt x="5537441" y="885437"/>
                </a:cubicBezTo>
                <a:cubicBezTo>
                  <a:pt x="5539971" y="885734"/>
                  <a:pt x="5543121" y="885883"/>
                  <a:pt x="5546891" y="885883"/>
                </a:cubicBezTo>
                <a:cubicBezTo>
                  <a:pt x="5550661" y="885883"/>
                  <a:pt x="5553812" y="885734"/>
                  <a:pt x="5556342" y="885437"/>
                </a:cubicBezTo>
                <a:cubicBezTo>
                  <a:pt x="5558872" y="885139"/>
                  <a:pt x="5560881" y="884742"/>
                  <a:pt x="5562369" y="884246"/>
                </a:cubicBezTo>
                <a:cubicBezTo>
                  <a:pt x="5563858" y="883750"/>
                  <a:pt x="5564924" y="883105"/>
                  <a:pt x="5565569" y="882311"/>
                </a:cubicBezTo>
                <a:cubicBezTo>
                  <a:pt x="5566214" y="881518"/>
                  <a:pt x="5566536" y="880625"/>
                  <a:pt x="5566536" y="879632"/>
                </a:cubicBezTo>
                <a:lnTo>
                  <a:pt x="5566536" y="724405"/>
                </a:lnTo>
                <a:lnTo>
                  <a:pt x="5614757" y="724405"/>
                </a:lnTo>
                <a:cubicBezTo>
                  <a:pt x="5615650" y="724405"/>
                  <a:pt x="5616468" y="724107"/>
                  <a:pt x="5617212" y="723512"/>
                </a:cubicBezTo>
                <a:cubicBezTo>
                  <a:pt x="5617957" y="722916"/>
                  <a:pt x="5618577" y="721999"/>
                  <a:pt x="5619073" y="720758"/>
                </a:cubicBezTo>
                <a:cubicBezTo>
                  <a:pt x="5619569" y="719518"/>
                  <a:pt x="5619941" y="717881"/>
                  <a:pt x="5620189" y="715847"/>
                </a:cubicBezTo>
                <a:cubicBezTo>
                  <a:pt x="5620437" y="713813"/>
                  <a:pt x="5620561" y="711357"/>
                  <a:pt x="5620561" y="708480"/>
                </a:cubicBezTo>
                <a:cubicBezTo>
                  <a:pt x="5620561" y="705503"/>
                  <a:pt x="5620437" y="702973"/>
                  <a:pt x="5620189" y="700890"/>
                </a:cubicBezTo>
                <a:cubicBezTo>
                  <a:pt x="5619941" y="698806"/>
                  <a:pt x="5619569" y="697144"/>
                  <a:pt x="5619073" y="695904"/>
                </a:cubicBezTo>
                <a:cubicBezTo>
                  <a:pt x="5618577" y="694664"/>
                  <a:pt x="5617957" y="693771"/>
                  <a:pt x="5617212" y="693225"/>
                </a:cubicBezTo>
                <a:cubicBezTo>
                  <a:pt x="5616468" y="692679"/>
                  <a:pt x="5615650" y="692407"/>
                  <a:pt x="5614757" y="692407"/>
                </a:cubicBezTo>
                <a:close/>
                <a:moveTo>
                  <a:pt x="5361154" y="692407"/>
                </a:moveTo>
                <a:cubicBezTo>
                  <a:pt x="5357879" y="692407"/>
                  <a:pt x="5355126" y="693374"/>
                  <a:pt x="5352894" y="695309"/>
                </a:cubicBezTo>
                <a:cubicBezTo>
                  <a:pt x="5350661" y="697243"/>
                  <a:pt x="5349545" y="700394"/>
                  <a:pt x="5349545" y="704759"/>
                </a:cubicBezTo>
                <a:lnTo>
                  <a:pt x="5349545" y="879335"/>
                </a:lnTo>
                <a:cubicBezTo>
                  <a:pt x="5349545" y="880426"/>
                  <a:pt x="5349868" y="881369"/>
                  <a:pt x="5350512" y="882162"/>
                </a:cubicBezTo>
                <a:cubicBezTo>
                  <a:pt x="5351157" y="882956"/>
                  <a:pt x="5352224" y="883626"/>
                  <a:pt x="5353712" y="884172"/>
                </a:cubicBezTo>
                <a:cubicBezTo>
                  <a:pt x="5355200" y="884717"/>
                  <a:pt x="5357210" y="885139"/>
                  <a:pt x="5359740" y="885437"/>
                </a:cubicBezTo>
                <a:cubicBezTo>
                  <a:pt x="5362270" y="885734"/>
                  <a:pt x="5365420" y="885883"/>
                  <a:pt x="5369190" y="885883"/>
                </a:cubicBezTo>
                <a:cubicBezTo>
                  <a:pt x="5373060" y="885883"/>
                  <a:pt x="5376235" y="885734"/>
                  <a:pt x="5378715" y="885437"/>
                </a:cubicBezTo>
                <a:cubicBezTo>
                  <a:pt x="5381196" y="885139"/>
                  <a:pt x="5383205" y="884717"/>
                  <a:pt x="5384743" y="884172"/>
                </a:cubicBezTo>
                <a:cubicBezTo>
                  <a:pt x="5386281" y="883626"/>
                  <a:pt x="5387347" y="882956"/>
                  <a:pt x="5387943" y="882162"/>
                </a:cubicBezTo>
                <a:cubicBezTo>
                  <a:pt x="5388538" y="881369"/>
                  <a:pt x="5388836" y="880426"/>
                  <a:pt x="5388836" y="879335"/>
                </a:cubicBezTo>
                <a:lnTo>
                  <a:pt x="5388836" y="807600"/>
                </a:lnTo>
                <a:lnTo>
                  <a:pt x="5447920" y="807600"/>
                </a:lnTo>
                <a:cubicBezTo>
                  <a:pt x="5448813" y="807600"/>
                  <a:pt x="5449607" y="807327"/>
                  <a:pt x="5450302" y="806781"/>
                </a:cubicBezTo>
                <a:cubicBezTo>
                  <a:pt x="5450996" y="806235"/>
                  <a:pt x="5451616" y="805318"/>
                  <a:pt x="5452162" y="804028"/>
                </a:cubicBezTo>
                <a:cubicBezTo>
                  <a:pt x="5452708" y="802738"/>
                  <a:pt x="5453105" y="801101"/>
                  <a:pt x="5453353" y="799116"/>
                </a:cubicBezTo>
                <a:cubicBezTo>
                  <a:pt x="5453601" y="797132"/>
                  <a:pt x="5453725" y="794651"/>
                  <a:pt x="5453725" y="791675"/>
                </a:cubicBezTo>
                <a:cubicBezTo>
                  <a:pt x="5453725" y="788698"/>
                  <a:pt x="5453601" y="786218"/>
                  <a:pt x="5453353" y="784234"/>
                </a:cubicBezTo>
                <a:cubicBezTo>
                  <a:pt x="5453105" y="782249"/>
                  <a:pt x="5452708" y="780662"/>
                  <a:pt x="5452162" y="779471"/>
                </a:cubicBezTo>
                <a:cubicBezTo>
                  <a:pt x="5451616" y="778280"/>
                  <a:pt x="5450996" y="777437"/>
                  <a:pt x="5450302" y="776941"/>
                </a:cubicBezTo>
                <a:cubicBezTo>
                  <a:pt x="5449607" y="776445"/>
                  <a:pt x="5448813" y="776197"/>
                  <a:pt x="5447920" y="776197"/>
                </a:cubicBezTo>
                <a:lnTo>
                  <a:pt x="5388836" y="776197"/>
                </a:lnTo>
                <a:lnTo>
                  <a:pt x="5388836" y="724405"/>
                </a:lnTo>
                <a:lnTo>
                  <a:pt x="5451790" y="724405"/>
                </a:lnTo>
                <a:cubicBezTo>
                  <a:pt x="5452683" y="724405"/>
                  <a:pt x="5453477" y="724107"/>
                  <a:pt x="5454171" y="723512"/>
                </a:cubicBezTo>
                <a:cubicBezTo>
                  <a:pt x="5454866" y="722916"/>
                  <a:pt x="5455486" y="722023"/>
                  <a:pt x="5456032" y="720833"/>
                </a:cubicBezTo>
                <a:cubicBezTo>
                  <a:pt x="5456577" y="719642"/>
                  <a:pt x="5456974" y="718030"/>
                  <a:pt x="5457222" y="715996"/>
                </a:cubicBezTo>
                <a:cubicBezTo>
                  <a:pt x="5457470" y="713962"/>
                  <a:pt x="5457594" y="711457"/>
                  <a:pt x="5457594" y="708480"/>
                </a:cubicBezTo>
                <a:cubicBezTo>
                  <a:pt x="5457594" y="705503"/>
                  <a:pt x="5457470" y="702973"/>
                  <a:pt x="5457222" y="700890"/>
                </a:cubicBezTo>
                <a:cubicBezTo>
                  <a:pt x="5456974" y="698806"/>
                  <a:pt x="5456577" y="697144"/>
                  <a:pt x="5456032" y="695904"/>
                </a:cubicBezTo>
                <a:cubicBezTo>
                  <a:pt x="5455486" y="694664"/>
                  <a:pt x="5454866" y="693771"/>
                  <a:pt x="5454171" y="693225"/>
                </a:cubicBezTo>
                <a:cubicBezTo>
                  <a:pt x="5453477" y="692679"/>
                  <a:pt x="5452683" y="692407"/>
                  <a:pt x="5451790" y="692407"/>
                </a:cubicBezTo>
                <a:close/>
                <a:moveTo>
                  <a:pt x="4627729" y="692407"/>
                </a:moveTo>
                <a:cubicBezTo>
                  <a:pt x="4624454" y="692407"/>
                  <a:pt x="4621701" y="693374"/>
                  <a:pt x="4619469" y="695309"/>
                </a:cubicBezTo>
                <a:cubicBezTo>
                  <a:pt x="4617236" y="697243"/>
                  <a:pt x="4616120" y="700394"/>
                  <a:pt x="4616120" y="704759"/>
                </a:cubicBezTo>
                <a:lnTo>
                  <a:pt x="4616120" y="879632"/>
                </a:lnTo>
                <a:cubicBezTo>
                  <a:pt x="4616120" y="880625"/>
                  <a:pt x="4616418" y="881518"/>
                  <a:pt x="4617013" y="882311"/>
                </a:cubicBezTo>
                <a:cubicBezTo>
                  <a:pt x="4617608" y="883105"/>
                  <a:pt x="4618650" y="883750"/>
                  <a:pt x="4620138" y="884246"/>
                </a:cubicBezTo>
                <a:cubicBezTo>
                  <a:pt x="4621627" y="884742"/>
                  <a:pt x="4623636" y="885139"/>
                  <a:pt x="4626166" y="885437"/>
                </a:cubicBezTo>
                <a:cubicBezTo>
                  <a:pt x="4628696" y="885734"/>
                  <a:pt x="4631846" y="885883"/>
                  <a:pt x="4635616" y="885883"/>
                </a:cubicBezTo>
                <a:cubicBezTo>
                  <a:pt x="4639486" y="885883"/>
                  <a:pt x="4642661" y="885734"/>
                  <a:pt x="4645141" y="885437"/>
                </a:cubicBezTo>
                <a:cubicBezTo>
                  <a:pt x="4647622" y="885139"/>
                  <a:pt x="4649606" y="884742"/>
                  <a:pt x="4651095" y="884246"/>
                </a:cubicBezTo>
                <a:cubicBezTo>
                  <a:pt x="4652583" y="883750"/>
                  <a:pt x="4653650" y="883105"/>
                  <a:pt x="4654294" y="882311"/>
                </a:cubicBezTo>
                <a:cubicBezTo>
                  <a:pt x="4654939" y="881518"/>
                  <a:pt x="4655262" y="880625"/>
                  <a:pt x="4655262" y="879632"/>
                </a:cubicBezTo>
                <a:lnTo>
                  <a:pt x="4655262" y="806260"/>
                </a:lnTo>
                <a:lnTo>
                  <a:pt x="4667466" y="806260"/>
                </a:lnTo>
                <a:cubicBezTo>
                  <a:pt x="4671633" y="806260"/>
                  <a:pt x="4675304" y="806905"/>
                  <a:pt x="4678479" y="808195"/>
                </a:cubicBezTo>
                <a:cubicBezTo>
                  <a:pt x="4681654" y="809485"/>
                  <a:pt x="4684457" y="811395"/>
                  <a:pt x="4686888" y="813925"/>
                </a:cubicBezTo>
                <a:cubicBezTo>
                  <a:pt x="4689319" y="816455"/>
                  <a:pt x="4691526" y="819605"/>
                  <a:pt x="4693511" y="823375"/>
                </a:cubicBezTo>
                <a:cubicBezTo>
                  <a:pt x="4695495" y="827146"/>
                  <a:pt x="4697529" y="831462"/>
                  <a:pt x="4699613" y="836323"/>
                </a:cubicBezTo>
                <a:lnTo>
                  <a:pt x="4716877" y="879335"/>
                </a:lnTo>
                <a:cubicBezTo>
                  <a:pt x="4717273" y="880525"/>
                  <a:pt x="4717770" y="881542"/>
                  <a:pt x="4718365" y="882386"/>
                </a:cubicBezTo>
                <a:cubicBezTo>
                  <a:pt x="4718960" y="883229"/>
                  <a:pt x="4719977" y="883924"/>
                  <a:pt x="4721416" y="884469"/>
                </a:cubicBezTo>
                <a:cubicBezTo>
                  <a:pt x="4722854" y="885015"/>
                  <a:pt x="4724814" y="885387"/>
                  <a:pt x="4727295" y="885585"/>
                </a:cubicBezTo>
                <a:cubicBezTo>
                  <a:pt x="4729775" y="885784"/>
                  <a:pt x="4733099" y="885883"/>
                  <a:pt x="4737266" y="885883"/>
                </a:cubicBezTo>
                <a:cubicBezTo>
                  <a:pt x="4742227" y="885883"/>
                  <a:pt x="4746146" y="885784"/>
                  <a:pt x="4749023" y="885585"/>
                </a:cubicBezTo>
                <a:cubicBezTo>
                  <a:pt x="4751901" y="885387"/>
                  <a:pt x="4754084" y="885040"/>
                  <a:pt x="4755572" y="884544"/>
                </a:cubicBezTo>
                <a:cubicBezTo>
                  <a:pt x="4757060" y="884048"/>
                  <a:pt x="4758003" y="883427"/>
                  <a:pt x="4758400" y="882683"/>
                </a:cubicBezTo>
                <a:cubicBezTo>
                  <a:pt x="4758796" y="881939"/>
                  <a:pt x="4758995" y="881021"/>
                  <a:pt x="4758995" y="879930"/>
                </a:cubicBezTo>
                <a:cubicBezTo>
                  <a:pt x="4758995" y="878938"/>
                  <a:pt x="4758747" y="877574"/>
                  <a:pt x="4758251" y="875837"/>
                </a:cubicBezTo>
                <a:cubicBezTo>
                  <a:pt x="4757755" y="874101"/>
                  <a:pt x="4756763" y="871348"/>
                  <a:pt x="4755274" y="867577"/>
                </a:cubicBezTo>
                <a:lnTo>
                  <a:pt x="4739052" y="829626"/>
                </a:lnTo>
                <a:cubicBezTo>
                  <a:pt x="4737167" y="825062"/>
                  <a:pt x="4735232" y="820969"/>
                  <a:pt x="4733248" y="817348"/>
                </a:cubicBezTo>
                <a:cubicBezTo>
                  <a:pt x="4731263" y="813726"/>
                  <a:pt x="4729155" y="810502"/>
                  <a:pt x="4726922" y="807674"/>
                </a:cubicBezTo>
                <a:cubicBezTo>
                  <a:pt x="4724690" y="804846"/>
                  <a:pt x="4722309" y="802440"/>
                  <a:pt x="4719779" y="800456"/>
                </a:cubicBezTo>
                <a:cubicBezTo>
                  <a:pt x="4717249" y="798471"/>
                  <a:pt x="4714545" y="796785"/>
                  <a:pt x="4711668" y="795396"/>
                </a:cubicBezTo>
                <a:cubicBezTo>
                  <a:pt x="4717621" y="793510"/>
                  <a:pt x="4722929" y="791030"/>
                  <a:pt x="4727592" y="787954"/>
                </a:cubicBezTo>
                <a:cubicBezTo>
                  <a:pt x="4732256" y="784878"/>
                  <a:pt x="4736175" y="781257"/>
                  <a:pt x="4739350" y="777090"/>
                </a:cubicBezTo>
                <a:cubicBezTo>
                  <a:pt x="4742525" y="772923"/>
                  <a:pt x="4744931" y="768185"/>
                  <a:pt x="4746568" y="762877"/>
                </a:cubicBezTo>
                <a:cubicBezTo>
                  <a:pt x="4748205" y="757568"/>
                  <a:pt x="4749023" y="751690"/>
                  <a:pt x="4749023" y="745241"/>
                </a:cubicBezTo>
                <a:cubicBezTo>
                  <a:pt x="4749023" y="737601"/>
                  <a:pt x="4747882" y="730829"/>
                  <a:pt x="4745600" y="724926"/>
                </a:cubicBezTo>
                <a:cubicBezTo>
                  <a:pt x="4743318" y="719022"/>
                  <a:pt x="4740019" y="713912"/>
                  <a:pt x="4735703" y="709596"/>
                </a:cubicBezTo>
                <a:cubicBezTo>
                  <a:pt x="4731387" y="705280"/>
                  <a:pt x="4726129" y="701783"/>
                  <a:pt x="4719928" y="699104"/>
                </a:cubicBezTo>
                <a:cubicBezTo>
                  <a:pt x="4713726" y="696425"/>
                  <a:pt x="4706756" y="694540"/>
                  <a:pt x="4699017" y="693448"/>
                </a:cubicBezTo>
                <a:cubicBezTo>
                  <a:pt x="4696338" y="693151"/>
                  <a:pt x="4693362" y="692903"/>
                  <a:pt x="4690088" y="692704"/>
                </a:cubicBezTo>
                <a:cubicBezTo>
                  <a:pt x="4686813" y="692506"/>
                  <a:pt x="4682646" y="692407"/>
                  <a:pt x="4677586" y="692407"/>
                </a:cubicBezTo>
                <a:close/>
                <a:moveTo>
                  <a:pt x="4116504" y="692407"/>
                </a:moveTo>
                <a:cubicBezTo>
                  <a:pt x="4112039" y="692407"/>
                  <a:pt x="4108467" y="693746"/>
                  <a:pt x="4105788" y="696425"/>
                </a:cubicBezTo>
                <a:cubicBezTo>
                  <a:pt x="4103109" y="699104"/>
                  <a:pt x="4101770" y="702973"/>
                  <a:pt x="4101770" y="708033"/>
                </a:cubicBezTo>
                <a:lnTo>
                  <a:pt x="4101770" y="879632"/>
                </a:lnTo>
                <a:cubicBezTo>
                  <a:pt x="4101770" y="880625"/>
                  <a:pt x="4102043" y="881518"/>
                  <a:pt x="4102589" y="882311"/>
                </a:cubicBezTo>
                <a:cubicBezTo>
                  <a:pt x="4103134" y="883105"/>
                  <a:pt x="4104126" y="883750"/>
                  <a:pt x="4105565" y="884246"/>
                </a:cubicBezTo>
                <a:cubicBezTo>
                  <a:pt x="4107004" y="884742"/>
                  <a:pt x="4108914" y="885139"/>
                  <a:pt x="4111295" y="885437"/>
                </a:cubicBezTo>
                <a:cubicBezTo>
                  <a:pt x="4113676" y="885734"/>
                  <a:pt x="4116653" y="885883"/>
                  <a:pt x="4120225" y="885883"/>
                </a:cubicBezTo>
                <a:cubicBezTo>
                  <a:pt x="4123896" y="885883"/>
                  <a:pt x="4126897" y="885734"/>
                  <a:pt x="4129229" y="885437"/>
                </a:cubicBezTo>
                <a:cubicBezTo>
                  <a:pt x="4131560" y="885139"/>
                  <a:pt x="4133470" y="884742"/>
                  <a:pt x="4134959" y="884246"/>
                </a:cubicBezTo>
                <a:cubicBezTo>
                  <a:pt x="4136447" y="883750"/>
                  <a:pt x="4137464" y="883105"/>
                  <a:pt x="4138010" y="882311"/>
                </a:cubicBezTo>
                <a:cubicBezTo>
                  <a:pt x="4138555" y="881518"/>
                  <a:pt x="4138828" y="880625"/>
                  <a:pt x="4138828" y="879632"/>
                </a:cubicBezTo>
                <a:lnTo>
                  <a:pt x="4138828" y="722916"/>
                </a:lnTo>
                <a:lnTo>
                  <a:pt x="4139126" y="722916"/>
                </a:lnTo>
                <a:lnTo>
                  <a:pt x="4193002" y="879484"/>
                </a:lnTo>
                <a:cubicBezTo>
                  <a:pt x="4193299" y="880575"/>
                  <a:pt x="4193895" y="881518"/>
                  <a:pt x="4194788" y="882311"/>
                </a:cubicBezTo>
                <a:cubicBezTo>
                  <a:pt x="4195681" y="883105"/>
                  <a:pt x="4196896" y="883775"/>
                  <a:pt x="4198434" y="884320"/>
                </a:cubicBezTo>
                <a:cubicBezTo>
                  <a:pt x="4199972" y="884866"/>
                  <a:pt x="4201931" y="885263"/>
                  <a:pt x="4204313" y="885511"/>
                </a:cubicBezTo>
                <a:cubicBezTo>
                  <a:pt x="4206694" y="885759"/>
                  <a:pt x="4209571" y="885883"/>
                  <a:pt x="4212945" y="885883"/>
                </a:cubicBezTo>
                <a:cubicBezTo>
                  <a:pt x="4216318" y="885883"/>
                  <a:pt x="4219195" y="885809"/>
                  <a:pt x="4221577" y="885660"/>
                </a:cubicBezTo>
                <a:cubicBezTo>
                  <a:pt x="4223958" y="885511"/>
                  <a:pt x="4225917" y="885189"/>
                  <a:pt x="4227455" y="884693"/>
                </a:cubicBezTo>
                <a:cubicBezTo>
                  <a:pt x="4228993" y="884196"/>
                  <a:pt x="4230209" y="883527"/>
                  <a:pt x="4231102" y="882683"/>
                </a:cubicBezTo>
                <a:cubicBezTo>
                  <a:pt x="4231995" y="881840"/>
                  <a:pt x="4232640" y="880773"/>
                  <a:pt x="4233036" y="879484"/>
                </a:cubicBezTo>
                <a:lnTo>
                  <a:pt x="4288847" y="722916"/>
                </a:lnTo>
                <a:lnTo>
                  <a:pt x="4289145" y="722916"/>
                </a:lnTo>
                <a:lnTo>
                  <a:pt x="4289145" y="879632"/>
                </a:lnTo>
                <a:cubicBezTo>
                  <a:pt x="4289145" y="880625"/>
                  <a:pt x="4289442" y="881518"/>
                  <a:pt x="4290038" y="882311"/>
                </a:cubicBezTo>
                <a:cubicBezTo>
                  <a:pt x="4290633" y="883105"/>
                  <a:pt x="4291625" y="883750"/>
                  <a:pt x="4293014" y="884246"/>
                </a:cubicBezTo>
                <a:cubicBezTo>
                  <a:pt x="4294403" y="884742"/>
                  <a:pt x="4296288" y="885139"/>
                  <a:pt x="4298670" y="885437"/>
                </a:cubicBezTo>
                <a:cubicBezTo>
                  <a:pt x="4301051" y="885734"/>
                  <a:pt x="4304027" y="885883"/>
                  <a:pt x="4307599" y="885883"/>
                </a:cubicBezTo>
                <a:cubicBezTo>
                  <a:pt x="4311270" y="885883"/>
                  <a:pt x="4314297" y="885734"/>
                  <a:pt x="4316678" y="885437"/>
                </a:cubicBezTo>
                <a:cubicBezTo>
                  <a:pt x="4319059" y="885139"/>
                  <a:pt x="4320969" y="884742"/>
                  <a:pt x="4322408" y="884246"/>
                </a:cubicBezTo>
                <a:cubicBezTo>
                  <a:pt x="4323846" y="883750"/>
                  <a:pt x="4324839" y="883105"/>
                  <a:pt x="4325384" y="882311"/>
                </a:cubicBezTo>
                <a:cubicBezTo>
                  <a:pt x="4325930" y="881518"/>
                  <a:pt x="4326203" y="880625"/>
                  <a:pt x="4326203" y="879632"/>
                </a:cubicBezTo>
                <a:lnTo>
                  <a:pt x="4326203" y="708033"/>
                </a:lnTo>
                <a:cubicBezTo>
                  <a:pt x="4326203" y="705553"/>
                  <a:pt x="4325880" y="703345"/>
                  <a:pt x="4325235" y="701411"/>
                </a:cubicBezTo>
                <a:cubicBezTo>
                  <a:pt x="4324591" y="699476"/>
                  <a:pt x="4323648" y="697839"/>
                  <a:pt x="4322408" y="696499"/>
                </a:cubicBezTo>
                <a:cubicBezTo>
                  <a:pt x="4321167" y="695160"/>
                  <a:pt x="4319580" y="694143"/>
                  <a:pt x="4317645" y="693448"/>
                </a:cubicBezTo>
                <a:cubicBezTo>
                  <a:pt x="4315710" y="692754"/>
                  <a:pt x="4313404" y="692407"/>
                  <a:pt x="4310725" y="692407"/>
                </a:cubicBezTo>
                <a:lnTo>
                  <a:pt x="4284382" y="692407"/>
                </a:lnTo>
                <a:cubicBezTo>
                  <a:pt x="4280711" y="692407"/>
                  <a:pt x="4277486" y="692779"/>
                  <a:pt x="4274708" y="693523"/>
                </a:cubicBezTo>
                <a:cubicBezTo>
                  <a:pt x="4271930" y="694267"/>
                  <a:pt x="4269524" y="695532"/>
                  <a:pt x="4267490" y="697318"/>
                </a:cubicBezTo>
                <a:cubicBezTo>
                  <a:pt x="4265456" y="699104"/>
                  <a:pt x="4263670" y="701435"/>
                  <a:pt x="4262132" y="704313"/>
                </a:cubicBezTo>
                <a:cubicBezTo>
                  <a:pt x="4260594" y="707190"/>
                  <a:pt x="4259181" y="710712"/>
                  <a:pt x="4257891" y="714880"/>
                </a:cubicBezTo>
                <a:lnTo>
                  <a:pt x="4214731" y="829328"/>
                </a:lnTo>
                <a:lnTo>
                  <a:pt x="4214135" y="829328"/>
                </a:lnTo>
                <a:lnTo>
                  <a:pt x="4172463" y="714582"/>
                </a:lnTo>
                <a:cubicBezTo>
                  <a:pt x="4171273" y="710415"/>
                  <a:pt x="4169884" y="706917"/>
                  <a:pt x="4168296" y="704090"/>
                </a:cubicBezTo>
                <a:cubicBezTo>
                  <a:pt x="4166709" y="701262"/>
                  <a:pt x="4164724" y="698980"/>
                  <a:pt x="4162343" y="697243"/>
                </a:cubicBezTo>
                <a:cubicBezTo>
                  <a:pt x="4159962" y="695507"/>
                  <a:pt x="4157134" y="694267"/>
                  <a:pt x="4153860" y="693523"/>
                </a:cubicBezTo>
                <a:cubicBezTo>
                  <a:pt x="4150586" y="692779"/>
                  <a:pt x="4146667" y="692407"/>
                  <a:pt x="4142102" y="692407"/>
                </a:cubicBezTo>
                <a:close/>
                <a:moveTo>
                  <a:pt x="6274065" y="691514"/>
                </a:moveTo>
                <a:cubicBezTo>
                  <a:pt x="6270295" y="691514"/>
                  <a:pt x="6267145" y="691662"/>
                  <a:pt x="6264615" y="691960"/>
                </a:cubicBezTo>
                <a:cubicBezTo>
                  <a:pt x="6262085" y="692258"/>
                  <a:pt x="6260075" y="692655"/>
                  <a:pt x="6258587" y="693151"/>
                </a:cubicBezTo>
                <a:cubicBezTo>
                  <a:pt x="6257099" y="693647"/>
                  <a:pt x="6256032" y="694292"/>
                  <a:pt x="6255387" y="695085"/>
                </a:cubicBezTo>
                <a:cubicBezTo>
                  <a:pt x="6254742" y="695879"/>
                  <a:pt x="6254420" y="696772"/>
                  <a:pt x="6254420" y="697764"/>
                </a:cubicBezTo>
                <a:lnTo>
                  <a:pt x="6254420" y="872637"/>
                </a:lnTo>
                <a:cubicBezTo>
                  <a:pt x="6254420" y="877003"/>
                  <a:pt x="6255536" y="880153"/>
                  <a:pt x="6257769" y="882088"/>
                </a:cubicBezTo>
                <a:cubicBezTo>
                  <a:pt x="6260001" y="884023"/>
                  <a:pt x="6262754" y="884990"/>
                  <a:pt x="6266029" y="884990"/>
                </a:cubicBezTo>
                <a:lnTo>
                  <a:pt x="6354284" y="884990"/>
                </a:lnTo>
                <a:cubicBezTo>
                  <a:pt x="6355276" y="884990"/>
                  <a:pt x="6356144" y="884693"/>
                  <a:pt x="6356888" y="884097"/>
                </a:cubicBezTo>
                <a:cubicBezTo>
                  <a:pt x="6357632" y="883502"/>
                  <a:pt x="6358252" y="882535"/>
                  <a:pt x="6358748" y="881195"/>
                </a:cubicBezTo>
                <a:cubicBezTo>
                  <a:pt x="6359245" y="879856"/>
                  <a:pt x="6359617" y="878169"/>
                  <a:pt x="6359865" y="876135"/>
                </a:cubicBezTo>
                <a:cubicBezTo>
                  <a:pt x="6360113" y="874101"/>
                  <a:pt x="6360237" y="871596"/>
                  <a:pt x="6360237" y="868619"/>
                </a:cubicBezTo>
                <a:cubicBezTo>
                  <a:pt x="6360237" y="865643"/>
                  <a:pt x="6360113" y="863137"/>
                  <a:pt x="6359865" y="861103"/>
                </a:cubicBezTo>
                <a:cubicBezTo>
                  <a:pt x="6359617" y="859069"/>
                  <a:pt x="6359245" y="857432"/>
                  <a:pt x="6358748" y="856192"/>
                </a:cubicBezTo>
                <a:cubicBezTo>
                  <a:pt x="6358252" y="854952"/>
                  <a:pt x="6357632" y="854059"/>
                  <a:pt x="6356888" y="853513"/>
                </a:cubicBezTo>
                <a:cubicBezTo>
                  <a:pt x="6356144" y="852967"/>
                  <a:pt x="6355276" y="852694"/>
                  <a:pt x="6354284" y="852694"/>
                </a:cubicBezTo>
                <a:lnTo>
                  <a:pt x="6293711" y="852694"/>
                </a:lnTo>
                <a:lnTo>
                  <a:pt x="6293711" y="697764"/>
                </a:lnTo>
                <a:cubicBezTo>
                  <a:pt x="6293711" y="696772"/>
                  <a:pt x="6293388" y="695879"/>
                  <a:pt x="6292743" y="695085"/>
                </a:cubicBezTo>
                <a:cubicBezTo>
                  <a:pt x="6292098" y="694292"/>
                  <a:pt x="6291032" y="693647"/>
                  <a:pt x="6289543" y="693151"/>
                </a:cubicBezTo>
                <a:cubicBezTo>
                  <a:pt x="6288055" y="692655"/>
                  <a:pt x="6286071" y="692258"/>
                  <a:pt x="6283590" y="691960"/>
                </a:cubicBezTo>
                <a:cubicBezTo>
                  <a:pt x="6281110" y="691662"/>
                  <a:pt x="6277935" y="691514"/>
                  <a:pt x="6274065" y="691514"/>
                </a:cubicBezTo>
                <a:close/>
                <a:moveTo>
                  <a:pt x="4388115" y="691514"/>
                </a:moveTo>
                <a:cubicBezTo>
                  <a:pt x="4384345" y="691514"/>
                  <a:pt x="4381220" y="691662"/>
                  <a:pt x="4378739" y="691960"/>
                </a:cubicBezTo>
                <a:cubicBezTo>
                  <a:pt x="4376259" y="692258"/>
                  <a:pt x="4374249" y="692655"/>
                  <a:pt x="4372712" y="693151"/>
                </a:cubicBezTo>
                <a:cubicBezTo>
                  <a:pt x="4371174" y="693647"/>
                  <a:pt x="4370082" y="694292"/>
                  <a:pt x="4369437" y="695085"/>
                </a:cubicBezTo>
                <a:cubicBezTo>
                  <a:pt x="4368792" y="695879"/>
                  <a:pt x="4368470" y="696772"/>
                  <a:pt x="4368470" y="697764"/>
                </a:cubicBezTo>
                <a:lnTo>
                  <a:pt x="4368470" y="879632"/>
                </a:lnTo>
                <a:cubicBezTo>
                  <a:pt x="4368470" y="880625"/>
                  <a:pt x="4368792" y="881518"/>
                  <a:pt x="4369437" y="882311"/>
                </a:cubicBezTo>
                <a:cubicBezTo>
                  <a:pt x="4370082" y="883105"/>
                  <a:pt x="4371149" y="883750"/>
                  <a:pt x="4372637" y="884246"/>
                </a:cubicBezTo>
                <a:cubicBezTo>
                  <a:pt x="4374125" y="884742"/>
                  <a:pt x="4376135" y="885139"/>
                  <a:pt x="4378665" y="885437"/>
                </a:cubicBezTo>
                <a:cubicBezTo>
                  <a:pt x="4381195" y="885734"/>
                  <a:pt x="4384345" y="885883"/>
                  <a:pt x="4388115" y="885883"/>
                </a:cubicBezTo>
                <a:cubicBezTo>
                  <a:pt x="4391985" y="885883"/>
                  <a:pt x="4395160" y="885734"/>
                  <a:pt x="4397640" y="885437"/>
                </a:cubicBezTo>
                <a:cubicBezTo>
                  <a:pt x="4400121" y="885139"/>
                  <a:pt x="4402105" y="884742"/>
                  <a:pt x="4403593" y="884246"/>
                </a:cubicBezTo>
                <a:cubicBezTo>
                  <a:pt x="4405082" y="883750"/>
                  <a:pt x="4406148" y="883105"/>
                  <a:pt x="4406793" y="882311"/>
                </a:cubicBezTo>
                <a:cubicBezTo>
                  <a:pt x="4407438" y="881518"/>
                  <a:pt x="4407761" y="880625"/>
                  <a:pt x="4407761" y="879632"/>
                </a:cubicBezTo>
                <a:lnTo>
                  <a:pt x="4407761" y="697764"/>
                </a:lnTo>
                <a:cubicBezTo>
                  <a:pt x="4407761" y="696772"/>
                  <a:pt x="4407438" y="695879"/>
                  <a:pt x="4406793" y="695085"/>
                </a:cubicBezTo>
                <a:cubicBezTo>
                  <a:pt x="4406148" y="694292"/>
                  <a:pt x="4405082" y="693647"/>
                  <a:pt x="4403593" y="693151"/>
                </a:cubicBezTo>
                <a:cubicBezTo>
                  <a:pt x="4402105" y="692655"/>
                  <a:pt x="4400121" y="692258"/>
                  <a:pt x="4397640" y="691960"/>
                </a:cubicBezTo>
                <a:cubicBezTo>
                  <a:pt x="4395160" y="691662"/>
                  <a:pt x="4391985" y="691514"/>
                  <a:pt x="4388115" y="691514"/>
                </a:cubicBezTo>
                <a:close/>
                <a:moveTo>
                  <a:pt x="4534265" y="689281"/>
                </a:moveTo>
                <a:cubicBezTo>
                  <a:pt x="4521068" y="689281"/>
                  <a:pt x="4508989" y="691514"/>
                  <a:pt x="4498025" y="695978"/>
                </a:cubicBezTo>
                <a:cubicBezTo>
                  <a:pt x="4487061" y="700443"/>
                  <a:pt x="4477660" y="706992"/>
                  <a:pt x="4469822" y="715624"/>
                </a:cubicBezTo>
                <a:cubicBezTo>
                  <a:pt x="4461984" y="724256"/>
                  <a:pt x="4455882" y="734922"/>
                  <a:pt x="4451516" y="747622"/>
                </a:cubicBezTo>
                <a:cubicBezTo>
                  <a:pt x="4447150" y="760322"/>
                  <a:pt x="4444968" y="774857"/>
                  <a:pt x="4444968" y="791228"/>
                </a:cubicBezTo>
                <a:cubicBezTo>
                  <a:pt x="4444968" y="807302"/>
                  <a:pt x="4446952" y="821391"/>
                  <a:pt x="4450921" y="833496"/>
                </a:cubicBezTo>
                <a:cubicBezTo>
                  <a:pt x="4454890" y="845600"/>
                  <a:pt x="4460595" y="855696"/>
                  <a:pt x="4468036" y="863782"/>
                </a:cubicBezTo>
                <a:cubicBezTo>
                  <a:pt x="4475477" y="871868"/>
                  <a:pt x="4484506" y="877946"/>
                  <a:pt x="4495123" y="882014"/>
                </a:cubicBezTo>
                <a:cubicBezTo>
                  <a:pt x="4505739" y="886082"/>
                  <a:pt x="4517645" y="888116"/>
                  <a:pt x="4530841" y="888116"/>
                </a:cubicBezTo>
                <a:cubicBezTo>
                  <a:pt x="4537588" y="888116"/>
                  <a:pt x="4543864" y="887570"/>
                  <a:pt x="4549668" y="886478"/>
                </a:cubicBezTo>
                <a:cubicBezTo>
                  <a:pt x="4555473" y="885387"/>
                  <a:pt x="4560632" y="884023"/>
                  <a:pt x="4565146" y="882386"/>
                </a:cubicBezTo>
                <a:cubicBezTo>
                  <a:pt x="4569661" y="880749"/>
                  <a:pt x="4573481" y="879037"/>
                  <a:pt x="4576606" y="877251"/>
                </a:cubicBezTo>
                <a:cubicBezTo>
                  <a:pt x="4579732" y="875465"/>
                  <a:pt x="4581840" y="874002"/>
                  <a:pt x="4582931" y="872861"/>
                </a:cubicBezTo>
                <a:cubicBezTo>
                  <a:pt x="4584023" y="871720"/>
                  <a:pt x="4584817" y="870703"/>
                  <a:pt x="4585313" y="869810"/>
                </a:cubicBezTo>
                <a:cubicBezTo>
                  <a:pt x="4585809" y="868917"/>
                  <a:pt x="4586206" y="867850"/>
                  <a:pt x="4586503" y="866610"/>
                </a:cubicBezTo>
                <a:cubicBezTo>
                  <a:pt x="4586801" y="865370"/>
                  <a:pt x="4587024" y="863881"/>
                  <a:pt x="4587173" y="862145"/>
                </a:cubicBezTo>
                <a:cubicBezTo>
                  <a:pt x="4587322" y="860409"/>
                  <a:pt x="4587396" y="858300"/>
                  <a:pt x="4587396" y="855820"/>
                </a:cubicBezTo>
                <a:cubicBezTo>
                  <a:pt x="4587396" y="852248"/>
                  <a:pt x="4587297" y="849395"/>
                  <a:pt x="4587098" y="847262"/>
                </a:cubicBezTo>
                <a:cubicBezTo>
                  <a:pt x="4586900" y="845129"/>
                  <a:pt x="4586602" y="843467"/>
                  <a:pt x="4586206" y="842277"/>
                </a:cubicBezTo>
                <a:cubicBezTo>
                  <a:pt x="4585809" y="841086"/>
                  <a:pt x="4585313" y="840292"/>
                  <a:pt x="4584717" y="839895"/>
                </a:cubicBezTo>
                <a:cubicBezTo>
                  <a:pt x="4584122" y="839498"/>
                  <a:pt x="4583328" y="839300"/>
                  <a:pt x="4582336" y="839300"/>
                </a:cubicBezTo>
                <a:cubicBezTo>
                  <a:pt x="4581046" y="839300"/>
                  <a:pt x="4579235" y="840094"/>
                  <a:pt x="4576904" y="841681"/>
                </a:cubicBezTo>
                <a:cubicBezTo>
                  <a:pt x="4574572" y="843269"/>
                  <a:pt x="4571596" y="845055"/>
                  <a:pt x="4567974" y="847039"/>
                </a:cubicBezTo>
                <a:cubicBezTo>
                  <a:pt x="4564353" y="849023"/>
                  <a:pt x="4560012" y="850834"/>
                  <a:pt x="4554952" y="852471"/>
                </a:cubicBezTo>
                <a:cubicBezTo>
                  <a:pt x="4549892" y="854108"/>
                  <a:pt x="4543889" y="854927"/>
                  <a:pt x="4536943" y="854927"/>
                </a:cubicBezTo>
                <a:cubicBezTo>
                  <a:pt x="4529304" y="854927"/>
                  <a:pt x="4522433" y="853612"/>
                  <a:pt x="4516331" y="850983"/>
                </a:cubicBezTo>
                <a:cubicBezTo>
                  <a:pt x="4510229" y="848354"/>
                  <a:pt x="4505020" y="844360"/>
                  <a:pt x="4500704" y="839002"/>
                </a:cubicBezTo>
                <a:cubicBezTo>
                  <a:pt x="4496388" y="833644"/>
                  <a:pt x="4493064" y="826823"/>
                  <a:pt x="4490732" y="818538"/>
                </a:cubicBezTo>
                <a:cubicBezTo>
                  <a:pt x="4488401" y="810254"/>
                  <a:pt x="4487235" y="800456"/>
                  <a:pt x="4487235" y="789145"/>
                </a:cubicBezTo>
                <a:cubicBezTo>
                  <a:pt x="4487235" y="778826"/>
                  <a:pt x="4488326" y="769549"/>
                  <a:pt x="4490509" y="761314"/>
                </a:cubicBezTo>
                <a:cubicBezTo>
                  <a:pt x="4492692" y="753079"/>
                  <a:pt x="4495892" y="746059"/>
                  <a:pt x="4500108" y="740255"/>
                </a:cubicBezTo>
                <a:cubicBezTo>
                  <a:pt x="4504325" y="734451"/>
                  <a:pt x="4509435" y="729986"/>
                  <a:pt x="4515438" y="726860"/>
                </a:cubicBezTo>
                <a:cubicBezTo>
                  <a:pt x="4521441" y="723735"/>
                  <a:pt x="4528262" y="722172"/>
                  <a:pt x="4535902" y="722172"/>
                </a:cubicBezTo>
                <a:cubicBezTo>
                  <a:pt x="4542847" y="722172"/>
                  <a:pt x="4548825" y="723040"/>
                  <a:pt x="4553835" y="724777"/>
                </a:cubicBezTo>
                <a:cubicBezTo>
                  <a:pt x="4558846" y="726513"/>
                  <a:pt x="4563162" y="728448"/>
                  <a:pt x="4566784" y="730581"/>
                </a:cubicBezTo>
                <a:cubicBezTo>
                  <a:pt x="4570405" y="732714"/>
                  <a:pt x="4573357" y="734649"/>
                  <a:pt x="4575639" y="736385"/>
                </a:cubicBezTo>
                <a:cubicBezTo>
                  <a:pt x="4577921" y="738122"/>
                  <a:pt x="4579806" y="738990"/>
                  <a:pt x="4581294" y="738990"/>
                </a:cubicBezTo>
                <a:cubicBezTo>
                  <a:pt x="4582187" y="738990"/>
                  <a:pt x="4582981" y="738692"/>
                  <a:pt x="4583676" y="738097"/>
                </a:cubicBezTo>
                <a:cubicBezTo>
                  <a:pt x="4584370" y="737501"/>
                  <a:pt x="4584965" y="736559"/>
                  <a:pt x="4585461" y="735269"/>
                </a:cubicBezTo>
                <a:cubicBezTo>
                  <a:pt x="4585957" y="733979"/>
                  <a:pt x="4586305" y="732292"/>
                  <a:pt x="4586503" y="730209"/>
                </a:cubicBezTo>
                <a:cubicBezTo>
                  <a:pt x="4586702" y="728125"/>
                  <a:pt x="4586801" y="725595"/>
                  <a:pt x="4586801" y="722619"/>
                </a:cubicBezTo>
                <a:cubicBezTo>
                  <a:pt x="4586801" y="719841"/>
                  <a:pt x="4586726" y="717509"/>
                  <a:pt x="4586578" y="715624"/>
                </a:cubicBezTo>
                <a:cubicBezTo>
                  <a:pt x="4586429" y="713739"/>
                  <a:pt x="4586206" y="712101"/>
                  <a:pt x="4585908" y="710712"/>
                </a:cubicBezTo>
                <a:cubicBezTo>
                  <a:pt x="4585610" y="709323"/>
                  <a:pt x="4585213" y="708182"/>
                  <a:pt x="4584717" y="707289"/>
                </a:cubicBezTo>
                <a:cubicBezTo>
                  <a:pt x="4584221" y="706396"/>
                  <a:pt x="4583303" y="705280"/>
                  <a:pt x="4581964" y="703941"/>
                </a:cubicBezTo>
                <a:cubicBezTo>
                  <a:pt x="4580625" y="702601"/>
                  <a:pt x="4578268" y="700989"/>
                  <a:pt x="4574895" y="699104"/>
                </a:cubicBezTo>
                <a:cubicBezTo>
                  <a:pt x="4571521" y="697219"/>
                  <a:pt x="4567726" y="695557"/>
                  <a:pt x="4563509" y="694118"/>
                </a:cubicBezTo>
                <a:cubicBezTo>
                  <a:pt x="4559292" y="692679"/>
                  <a:pt x="4554704" y="691514"/>
                  <a:pt x="4549743" y="690621"/>
                </a:cubicBezTo>
                <a:cubicBezTo>
                  <a:pt x="4544782" y="689728"/>
                  <a:pt x="4539622" y="689281"/>
                  <a:pt x="4534265" y="689281"/>
                </a:cubicBezTo>
                <a:close/>
                <a:moveTo>
                  <a:pt x="6444027" y="688983"/>
                </a:moveTo>
                <a:cubicBezTo>
                  <a:pt x="6435196" y="688983"/>
                  <a:pt x="6426837" y="690125"/>
                  <a:pt x="6418949" y="692407"/>
                </a:cubicBezTo>
                <a:cubicBezTo>
                  <a:pt x="6411062" y="694689"/>
                  <a:pt x="6404215" y="698136"/>
                  <a:pt x="6398411" y="702750"/>
                </a:cubicBezTo>
                <a:cubicBezTo>
                  <a:pt x="6392607" y="707364"/>
                  <a:pt x="6387993" y="713168"/>
                  <a:pt x="6384570" y="720163"/>
                </a:cubicBezTo>
                <a:cubicBezTo>
                  <a:pt x="6381147" y="727158"/>
                  <a:pt x="6379436" y="735269"/>
                  <a:pt x="6379436" y="744496"/>
                </a:cubicBezTo>
                <a:cubicBezTo>
                  <a:pt x="6379436" y="752533"/>
                  <a:pt x="6380626" y="759429"/>
                  <a:pt x="6383007" y="765184"/>
                </a:cubicBezTo>
                <a:cubicBezTo>
                  <a:pt x="6385389" y="770938"/>
                  <a:pt x="6388489" y="775924"/>
                  <a:pt x="6392309" y="780141"/>
                </a:cubicBezTo>
                <a:cubicBezTo>
                  <a:pt x="6396129" y="784358"/>
                  <a:pt x="6400470" y="787979"/>
                  <a:pt x="6405332" y="791005"/>
                </a:cubicBezTo>
                <a:cubicBezTo>
                  <a:pt x="6410193" y="794031"/>
                  <a:pt x="6415204" y="796735"/>
                  <a:pt x="6420363" y="799116"/>
                </a:cubicBezTo>
                <a:cubicBezTo>
                  <a:pt x="6425523" y="801498"/>
                  <a:pt x="6430533" y="803755"/>
                  <a:pt x="6435395" y="805888"/>
                </a:cubicBezTo>
                <a:cubicBezTo>
                  <a:pt x="6440257" y="808021"/>
                  <a:pt x="6444598" y="810303"/>
                  <a:pt x="6448417" y="812734"/>
                </a:cubicBezTo>
                <a:cubicBezTo>
                  <a:pt x="6452237" y="815165"/>
                  <a:pt x="6455338" y="817943"/>
                  <a:pt x="6457719" y="821069"/>
                </a:cubicBezTo>
                <a:cubicBezTo>
                  <a:pt x="6460100" y="824194"/>
                  <a:pt x="6461291" y="827939"/>
                  <a:pt x="6461291" y="832305"/>
                </a:cubicBezTo>
                <a:cubicBezTo>
                  <a:pt x="6461291" y="836075"/>
                  <a:pt x="6460597" y="839498"/>
                  <a:pt x="6459207" y="842574"/>
                </a:cubicBezTo>
                <a:cubicBezTo>
                  <a:pt x="6457818" y="845650"/>
                  <a:pt x="6455809" y="848230"/>
                  <a:pt x="6453180" y="850313"/>
                </a:cubicBezTo>
                <a:cubicBezTo>
                  <a:pt x="6450551" y="852397"/>
                  <a:pt x="6447351" y="854009"/>
                  <a:pt x="6443580" y="855150"/>
                </a:cubicBezTo>
                <a:cubicBezTo>
                  <a:pt x="6439810" y="856291"/>
                  <a:pt x="6435544" y="856862"/>
                  <a:pt x="6430781" y="856862"/>
                </a:cubicBezTo>
                <a:cubicBezTo>
                  <a:pt x="6423538" y="856862"/>
                  <a:pt x="6417164" y="856043"/>
                  <a:pt x="6411657" y="854406"/>
                </a:cubicBezTo>
                <a:cubicBezTo>
                  <a:pt x="6406150" y="852769"/>
                  <a:pt x="6401412" y="850958"/>
                  <a:pt x="6397444" y="848974"/>
                </a:cubicBezTo>
                <a:cubicBezTo>
                  <a:pt x="6393475" y="846989"/>
                  <a:pt x="6390226" y="845179"/>
                  <a:pt x="6387696" y="843542"/>
                </a:cubicBezTo>
                <a:cubicBezTo>
                  <a:pt x="6385165" y="841904"/>
                  <a:pt x="6383206" y="841086"/>
                  <a:pt x="6381817" y="841086"/>
                </a:cubicBezTo>
                <a:cubicBezTo>
                  <a:pt x="6380825" y="841086"/>
                  <a:pt x="6379956" y="841359"/>
                  <a:pt x="6379212" y="841904"/>
                </a:cubicBezTo>
                <a:cubicBezTo>
                  <a:pt x="6378468" y="842450"/>
                  <a:pt x="6377873" y="843368"/>
                  <a:pt x="6377426" y="844658"/>
                </a:cubicBezTo>
                <a:cubicBezTo>
                  <a:pt x="6376980" y="845948"/>
                  <a:pt x="6376658" y="847634"/>
                  <a:pt x="6376459" y="849718"/>
                </a:cubicBezTo>
                <a:cubicBezTo>
                  <a:pt x="6376260" y="851802"/>
                  <a:pt x="6376161" y="854381"/>
                  <a:pt x="6376161" y="857457"/>
                </a:cubicBezTo>
                <a:cubicBezTo>
                  <a:pt x="6376161" y="862021"/>
                  <a:pt x="6376434" y="865518"/>
                  <a:pt x="6376980" y="867949"/>
                </a:cubicBezTo>
                <a:cubicBezTo>
                  <a:pt x="6377526" y="870380"/>
                  <a:pt x="6378443" y="872241"/>
                  <a:pt x="6379733" y="873530"/>
                </a:cubicBezTo>
                <a:cubicBezTo>
                  <a:pt x="6381023" y="874820"/>
                  <a:pt x="6383132" y="876309"/>
                  <a:pt x="6386058" y="877995"/>
                </a:cubicBezTo>
                <a:cubicBezTo>
                  <a:pt x="6388985" y="879682"/>
                  <a:pt x="6392632" y="881294"/>
                  <a:pt x="6396997" y="882832"/>
                </a:cubicBezTo>
                <a:cubicBezTo>
                  <a:pt x="6401363" y="884370"/>
                  <a:pt x="6406398" y="885685"/>
                  <a:pt x="6412103" y="886776"/>
                </a:cubicBezTo>
                <a:cubicBezTo>
                  <a:pt x="6417809" y="887867"/>
                  <a:pt x="6423985" y="888413"/>
                  <a:pt x="6430632" y="888413"/>
                </a:cubicBezTo>
                <a:cubicBezTo>
                  <a:pt x="6440455" y="888413"/>
                  <a:pt x="6449682" y="887123"/>
                  <a:pt x="6458314" y="884544"/>
                </a:cubicBezTo>
                <a:cubicBezTo>
                  <a:pt x="6466947" y="881964"/>
                  <a:pt x="6474487" y="878119"/>
                  <a:pt x="6480936" y="873010"/>
                </a:cubicBezTo>
                <a:cubicBezTo>
                  <a:pt x="6487386" y="867900"/>
                  <a:pt x="6492495" y="861525"/>
                  <a:pt x="6496266" y="853885"/>
                </a:cubicBezTo>
                <a:cubicBezTo>
                  <a:pt x="6500036" y="846245"/>
                  <a:pt x="6501921" y="837365"/>
                  <a:pt x="6501921" y="827245"/>
                </a:cubicBezTo>
                <a:cubicBezTo>
                  <a:pt x="6501921" y="819506"/>
                  <a:pt x="6500730" y="812784"/>
                  <a:pt x="6498349" y="807079"/>
                </a:cubicBezTo>
                <a:cubicBezTo>
                  <a:pt x="6495968" y="801374"/>
                  <a:pt x="6492843" y="796413"/>
                  <a:pt x="6488973" y="792196"/>
                </a:cubicBezTo>
                <a:cubicBezTo>
                  <a:pt x="6485104" y="787979"/>
                  <a:pt x="6480688" y="784358"/>
                  <a:pt x="6475727" y="781331"/>
                </a:cubicBezTo>
                <a:cubicBezTo>
                  <a:pt x="6470766" y="778305"/>
                  <a:pt x="6465706" y="775601"/>
                  <a:pt x="6460547" y="773220"/>
                </a:cubicBezTo>
                <a:cubicBezTo>
                  <a:pt x="6455388" y="770839"/>
                  <a:pt x="6450327" y="768582"/>
                  <a:pt x="6445366" y="766449"/>
                </a:cubicBezTo>
                <a:cubicBezTo>
                  <a:pt x="6440405" y="764315"/>
                  <a:pt x="6435966" y="762033"/>
                  <a:pt x="6432046" y="759602"/>
                </a:cubicBezTo>
                <a:cubicBezTo>
                  <a:pt x="6428127" y="757172"/>
                  <a:pt x="6425002" y="754393"/>
                  <a:pt x="6422670" y="751268"/>
                </a:cubicBezTo>
                <a:cubicBezTo>
                  <a:pt x="6420339" y="748143"/>
                  <a:pt x="6419173" y="744447"/>
                  <a:pt x="6419173" y="740180"/>
                </a:cubicBezTo>
                <a:cubicBezTo>
                  <a:pt x="6419173" y="737303"/>
                  <a:pt x="6419694" y="734575"/>
                  <a:pt x="6420735" y="731995"/>
                </a:cubicBezTo>
                <a:cubicBezTo>
                  <a:pt x="6421777" y="729415"/>
                  <a:pt x="6423365" y="727208"/>
                  <a:pt x="6425498" y="725372"/>
                </a:cubicBezTo>
                <a:cubicBezTo>
                  <a:pt x="6427631" y="723536"/>
                  <a:pt x="6430285" y="722098"/>
                  <a:pt x="6433460" y="721056"/>
                </a:cubicBezTo>
                <a:cubicBezTo>
                  <a:pt x="6436635" y="720014"/>
                  <a:pt x="6440356" y="719493"/>
                  <a:pt x="6444622" y="719493"/>
                </a:cubicBezTo>
                <a:cubicBezTo>
                  <a:pt x="6450079" y="719493"/>
                  <a:pt x="6455090" y="720163"/>
                  <a:pt x="6459654" y="721502"/>
                </a:cubicBezTo>
                <a:cubicBezTo>
                  <a:pt x="6464218" y="722842"/>
                  <a:pt x="6468236" y="724330"/>
                  <a:pt x="6471709" y="725967"/>
                </a:cubicBezTo>
                <a:cubicBezTo>
                  <a:pt x="6475182" y="727604"/>
                  <a:pt x="6478109" y="729118"/>
                  <a:pt x="6480490" y="730507"/>
                </a:cubicBezTo>
                <a:cubicBezTo>
                  <a:pt x="6482871" y="731896"/>
                  <a:pt x="6484607" y="732590"/>
                  <a:pt x="6485699" y="732590"/>
                </a:cubicBezTo>
                <a:cubicBezTo>
                  <a:pt x="6486790" y="732590"/>
                  <a:pt x="6487658" y="732292"/>
                  <a:pt x="6488303" y="731697"/>
                </a:cubicBezTo>
                <a:cubicBezTo>
                  <a:pt x="6488948" y="731102"/>
                  <a:pt x="6489444" y="730159"/>
                  <a:pt x="6489792" y="728869"/>
                </a:cubicBezTo>
                <a:cubicBezTo>
                  <a:pt x="6490139" y="727580"/>
                  <a:pt x="6490387" y="725943"/>
                  <a:pt x="6490536" y="723958"/>
                </a:cubicBezTo>
                <a:cubicBezTo>
                  <a:pt x="6490685" y="721974"/>
                  <a:pt x="6490759" y="719543"/>
                  <a:pt x="6490759" y="716666"/>
                </a:cubicBezTo>
                <a:cubicBezTo>
                  <a:pt x="6490759" y="714086"/>
                  <a:pt x="6490709" y="711928"/>
                  <a:pt x="6490610" y="710192"/>
                </a:cubicBezTo>
                <a:cubicBezTo>
                  <a:pt x="6490511" y="708455"/>
                  <a:pt x="6490337" y="707017"/>
                  <a:pt x="6490089" y="705875"/>
                </a:cubicBezTo>
                <a:cubicBezTo>
                  <a:pt x="6489841" y="704734"/>
                  <a:pt x="6489544" y="703817"/>
                  <a:pt x="6489196" y="703122"/>
                </a:cubicBezTo>
                <a:cubicBezTo>
                  <a:pt x="6488849" y="702428"/>
                  <a:pt x="6488179" y="701584"/>
                  <a:pt x="6487187" y="700592"/>
                </a:cubicBezTo>
                <a:cubicBezTo>
                  <a:pt x="6486195" y="699600"/>
                  <a:pt x="6484161" y="698360"/>
                  <a:pt x="6481085" y="696871"/>
                </a:cubicBezTo>
                <a:cubicBezTo>
                  <a:pt x="6478009" y="695383"/>
                  <a:pt x="6474487" y="694044"/>
                  <a:pt x="6470518" y="692853"/>
                </a:cubicBezTo>
                <a:cubicBezTo>
                  <a:pt x="6466550" y="691662"/>
                  <a:pt x="6462283" y="690720"/>
                  <a:pt x="6457719" y="690025"/>
                </a:cubicBezTo>
                <a:cubicBezTo>
                  <a:pt x="6453155" y="689331"/>
                  <a:pt x="6448591" y="688983"/>
                  <a:pt x="6444027" y="688983"/>
                </a:cubicBezTo>
                <a:close/>
                <a:moveTo>
                  <a:pt x="6128809" y="688983"/>
                </a:moveTo>
                <a:cubicBezTo>
                  <a:pt x="6113529" y="688983"/>
                  <a:pt x="6100110" y="691315"/>
                  <a:pt x="6088551" y="695978"/>
                </a:cubicBezTo>
                <a:cubicBezTo>
                  <a:pt x="6076992" y="700642"/>
                  <a:pt x="6067293" y="707339"/>
                  <a:pt x="6059455" y="716070"/>
                </a:cubicBezTo>
                <a:cubicBezTo>
                  <a:pt x="6051617" y="724801"/>
                  <a:pt x="6045713" y="735393"/>
                  <a:pt x="6041745" y="747845"/>
                </a:cubicBezTo>
                <a:cubicBezTo>
                  <a:pt x="6037776" y="760297"/>
                  <a:pt x="6035791" y="774312"/>
                  <a:pt x="6035791" y="789889"/>
                </a:cubicBezTo>
                <a:cubicBezTo>
                  <a:pt x="6035791" y="806855"/>
                  <a:pt x="6037652" y="821540"/>
                  <a:pt x="6041372" y="833942"/>
                </a:cubicBezTo>
                <a:cubicBezTo>
                  <a:pt x="6045093" y="846344"/>
                  <a:pt x="6050674" y="856564"/>
                  <a:pt x="6058116" y="864601"/>
                </a:cubicBezTo>
                <a:cubicBezTo>
                  <a:pt x="6065557" y="872637"/>
                  <a:pt x="6074859" y="878615"/>
                  <a:pt x="6086021" y="882535"/>
                </a:cubicBezTo>
                <a:cubicBezTo>
                  <a:pt x="6097183" y="886454"/>
                  <a:pt x="6110255" y="888413"/>
                  <a:pt x="6125237" y="888413"/>
                </a:cubicBezTo>
                <a:cubicBezTo>
                  <a:pt x="6140418" y="888413"/>
                  <a:pt x="6153787" y="886106"/>
                  <a:pt x="6165346" y="881493"/>
                </a:cubicBezTo>
                <a:cubicBezTo>
                  <a:pt x="6176905" y="876879"/>
                  <a:pt x="6186604" y="870182"/>
                  <a:pt x="6194442" y="861401"/>
                </a:cubicBezTo>
                <a:cubicBezTo>
                  <a:pt x="6202280" y="852620"/>
                  <a:pt x="6208184" y="841929"/>
                  <a:pt x="6212153" y="829328"/>
                </a:cubicBezTo>
                <a:cubicBezTo>
                  <a:pt x="6216121" y="816728"/>
                  <a:pt x="6218106" y="802440"/>
                  <a:pt x="6218106" y="786466"/>
                </a:cubicBezTo>
                <a:cubicBezTo>
                  <a:pt x="6218106" y="769797"/>
                  <a:pt x="6216196" y="755336"/>
                  <a:pt x="6212376" y="743083"/>
                </a:cubicBezTo>
                <a:cubicBezTo>
                  <a:pt x="6208556" y="730829"/>
                  <a:pt x="6202900" y="720684"/>
                  <a:pt x="6195410" y="712647"/>
                </a:cubicBezTo>
                <a:cubicBezTo>
                  <a:pt x="6187918" y="704610"/>
                  <a:pt x="6178592" y="698657"/>
                  <a:pt x="6167430" y="694788"/>
                </a:cubicBezTo>
                <a:cubicBezTo>
                  <a:pt x="6156268" y="690918"/>
                  <a:pt x="6143394" y="688983"/>
                  <a:pt x="6128809" y="688983"/>
                </a:cubicBezTo>
                <a:close/>
                <a:moveTo>
                  <a:pt x="5919259" y="688983"/>
                </a:moveTo>
                <a:cubicBezTo>
                  <a:pt x="5903979" y="688983"/>
                  <a:pt x="5890560" y="691315"/>
                  <a:pt x="5879001" y="695978"/>
                </a:cubicBezTo>
                <a:cubicBezTo>
                  <a:pt x="5867442" y="700642"/>
                  <a:pt x="5857743" y="707339"/>
                  <a:pt x="5849905" y="716070"/>
                </a:cubicBezTo>
                <a:cubicBezTo>
                  <a:pt x="5842067" y="724801"/>
                  <a:pt x="5836163" y="735393"/>
                  <a:pt x="5832195" y="747845"/>
                </a:cubicBezTo>
                <a:cubicBezTo>
                  <a:pt x="5828226" y="760297"/>
                  <a:pt x="5826241" y="774312"/>
                  <a:pt x="5826241" y="789889"/>
                </a:cubicBezTo>
                <a:cubicBezTo>
                  <a:pt x="5826241" y="806855"/>
                  <a:pt x="5828102" y="821540"/>
                  <a:pt x="5831822" y="833942"/>
                </a:cubicBezTo>
                <a:cubicBezTo>
                  <a:pt x="5835543" y="846344"/>
                  <a:pt x="5841124" y="856564"/>
                  <a:pt x="5848566" y="864601"/>
                </a:cubicBezTo>
                <a:cubicBezTo>
                  <a:pt x="5856007" y="872637"/>
                  <a:pt x="5865309" y="878615"/>
                  <a:pt x="5876471" y="882535"/>
                </a:cubicBezTo>
                <a:cubicBezTo>
                  <a:pt x="5887633" y="886454"/>
                  <a:pt x="5900705" y="888413"/>
                  <a:pt x="5915687" y="888413"/>
                </a:cubicBezTo>
                <a:cubicBezTo>
                  <a:pt x="5930868" y="888413"/>
                  <a:pt x="5944237" y="886106"/>
                  <a:pt x="5955796" y="881493"/>
                </a:cubicBezTo>
                <a:cubicBezTo>
                  <a:pt x="5967355" y="876879"/>
                  <a:pt x="5977054" y="870182"/>
                  <a:pt x="5984892" y="861401"/>
                </a:cubicBezTo>
                <a:cubicBezTo>
                  <a:pt x="5992730" y="852620"/>
                  <a:pt x="5998634" y="841929"/>
                  <a:pt x="6002603" y="829328"/>
                </a:cubicBezTo>
                <a:cubicBezTo>
                  <a:pt x="6006571" y="816728"/>
                  <a:pt x="6008556" y="802440"/>
                  <a:pt x="6008556" y="786466"/>
                </a:cubicBezTo>
                <a:cubicBezTo>
                  <a:pt x="6008556" y="769797"/>
                  <a:pt x="6006646" y="755336"/>
                  <a:pt x="6002826" y="743083"/>
                </a:cubicBezTo>
                <a:cubicBezTo>
                  <a:pt x="5999006" y="730829"/>
                  <a:pt x="5993351" y="720684"/>
                  <a:pt x="5985860" y="712647"/>
                </a:cubicBezTo>
                <a:cubicBezTo>
                  <a:pt x="5978368" y="704610"/>
                  <a:pt x="5969042" y="698657"/>
                  <a:pt x="5957880" y="694788"/>
                </a:cubicBezTo>
                <a:cubicBezTo>
                  <a:pt x="5946718" y="690918"/>
                  <a:pt x="5933844" y="688983"/>
                  <a:pt x="5919259" y="688983"/>
                </a:cubicBezTo>
                <a:close/>
                <a:moveTo>
                  <a:pt x="5223934" y="688983"/>
                </a:moveTo>
                <a:cubicBezTo>
                  <a:pt x="5208654" y="688983"/>
                  <a:pt x="5195235" y="691315"/>
                  <a:pt x="5183676" y="695978"/>
                </a:cubicBezTo>
                <a:cubicBezTo>
                  <a:pt x="5172117" y="700642"/>
                  <a:pt x="5162418" y="707339"/>
                  <a:pt x="5154580" y="716070"/>
                </a:cubicBezTo>
                <a:cubicBezTo>
                  <a:pt x="5146742" y="724801"/>
                  <a:pt x="5140838" y="735393"/>
                  <a:pt x="5136870" y="747845"/>
                </a:cubicBezTo>
                <a:cubicBezTo>
                  <a:pt x="5132901" y="760297"/>
                  <a:pt x="5130916" y="774312"/>
                  <a:pt x="5130916" y="789889"/>
                </a:cubicBezTo>
                <a:cubicBezTo>
                  <a:pt x="5130916" y="806855"/>
                  <a:pt x="5132777" y="821540"/>
                  <a:pt x="5136498" y="833942"/>
                </a:cubicBezTo>
                <a:cubicBezTo>
                  <a:pt x="5140218" y="846344"/>
                  <a:pt x="5145799" y="856564"/>
                  <a:pt x="5153241" y="864601"/>
                </a:cubicBezTo>
                <a:cubicBezTo>
                  <a:pt x="5160682" y="872637"/>
                  <a:pt x="5169984" y="878615"/>
                  <a:pt x="5181146" y="882535"/>
                </a:cubicBezTo>
                <a:cubicBezTo>
                  <a:pt x="5192308" y="886454"/>
                  <a:pt x="5205380" y="888413"/>
                  <a:pt x="5220362" y="888413"/>
                </a:cubicBezTo>
                <a:cubicBezTo>
                  <a:pt x="5235543" y="888413"/>
                  <a:pt x="5248912" y="886106"/>
                  <a:pt x="5260471" y="881493"/>
                </a:cubicBezTo>
                <a:cubicBezTo>
                  <a:pt x="5272030" y="876879"/>
                  <a:pt x="5281729" y="870182"/>
                  <a:pt x="5289567" y="861401"/>
                </a:cubicBezTo>
                <a:cubicBezTo>
                  <a:pt x="5297405" y="852620"/>
                  <a:pt x="5303309" y="841929"/>
                  <a:pt x="5307278" y="829328"/>
                </a:cubicBezTo>
                <a:cubicBezTo>
                  <a:pt x="5311247" y="816728"/>
                  <a:pt x="5313231" y="802440"/>
                  <a:pt x="5313231" y="786466"/>
                </a:cubicBezTo>
                <a:cubicBezTo>
                  <a:pt x="5313231" y="769797"/>
                  <a:pt x="5311321" y="755336"/>
                  <a:pt x="5307501" y="743083"/>
                </a:cubicBezTo>
                <a:cubicBezTo>
                  <a:pt x="5303681" y="730829"/>
                  <a:pt x="5298026" y="720684"/>
                  <a:pt x="5290535" y="712647"/>
                </a:cubicBezTo>
                <a:cubicBezTo>
                  <a:pt x="5283044" y="704610"/>
                  <a:pt x="5273717" y="698657"/>
                  <a:pt x="5262555" y="694788"/>
                </a:cubicBezTo>
                <a:cubicBezTo>
                  <a:pt x="5251393" y="690918"/>
                  <a:pt x="5238519" y="688983"/>
                  <a:pt x="5223934" y="688983"/>
                </a:cubicBezTo>
                <a:close/>
                <a:moveTo>
                  <a:pt x="5053377" y="688983"/>
                </a:moveTo>
                <a:cubicBezTo>
                  <a:pt x="5044546" y="688983"/>
                  <a:pt x="5036187" y="690125"/>
                  <a:pt x="5028300" y="692407"/>
                </a:cubicBezTo>
                <a:cubicBezTo>
                  <a:pt x="5020412" y="694689"/>
                  <a:pt x="5013566" y="698136"/>
                  <a:pt x="5007761" y="702750"/>
                </a:cubicBezTo>
                <a:cubicBezTo>
                  <a:pt x="5001957" y="707364"/>
                  <a:pt x="4997343" y="713168"/>
                  <a:pt x="4993920" y="720163"/>
                </a:cubicBezTo>
                <a:cubicBezTo>
                  <a:pt x="4990497" y="727158"/>
                  <a:pt x="4988786" y="735269"/>
                  <a:pt x="4988786" y="744496"/>
                </a:cubicBezTo>
                <a:cubicBezTo>
                  <a:pt x="4988786" y="752533"/>
                  <a:pt x="4989976" y="759429"/>
                  <a:pt x="4992358" y="765184"/>
                </a:cubicBezTo>
                <a:cubicBezTo>
                  <a:pt x="4994739" y="770938"/>
                  <a:pt x="4997839" y="775924"/>
                  <a:pt x="5001659" y="780141"/>
                </a:cubicBezTo>
                <a:cubicBezTo>
                  <a:pt x="5005479" y="784358"/>
                  <a:pt x="5009820" y="787979"/>
                  <a:pt x="5014682" y="791005"/>
                </a:cubicBezTo>
                <a:cubicBezTo>
                  <a:pt x="5019543" y="794031"/>
                  <a:pt x="5024554" y="796735"/>
                  <a:pt x="5029713" y="799116"/>
                </a:cubicBezTo>
                <a:cubicBezTo>
                  <a:pt x="5034873" y="801498"/>
                  <a:pt x="5039883" y="803755"/>
                  <a:pt x="5044745" y="805888"/>
                </a:cubicBezTo>
                <a:cubicBezTo>
                  <a:pt x="5049607" y="808021"/>
                  <a:pt x="5053948" y="810303"/>
                  <a:pt x="5057767" y="812734"/>
                </a:cubicBezTo>
                <a:cubicBezTo>
                  <a:pt x="5061587" y="815165"/>
                  <a:pt x="5064688" y="817943"/>
                  <a:pt x="5067069" y="821069"/>
                </a:cubicBezTo>
                <a:cubicBezTo>
                  <a:pt x="5069450" y="824194"/>
                  <a:pt x="5070641" y="827939"/>
                  <a:pt x="5070641" y="832305"/>
                </a:cubicBezTo>
                <a:cubicBezTo>
                  <a:pt x="5070641" y="836075"/>
                  <a:pt x="5069947" y="839498"/>
                  <a:pt x="5068558" y="842574"/>
                </a:cubicBezTo>
                <a:cubicBezTo>
                  <a:pt x="5067168" y="845650"/>
                  <a:pt x="5065159" y="848230"/>
                  <a:pt x="5062530" y="850313"/>
                </a:cubicBezTo>
                <a:cubicBezTo>
                  <a:pt x="5059901" y="852397"/>
                  <a:pt x="5056701" y="854009"/>
                  <a:pt x="5052931" y="855150"/>
                </a:cubicBezTo>
                <a:cubicBezTo>
                  <a:pt x="5049160" y="856291"/>
                  <a:pt x="5044894" y="856862"/>
                  <a:pt x="5040131" y="856862"/>
                </a:cubicBezTo>
                <a:cubicBezTo>
                  <a:pt x="5032888" y="856862"/>
                  <a:pt x="5026514" y="856043"/>
                  <a:pt x="5021007" y="854406"/>
                </a:cubicBezTo>
                <a:cubicBezTo>
                  <a:pt x="5015500" y="852769"/>
                  <a:pt x="5010762" y="850958"/>
                  <a:pt x="5006794" y="848974"/>
                </a:cubicBezTo>
                <a:cubicBezTo>
                  <a:pt x="5002825" y="846989"/>
                  <a:pt x="4999576" y="845179"/>
                  <a:pt x="4997046" y="843542"/>
                </a:cubicBezTo>
                <a:cubicBezTo>
                  <a:pt x="4994516" y="841904"/>
                  <a:pt x="4992556" y="841086"/>
                  <a:pt x="4991167" y="841086"/>
                </a:cubicBezTo>
                <a:cubicBezTo>
                  <a:pt x="4990175" y="841086"/>
                  <a:pt x="4989307" y="841359"/>
                  <a:pt x="4988562" y="841904"/>
                </a:cubicBezTo>
                <a:cubicBezTo>
                  <a:pt x="4987818" y="842450"/>
                  <a:pt x="4987223" y="843368"/>
                  <a:pt x="4986776" y="844658"/>
                </a:cubicBezTo>
                <a:cubicBezTo>
                  <a:pt x="4986330" y="845948"/>
                  <a:pt x="4986007" y="847634"/>
                  <a:pt x="4985809" y="849718"/>
                </a:cubicBezTo>
                <a:cubicBezTo>
                  <a:pt x="4985611" y="851802"/>
                  <a:pt x="4985511" y="854381"/>
                  <a:pt x="4985511" y="857457"/>
                </a:cubicBezTo>
                <a:cubicBezTo>
                  <a:pt x="4985511" y="862021"/>
                  <a:pt x="4985784" y="865518"/>
                  <a:pt x="4986330" y="867949"/>
                </a:cubicBezTo>
                <a:cubicBezTo>
                  <a:pt x="4986876" y="870380"/>
                  <a:pt x="4987793" y="872241"/>
                  <a:pt x="4989083" y="873530"/>
                </a:cubicBezTo>
                <a:cubicBezTo>
                  <a:pt x="4990373" y="874820"/>
                  <a:pt x="4992481" y="876309"/>
                  <a:pt x="4995408" y="877995"/>
                </a:cubicBezTo>
                <a:cubicBezTo>
                  <a:pt x="4998335" y="879682"/>
                  <a:pt x="5001982" y="881294"/>
                  <a:pt x="5006347" y="882832"/>
                </a:cubicBezTo>
                <a:cubicBezTo>
                  <a:pt x="5010713" y="884370"/>
                  <a:pt x="5015748" y="885685"/>
                  <a:pt x="5021453" y="886776"/>
                </a:cubicBezTo>
                <a:cubicBezTo>
                  <a:pt x="5027158" y="887867"/>
                  <a:pt x="5033335" y="888413"/>
                  <a:pt x="5039983" y="888413"/>
                </a:cubicBezTo>
                <a:cubicBezTo>
                  <a:pt x="5049805" y="888413"/>
                  <a:pt x="5059033" y="887123"/>
                  <a:pt x="5067665" y="884544"/>
                </a:cubicBezTo>
                <a:cubicBezTo>
                  <a:pt x="5076297" y="881964"/>
                  <a:pt x="5083837" y="878119"/>
                  <a:pt x="5090286" y="873010"/>
                </a:cubicBezTo>
                <a:cubicBezTo>
                  <a:pt x="5096736" y="867900"/>
                  <a:pt x="5101845" y="861525"/>
                  <a:pt x="5105616" y="853885"/>
                </a:cubicBezTo>
                <a:cubicBezTo>
                  <a:pt x="5109386" y="846245"/>
                  <a:pt x="5111271" y="837365"/>
                  <a:pt x="5111271" y="827245"/>
                </a:cubicBezTo>
                <a:cubicBezTo>
                  <a:pt x="5111271" y="819506"/>
                  <a:pt x="5110081" y="812784"/>
                  <a:pt x="5107699" y="807079"/>
                </a:cubicBezTo>
                <a:cubicBezTo>
                  <a:pt x="5105318" y="801374"/>
                  <a:pt x="5102193" y="796413"/>
                  <a:pt x="5098323" y="792196"/>
                </a:cubicBezTo>
                <a:cubicBezTo>
                  <a:pt x="5094454" y="787979"/>
                  <a:pt x="5090038" y="784358"/>
                  <a:pt x="5085077" y="781331"/>
                </a:cubicBezTo>
                <a:cubicBezTo>
                  <a:pt x="5080116" y="778305"/>
                  <a:pt x="5075056" y="775601"/>
                  <a:pt x="5069897" y="773220"/>
                </a:cubicBezTo>
                <a:cubicBezTo>
                  <a:pt x="5064738" y="770839"/>
                  <a:pt x="5059677" y="768582"/>
                  <a:pt x="5054716" y="766449"/>
                </a:cubicBezTo>
                <a:cubicBezTo>
                  <a:pt x="5049755" y="764315"/>
                  <a:pt x="5045315" y="762033"/>
                  <a:pt x="5041396" y="759602"/>
                </a:cubicBezTo>
                <a:cubicBezTo>
                  <a:pt x="5037477" y="757172"/>
                  <a:pt x="5034352" y="754393"/>
                  <a:pt x="5032020" y="751268"/>
                </a:cubicBezTo>
                <a:cubicBezTo>
                  <a:pt x="5029689" y="748143"/>
                  <a:pt x="5028523" y="744447"/>
                  <a:pt x="5028523" y="740180"/>
                </a:cubicBezTo>
                <a:cubicBezTo>
                  <a:pt x="5028523" y="737303"/>
                  <a:pt x="5029044" y="734575"/>
                  <a:pt x="5030085" y="731995"/>
                </a:cubicBezTo>
                <a:cubicBezTo>
                  <a:pt x="5031127" y="729415"/>
                  <a:pt x="5032715" y="727208"/>
                  <a:pt x="5034848" y="725372"/>
                </a:cubicBezTo>
                <a:cubicBezTo>
                  <a:pt x="5036981" y="723536"/>
                  <a:pt x="5039635" y="722098"/>
                  <a:pt x="5042810" y="721056"/>
                </a:cubicBezTo>
                <a:cubicBezTo>
                  <a:pt x="5045985" y="720014"/>
                  <a:pt x="5049706" y="719493"/>
                  <a:pt x="5053972" y="719493"/>
                </a:cubicBezTo>
                <a:cubicBezTo>
                  <a:pt x="5059429" y="719493"/>
                  <a:pt x="5064440" y="720163"/>
                  <a:pt x="5069004" y="721502"/>
                </a:cubicBezTo>
                <a:cubicBezTo>
                  <a:pt x="5073568" y="722842"/>
                  <a:pt x="5077586" y="724330"/>
                  <a:pt x="5081059" y="725967"/>
                </a:cubicBezTo>
                <a:cubicBezTo>
                  <a:pt x="5084532" y="727604"/>
                  <a:pt x="5087459" y="729118"/>
                  <a:pt x="5089840" y="730507"/>
                </a:cubicBezTo>
                <a:cubicBezTo>
                  <a:pt x="5092221" y="731896"/>
                  <a:pt x="5093957" y="732590"/>
                  <a:pt x="5095049" y="732590"/>
                </a:cubicBezTo>
                <a:cubicBezTo>
                  <a:pt x="5096140" y="732590"/>
                  <a:pt x="5097008" y="732292"/>
                  <a:pt x="5097653" y="731697"/>
                </a:cubicBezTo>
                <a:cubicBezTo>
                  <a:pt x="5098298" y="731102"/>
                  <a:pt x="5098794" y="730159"/>
                  <a:pt x="5099142" y="728869"/>
                </a:cubicBezTo>
                <a:cubicBezTo>
                  <a:pt x="5099489" y="727580"/>
                  <a:pt x="5099737" y="725943"/>
                  <a:pt x="5099886" y="723958"/>
                </a:cubicBezTo>
                <a:cubicBezTo>
                  <a:pt x="5100035" y="721974"/>
                  <a:pt x="5100109" y="719543"/>
                  <a:pt x="5100109" y="716666"/>
                </a:cubicBezTo>
                <a:cubicBezTo>
                  <a:pt x="5100109" y="714086"/>
                  <a:pt x="5100059" y="711928"/>
                  <a:pt x="5099960" y="710192"/>
                </a:cubicBezTo>
                <a:cubicBezTo>
                  <a:pt x="5099861" y="708455"/>
                  <a:pt x="5099687" y="707017"/>
                  <a:pt x="5099439" y="705875"/>
                </a:cubicBezTo>
                <a:cubicBezTo>
                  <a:pt x="5099191" y="704734"/>
                  <a:pt x="5098894" y="703817"/>
                  <a:pt x="5098546" y="703122"/>
                </a:cubicBezTo>
                <a:cubicBezTo>
                  <a:pt x="5098199" y="702428"/>
                  <a:pt x="5097529" y="701584"/>
                  <a:pt x="5096537" y="700592"/>
                </a:cubicBezTo>
                <a:cubicBezTo>
                  <a:pt x="5095545" y="699600"/>
                  <a:pt x="5093511" y="698360"/>
                  <a:pt x="5090435" y="696871"/>
                </a:cubicBezTo>
                <a:cubicBezTo>
                  <a:pt x="5087359" y="695383"/>
                  <a:pt x="5083837" y="694044"/>
                  <a:pt x="5079868" y="692853"/>
                </a:cubicBezTo>
                <a:cubicBezTo>
                  <a:pt x="5075900" y="691662"/>
                  <a:pt x="5071633" y="690720"/>
                  <a:pt x="5067069" y="690025"/>
                </a:cubicBezTo>
                <a:cubicBezTo>
                  <a:pt x="5062505" y="689331"/>
                  <a:pt x="5057941" y="688983"/>
                  <a:pt x="5053377" y="688983"/>
                </a:cubicBezTo>
                <a:close/>
                <a:moveTo>
                  <a:pt x="4871509" y="688983"/>
                </a:moveTo>
                <a:cubicBezTo>
                  <a:pt x="4856229" y="688983"/>
                  <a:pt x="4842810" y="691315"/>
                  <a:pt x="4831251" y="695978"/>
                </a:cubicBezTo>
                <a:cubicBezTo>
                  <a:pt x="4819692" y="700642"/>
                  <a:pt x="4809993" y="707339"/>
                  <a:pt x="4802155" y="716070"/>
                </a:cubicBezTo>
                <a:cubicBezTo>
                  <a:pt x="4794317" y="724801"/>
                  <a:pt x="4788413" y="735393"/>
                  <a:pt x="4784445" y="747845"/>
                </a:cubicBezTo>
                <a:cubicBezTo>
                  <a:pt x="4780476" y="760297"/>
                  <a:pt x="4778491" y="774312"/>
                  <a:pt x="4778491" y="789889"/>
                </a:cubicBezTo>
                <a:cubicBezTo>
                  <a:pt x="4778491" y="806855"/>
                  <a:pt x="4780352" y="821540"/>
                  <a:pt x="4784072" y="833942"/>
                </a:cubicBezTo>
                <a:cubicBezTo>
                  <a:pt x="4787793" y="846344"/>
                  <a:pt x="4793374" y="856564"/>
                  <a:pt x="4800816" y="864601"/>
                </a:cubicBezTo>
                <a:cubicBezTo>
                  <a:pt x="4808257" y="872637"/>
                  <a:pt x="4817559" y="878615"/>
                  <a:pt x="4828721" y="882535"/>
                </a:cubicBezTo>
                <a:cubicBezTo>
                  <a:pt x="4839883" y="886454"/>
                  <a:pt x="4852955" y="888413"/>
                  <a:pt x="4867937" y="888413"/>
                </a:cubicBezTo>
                <a:cubicBezTo>
                  <a:pt x="4883118" y="888413"/>
                  <a:pt x="4896487" y="886106"/>
                  <a:pt x="4908046" y="881493"/>
                </a:cubicBezTo>
                <a:cubicBezTo>
                  <a:pt x="4919605" y="876879"/>
                  <a:pt x="4929304" y="870182"/>
                  <a:pt x="4937142" y="861401"/>
                </a:cubicBezTo>
                <a:cubicBezTo>
                  <a:pt x="4944980" y="852620"/>
                  <a:pt x="4950884" y="841929"/>
                  <a:pt x="4954853" y="829328"/>
                </a:cubicBezTo>
                <a:cubicBezTo>
                  <a:pt x="4958821" y="816728"/>
                  <a:pt x="4960806" y="802440"/>
                  <a:pt x="4960806" y="786466"/>
                </a:cubicBezTo>
                <a:cubicBezTo>
                  <a:pt x="4960806" y="769797"/>
                  <a:pt x="4958896" y="755336"/>
                  <a:pt x="4955076" y="743083"/>
                </a:cubicBezTo>
                <a:cubicBezTo>
                  <a:pt x="4951256" y="730829"/>
                  <a:pt x="4945601" y="720684"/>
                  <a:pt x="4938110" y="712647"/>
                </a:cubicBezTo>
                <a:cubicBezTo>
                  <a:pt x="4930619" y="704610"/>
                  <a:pt x="4921292" y="698657"/>
                  <a:pt x="4910130" y="694788"/>
                </a:cubicBezTo>
                <a:cubicBezTo>
                  <a:pt x="4898968" y="690918"/>
                  <a:pt x="4886094" y="688983"/>
                  <a:pt x="4871509" y="688983"/>
                </a:cubicBezTo>
                <a:close/>
                <a:moveTo>
                  <a:pt x="815552" y="434735"/>
                </a:moveTo>
                <a:lnTo>
                  <a:pt x="804627" y="496762"/>
                </a:lnTo>
                <a:lnTo>
                  <a:pt x="870178" y="496762"/>
                </a:lnTo>
                <a:lnTo>
                  <a:pt x="837050" y="684252"/>
                </a:lnTo>
                <a:lnTo>
                  <a:pt x="915289" y="684252"/>
                </a:lnTo>
                <a:lnTo>
                  <a:pt x="948417" y="496762"/>
                </a:lnTo>
                <a:lnTo>
                  <a:pt x="1014672" y="496762"/>
                </a:lnTo>
                <a:lnTo>
                  <a:pt x="1025597" y="434735"/>
                </a:lnTo>
                <a:close/>
                <a:moveTo>
                  <a:pt x="448649" y="434735"/>
                </a:moveTo>
                <a:lnTo>
                  <a:pt x="404596" y="684252"/>
                </a:lnTo>
                <a:lnTo>
                  <a:pt x="482835" y="684252"/>
                </a:lnTo>
                <a:lnTo>
                  <a:pt x="526888" y="434735"/>
                </a:lnTo>
                <a:close/>
                <a:moveTo>
                  <a:pt x="679602" y="432268"/>
                </a:moveTo>
                <a:cubicBezTo>
                  <a:pt x="654462" y="432268"/>
                  <a:pt x="631672" y="437613"/>
                  <a:pt x="611232" y="448304"/>
                </a:cubicBezTo>
                <a:cubicBezTo>
                  <a:pt x="590791" y="458994"/>
                  <a:pt x="573874" y="473972"/>
                  <a:pt x="560482" y="493238"/>
                </a:cubicBezTo>
                <a:cubicBezTo>
                  <a:pt x="547090" y="512504"/>
                  <a:pt x="538280" y="534471"/>
                  <a:pt x="534050" y="559141"/>
                </a:cubicBezTo>
                <a:cubicBezTo>
                  <a:pt x="532406" y="568304"/>
                  <a:pt x="531583" y="577702"/>
                  <a:pt x="531583" y="587335"/>
                </a:cubicBezTo>
                <a:cubicBezTo>
                  <a:pt x="531583" y="607071"/>
                  <a:pt x="535578" y="624399"/>
                  <a:pt x="543566" y="639318"/>
                </a:cubicBezTo>
                <a:cubicBezTo>
                  <a:pt x="551554" y="654237"/>
                  <a:pt x="563302" y="665750"/>
                  <a:pt x="578808" y="673856"/>
                </a:cubicBezTo>
                <a:cubicBezTo>
                  <a:pt x="594315" y="681961"/>
                  <a:pt x="612994" y="686014"/>
                  <a:pt x="634844" y="686014"/>
                </a:cubicBezTo>
                <a:cubicBezTo>
                  <a:pt x="656459" y="686014"/>
                  <a:pt x="676489" y="681961"/>
                  <a:pt x="694932" y="673856"/>
                </a:cubicBezTo>
                <a:cubicBezTo>
                  <a:pt x="713376" y="665750"/>
                  <a:pt x="729294" y="654296"/>
                  <a:pt x="742686" y="639494"/>
                </a:cubicBezTo>
                <a:cubicBezTo>
                  <a:pt x="756078" y="624692"/>
                  <a:pt x="766298" y="607423"/>
                  <a:pt x="773347" y="587688"/>
                </a:cubicBezTo>
                <a:lnTo>
                  <a:pt x="690879" y="587688"/>
                </a:lnTo>
                <a:cubicBezTo>
                  <a:pt x="685711" y="595911"/>
                  <a:pt x="679250" y="602313"/>
                  <a:pt x="671496" y="606895"/>
                </a:cubicBezTo>
                <a:cubicBezTo>
                  <a:pt x="663743" y="611476"/>
                  <a:pt x="655402" y="613767"/>
                  <a:pt x="646474" y="613767"/>
                </a:cubicBezTo>
                <a:cubicBezTo>
                  <a:pt x="635431" y="613767"/>
                  <a:pt x="626914" y="610243"/>
                  <a:pt x="620923" y="603194"/>
                </a:cubicBezTo>
                <a:cubicBezTo>
                  <a:pt x="614932" y="596146"/>
                  <a:pt x="611936" y="586513"/>
                  <a:pt x="611936" y="574296"/>
                </a:cubicBezTo>
                <a:cubicBezTo>
                  <a:pt x="611936" y="568892"/>
                  <a:pt x="612406" y="563840"/>
                  <a:pt x="613346" y="559141"/>
                </a:cubicBezTo>
                <a:cubicBezTo>
                  <a:pt x="616165" y="542460"/>
                  <a:pt x="622274" y="529185"/>
                  <a:pt x="631672" y="519317"/>
                </a:cubicBezTo>
                <a:cubicBezTo>
                  <a:pt x="641070" y="509449"/>
                  <a:pt x="652348" y="504515"/>
                  <a:pt x="665505" y="504515"/>
                </a:cubicBezTo>
                <a:cubicBezTo>
                  <a:pt x="674433" y="504515"/>
                  <a:pt x="681951" y="506806"/>
                  <a:pt x="688060" y="511388"/>
                </a:cubicBezTo>
                <a:cubicBezTo>
                  <a:pt x="694169" y="515969"/>
                  <a:pt x="698398" y="522372"/>
                  <a:pt x="700747" y="530595"/>
                </a:cubicBezTo>
                <a:lnTo>
                  <a:pt x="783215" y="530595"/>
                </a:lnTo>
                <a:cubicBezTo>
                  <a:pt x="783450" y="510859"/>
                  <a:pt x="779456" y="493590"/>
                  <a:pt x="771232" y="478788"/>
                </a:cubicBezTo>
                <a:cubicBezTo>
                  <a:pt x="763009" y="463987"/>
                  <a:pt x="751086" y="452533"/>
                  <a:pt x="735461" y="444427"/>
                </a:cubicBezTo>
                <a:cubicBezTo>
                  <a:pt x="719837" y="436321"/>
                  <a:pt x="701217" y="432268"/>
                  <a:pt x="679602" y="432268"/>
                </a:cubicBezTo>
                <a:close/>
                <a:moveTo>
                  <a:pt x="3791761" y="378528"/>
                </a:moveTo>
                <a:cubicBezTo>
                  <a:pt x="3781442" y="378528"/>
                  <a:pt x="3772587" y="382199"/>
                  <a:pt x="3765195" y="389541"/>
                </a:cubicBezTo>
                <a:cubicBezTo>
                  <a:pt x="3757803" y="396883"/>
                  <a:pt x="3754108" y="405764"/>
                  <a:pt x="3754108" y="416182"/>
                </a:cubicBezTo>
                <a:cubicBezTo>
                  <a:pt x="3754108" y="426600"/>
                  <a:pt x="3757803" y="435504"/>
                  <a:pt x="3765195" y="442896"/>
                </a:cubicBezTo>
                <a:cubicBezTo>
                  <a:pt x="3772587" y="450288"/>
                  <a:pt x="3781442" y="453984"/>
                  <a:pt x="3791761" y="453984"/>
                </a:cubicBezTo>
                <a:cubicBezTo>
                  <a:pt x="3802179" y="453984"/>
                  <a:pt x="3811084" y="450288"/>
                  <a:pt x="3818476" y="442896"/>
                </a:cubicBezTo>
                <a:cubicBezTo>
                  <a:pt x="3825867" y="435504"/>
                  <a:pt x="3829563" y="426600"/>
                  <a:pt x="3829563" y="416182"/>
                </a:cubicBezTo>
                <a:cubicBezTo>
                  <a:pt x="3829563" y="405764"/>
                  <a:pt x="3825867" y="396883"/>
                  <a:pt x="3818476" y="389541"/>
                </a:cubicBezTo>
                <a:cubicBezTo>
                  <a:pt x="3811084" y="382199"/>
                  <a:pt x="3802179" y="378528"/>
                  <a:pt x="3791761" y="378528"/>
                </a:cubicBezTo>
                <a:close/>
                <a:moveTo>
                  <a:pt x="5645862" y="360371"/>
                </a:moveTo>
                <a:lnTo>
                  <a:pt x="5663424" y="360371"/>
                </a:lnTo>
                <a:cubicBezTo>
                  <a:pt x="5667888" y="360371"/>
                  <a:pt x="5671386" y="360520"/>
                  <a:pt x="5673916" y="360817"/>
                </a:cubicBezTo>
                <a:cubicBezTo>
                  <a:pt x="5676446" y="361115"/>
                  <a:pt x="5678703" y="361512"/>
                  <a:pt x="5680688" y="362008"/>
                </a:cubicBezTo>
                <a:cubicBezTo>
                  <a:pt x="5687236" y="363794"/>
                  <a:pt x="5691949" y="366870"/>
                  <a:pt x="5694826" y="371235"/>
                </a:cubicBezTo>
                <a:cubicBezTo>
                  <a:pt x="5697704" y="375601"/>
                  <a:pt x="5699142" y="380959"/>
                  <a:pt x="5699142" y="387309"/>
                </a:cubicBezTo>
                <a:cubicBezTo>
                  <a:pt x="5699142" y="391476"/>
                  <a:pt x="5698448" y="395246"/>
                  <a:pt x="5697059" y="398620"/>
                </a:cubicBezTo>
                <a:cubicBezTo>
                  <a:pt x="5695670" y="401993"/>
                  <a:pt x="5693586" y="404895"/>
                  <a:pt x="5690808" y="407326"/>
                </a:cubicBezTo>
                <a:cubicBezTo>
                  <a:pt x="5688030" y="409757"/>
                  <a:pt x="5684557" y="411642"/>
                  <a:pt x="5680390" y="412982"/>
                </a:cubicBezTo>
                <a:cubicBezTo>
                  <a:pt x="5676223" y="414321"/>
                  <a:pt x="5671361" y="414991"/>
                  <a:pt x="5665805" y="414991"/>
                </a:cubicBezTo>
                <a:lnTo>
                  <a:pt x="5645862" y="414991"/>
                </a:lnTo>
                <a:close/>
                <a:moveTo>
                  <a:pt x="4584420" y="359180"/>
                </a:moveTo>
                <a:cubicBezTo>
                  <a:pt x="4593945" y="359180"/>
                  <a:pt x="4601882" y="360793"/>
                  <a:pt x="4608232" y="364017"/>
                </a:cubicBezTo>
                <a:cubicBezTo>
                  <a:pt x="4614582" y="367242"/>
                  <a:pt x="4619667" y="371806"/>
                  <a:pt x="4623487" y="377709"/>
                </a:cubicBezTo>
                <a:cubicBezTo>
                  <a:pt x="4627307" y="383613"/>
                  <a:pt x="4630011" y="390707"/>
                  <a:pt x="4631598" y="398992"/>
                </a:cubicBezTo>
                <a:cubicBezTo>
                  <a:pt x="4633186" y="407277"/>
                  <a:pt x="4633979" y="416479"/>
                  <a:pt x="4633979" y="426600"/>
                </a:cubicBezTo>
                <a:cubicBezTo>
                  <a:pt x="4633979" y="435827"/>
                  <a:pt x="4633161" y="444533"/>
                  <a:pt x="4631524" y="452719"/>
                </a:cubicBezTo>
                <a:cubicBezTo>
                  <a:pt x="4629887" y="460904"/>
                  <a:pt x="4627084" y="468073"/>
                  <a:pt x="4623115" y="474225"/>
                </a:cubicBezTo>
                <a:cubicBezTo>
                  <a:pt x="4619146" y="480376"/>
                  <a:pt x="4613937" y="485238"/>
                  <a:pt x="4607488" y="488810"/>
                </a:cubicBezTo>
                <a:cubicBezTo>
                  <a:pt x="4601039" y="492382"/>
                  <a:pt x="4593002" y="494167"/>
                  <a:pt x="4583378" y="494167"/>
                </a:cubicBezTo>
                <a:cubicBezTo>
                  <a:pt x="4573754" y="494167"/>
                  <a:pt x="4565767" y="492605"/>
                  <a:pt x="4559416" y="489479"/>
                </a:cubicBezTo>
                <a:cubicBezTo>
                  <a:pt x="4553066" y="486354"/>
                  <a:pt x="4548006" y="481815"/>
                  <a:pt x="4544236" y="475862"/>
                </a:cubicBezTo>
                <a:cubicBezTo>
                  <a:pt x="4540466" y="469908"/>
                  <a:pt x="4537787" y="462740"/>
                  <a:pt x="4536199" y="454356"/>
                </a:cubicBezTo>
                <a:cubicBezTo>
                  <a:pt x="4534612" y="445972"/>
                  <a:pt x="4533818" y="436521"/>
                  <a:pt x="4533818" y="426004"/>
                </a:cubicBezTo>
                <a:cubicBezTo>
                  <a:pt x="4533818" y="416975"/>
                  <a:pt x="4534637" y="408418"/>
                  <a:pt x="4536274" y="400331"/>
                </a:cubicBezTo>
                <a:cubicBezTo>
                  <a:pt x="4537911" y="392245"/>
                  <a:pt x="4540714" y="385176"/>
                  <a:pt x="4544682" y="379123"/>
                </a:cubicBezTo>
                <a:cubicBezTo>
                  <a:pt x="4548651" y="373071"/>
                  <a:pt x="4553860" y="368234"/>
                  <a:pt x="4560309" y="364613"/>
                </a:cubicBezTo>
                <a:cubicBezTo>
                  <a:pt x="4566759" y="360991"/>
                  <a:pt x="4574795" y="359180"/>
                  <a:pt x="4584420" y="359180"/>
                </a:cubicBezTo>
                <a:close/>
                <a:moveTo>
                  <a:pt x="4374870" y="359180"/>
                </a:moveTo>
                <a:cubicBezTo>
                  <a:pt x="4384395" y="359180"/>
                  <a:pt x="4392332" y="360793"/>
                  <a:pt x="4398682" y="364017"/>
                </a:cubicBezTo>
                <a:cubicBezTo>
                  <a:pt x="4405032" y="367242"/>
                  <a:pt x="4410117" y="371806"/>
                  <a:pt x="4413937" y="377709"/>
                </a:cubicBezTo>
                <a:cubicBezTo>
                  <a:pt x="4417757" y="383613"/>
                  <a:pt x="4420461" y="390707"/>
                  <a:pt x="4422048" y="398992"/>
                </a:cubicBezTo>
                <a:cubicBezTo>
                  <a:pt x="4423636" y="407277"/>
                  <a:pt x="4424429" y="416479"/>
                  <a:pt x="4424429" y="426600"/>
                </a:cubicBezTo>
                <a:cubicBezTo>
                  <a:pt x="4424429" y="435827"/>
                  <a:pt x="4423611" y="444533"/>
                  <a:pt x="4421974" y="452719"/>
                </a:cubicBezTo>
                <a:cubicBezTo>
                  <a:pt x="4420337" y="460904"/>
                  <a:pt x="4417534" y="468073"/>
                  <a:pt x="4413565" y="474225"/>
                </a:cubicBezTo>
                <a:cubicBezTo>
                  <a:pt x="4409596" y="480376"/>
                  <a:pt x="4404387" y="485238"/>
                  <a:pt x="4397938" y="488810"/>
                </a:cubicBezTo>
                <a:cubicBezTo>
                  <a:pt x="4391489" y="492382"/>
                  <a:pt x="4383452" y="494167"/>
                  <a:pt x="4373828" y="494167"/>
                </a:cubicBezTo>
                <a:cubicBezTo>
                  <a:pt x="4364204" y="494167"/>
                  <a:pt x="4356217" y="492605"/>
                  <a:pt x="4349866" y="489479"/>
                </a:cubicBezTo>
                <a:cubicBezTo>
                  <a:pt x="4343516" y="486354"/>
                  <a:pt x="4338456" y="481815"/>
                  <a:pt x="4334686" y="475862"/>
                </a:cubicBezTo>
                <a:cubicBezTo>
                  <a:pt x="4330916" y="469908"/>
                  <a:pt x="4328237" y="462740"/>
                  <a:pt x="4326649" y="454356"/>
                </a:cubicBezTo>
                <a:cubicBezTo>
                  <a:pt x="4325062" y="445972"/>
                  <a:pt x="4324268" y="436521"/>
                  <a:pt x="4324268" y="426004"/>
                </a:cubicBezTo>
                <a:cubicBezTo>
                  <a:pt x="4324268" y="416975"/>
                  <a:pt x="4325087" y="408418"/>
                  <a:pt x="4326724" y="400331"/>
                </a:cubicBezTo>
                <a:cubicBezTo>
                  <a:pt x="4328361" y="392245"/>
                  <a:pt x="4331164" y="385176"/>
                  <a:pt x="4335132" y="379123"/>
                </a:cubicBezTo>
                <a:cubicBezTo>
                  <a:pt x="4339101" y="373071"/>
                  <a:pt x="4344310" y="368234"/>
                  <a:pt x="4350759" y="364613"/>
                </a:cubicBezTo>
                <a:cubicBezTo>
                  <a:pt x="4357209" y="360991"/>
                  <a:pt x="4365245" y="359180"/>
                  <a:pt x="4374870" y="359180"/>
                </a:cubicBezTo>
                <a:close/>
                <a:moveTo>
                  <a:pt x="6218404" y="330457"/>
                </a:moveTo>
                <a:cubicBezTo>
                  <a:pt x="6215129" y="330457"/>
                  <a:pt x="6212376" y="331424"/>
                  <a:pt x="6210144" y="333359"/>
                </a:cubicBezTo>
                <a:cubicBezTo>
                  <a:pt x="6207911" y="335293"/>
                  <a:pt x="6206795" y="338444"/>
                  <a:pt x="6206795" y="342809"/>
                </a:cubicBezTo>
                <a:lnTo>
                  <a:pt x="6206795" y="510687"/>
                </a:lnTo>
                <a:cubicBezTo>
                  <a:pt x="6206795" y="515053"/>
                  <a:pt x="6207911" y="518203"/>
                  <a:pt x="6210144" y="520138"/>
                </a:cubicBezTo>
                <a:cubicBezTo>
                  <a:pt x="6212376" y="522073"/>
                  <a:pt x="6215129" y="523040"/>
                  <a:pt x="6218404" y="523040"/>
                </a:cubicBezTo>
                <a:lnTo>
                  <a:pt x="6315142" y="523040"/>
                </a:lnTo>
                <a:cubicBezTo>
                  <a:pt x="6316035" y="523040"/>
                  <a:pt x="6316853" y="522767"/>
                  <a:pt x="6317597" y="522222"/>
                </a:cubicBezTo>
                <a:cubicBezTo>
                  <a:pt x="6318342" y="521676"/>
                  <a:pt x="6318962" y="520808"/>
                  <a:pt x="6319458" y="519617"/>
                </a:cubicBezTo>
                <a:cubicBezTo>
                  <a:pt x="6319954" y="518426"/>
                  <a:pt x="6320326" y="516864"/>
                  <a:pt x="6320574" y="514929"/>
                </a:cubicBezTo>
                <a:cubicBezTo>
                  <a:pt x="6320822" y="512994"/>
                  <a:pt x="6320946" y="510588"/>
                  <a:pt x="6320946" y="507711"/>
                </a:cubicBezTo>
                <a:cubicBezTo>
                  <a:pt x="6320946" y="504834"/>
                  <a:pt x="6320822" y="502427"/>
                  <a:pt x="6320574" y="500493"/>
                </a:cubicBezTo>
                <a:cubicBezTo>
                  <a:pt x="6320326" y="498558"/>
                  <a:pt x="6319954" y="496995"/>
                  <a:pt x="6319458" y="495805"/>
                </a:cubicBezTo>
                <a:cubicBezTo>
                  <a:pt x="6318962" y="494614"/>
                  <a:pt x="6318342" y="493746"/>
                  <a:pt x="6317597" y="493200"/>
                </a:cubicBezTo>
                <a:cubicBezTo>
                  <a:pt x="6316853" y="492654"/>
                  <a:pt x="6316035" y="492382"/>
                  <a:pt x="6315142" y="492382"/>
                </a:cubicBezTo>
                <a:lnTo>
                  <a:pt x="6245788" y="492382"/>
                </a:lnTo>
                <a:lnTo>
                  <a:pt x="6245788" y="438059"/>
                </a:lnTo>
                <a:lnTo>
                  <a:pt x="6303980" y="438059"/>
                </a:lnTo>
                <a:cubicBezTo>
                  <a:pt x="6304873" y="438059"/>
                  <a:pt x="6305691" y="437811"/>
                  <a:pt x="6306435" y="437315"/>
                </a:cubicBezTo>
                <a:cubicBezTo>
                  <a:pt x="6307180" y="436819"/>
                  <a:pt x="6307800" y="436000"/>
                  <a:pt x="6308296" y="434859"/>
                </a:cubicBezTo>
                <a:cubicBezTo>
                  <a:pt x="6308792" y="433718"/>
                  <a:pt x="6309164" y="432205"/>
                  <a:pt x="6309412" y="430320"/>
                </a:cubicBezTo>
                <a:cubicBezTo>
                  <a:pt x="6309660" y="428435"/>
                  <a:pt x="6309784" y="426054"/>
                  <a:pt x="6309784" y="423176"/>
                </a:cubicBezTo>
                <a:cubicBezTo>
                  <a:pt x="6309784" y="420398"/>
                  <a:pt x="6309660" y="418042"/>
                  <a:pt x="6309412" y="416107"/>
                </a:cubicBezTo>
                <a:cubicBezTo>
                  <a:pt x="6309164" y="414172"/>
                  <a:pt x="6308792" y="412634"/>
                  <a:pt x="6308296" y="411493"/>
                </a:cubicBezTo>
                <a:cubicBezTo>
                  <a:pt x="6307800" y="410352"/>
                  <a:pt x="6307180" y="409509"/>
                  <a:pt x="6306435" y="408963"/>
                </a:cubicBezTo>
                <a:cubicBezTo>
                  <a:pt x="6305691" y="408418"/>
                  <a:pt x="6304873" y="408145"/>
                  <a:pt x="6303980" y="408145"/>
                </a:cubicBezTo>
                <a:lnTo>
                  <a:pt x="6245788" y="408145"/>
                </a:lnTo>
                <a:lnTo>
                  <a:pt x="6245788" y="361115"/>
                </a:lnTo>
                <a:lnTo>
                  <a:pt x="6314547" y="361115"/>
                </a:lnTo>
                <a:cubicBezTo>
                  <a:pt x="6315439" y="361115"/>
                  <a:pt x="6316233" y="360842"/>
                  <a:pt x="6316928" y="360297"/>
                </a:cubicBezTo>
                <a:cubicBezTo>
                  <a:pt x="6317622" y="359751"/>
                  <a:pt x="6318218" y="358883"/>
                  <a:pt x="6318714" y="357692"/>
                </a:cubicBezTo>
                <a:cubicBezTo>
                  <a:pt x="6319210" y="356501"/>
                  <a:pt x="6319582" y="354939"/>
                  <a:pt x="6319830" y="353004"/>
                </a:cubicBezTo>
                <a:cubicBezTo>
                  <a:pt x="6320078" y="351069"/>
                  <a:pt x="6320202" y="348713"/>
                  <a:pt x="6320202" y="345935"/>
                </a:cubicBezTo>
                <a:cubicBezTo>
                  <a:pt x="6320202" y="342958"/>
                  <a:pt x="6320078" y="340502"/>
                  <a:pt x="6319830" y="338568"/>
                </a:cubicBezTo>
                <a:cubicBezTo>
                  <a:pt x="6319582" y="336633"/>
                  <a:pt x="6319210" y="335045"/>
                  <a:pt x="6318714" y="333805"/>
                </a:cubicBezTo>
                <a:cubicBezTo>
                  <a:pt x="6318218" y="332565"/>
                  <a:pt x="6317622" y="331697"/>
                  <a:pt x="6316928" y="331201"/>
                </a:cubicBezTo>
                <a:cubicBezTo>
                  <a:pt x="6316233" y="330705"/>
                  <a:pt x="6315439" y="330457"/>
                  <a:pt x="6314547" y="330457"/>
                </a:cubicBezTo>
                <a:close/>
                <a:moveTo>
                  <a:pt x="5618329" y="330457"/>
                </a:moveTo>
                <a:cubicBezTo>
                  <a:pt x="5615054" y="330457"/>
                  <a:pt x="5612301" y="331424"/>
                  <a:pt x="5610069" y="333359"/>
                </a:cubicBezTo>
                <a:cubicBezTo>
                  <a:pt x="5607836" y="335293"/>
                  <a:pt x="5606720" y="338444"/>
                  <a:pt x="5606720" y="342809"/>
                </a:cubicBezTo>
                <a:lnTo>
                  <a:pt x="5606720" y="517682"/>
                </a:lnTo>
                <a:cubicBezTo>
                  <a:pt x="5606720" y="518675"/>
                  <a:pt x="5607018" y="519567"/>
                  <a:pt x="5607613" y="520361"/>
                </a:cubicBezTo>
                <a:cubicBezTo>
                  <a:pt x="5608208" y="521155"/>
                  <a:pt x="5609250" y="521800"/>
                  <a:pt x="5610738" y="522296"/>
                </a:cubicBezTo>
                <a:cubicBezTo>
                  <a:pt x="5612227" y="522792"/>
                  <a:pt x="5614236" y="523189"/>
                  <a:pt x="5616766" y="523487"/>
                </a:cubicBezTo>
                <a:cubicBezTo>
                  <a:pt x="5619296" y="523784"/>
                  <a:pt x="5622446" y="523933"/>
                  <a:pt x="5626216" y="523933"/>
                </a:cubicBezTo>
                <a:cubicBezTo>
                  <a:pt x="5630086" y="523933"/>
                  <a:pt x="5633261" y="523784"/>
                  <a:pt x="5635741" y="523487"/>
                </a:cubicBezTo>
                <a:cubicBezTo>
                  <a:pt x="5638222" y="523189"/>
                  <a:pt x="5640206" y="522792"/>
                  <a:pt x="5641695" y="522296"/>
                </a:cubicBezTo>
                <a:cubicBezTo>
                  <a:pt x="5643183" y="521800"/>
                  <a:pt x="5644249" y="521155"/>
                  <a:pt x="5644894" y="520361"/>
                </a:cubicBezTo>
                <a:cubicBezTo>
                  <a:pt x="5645539" y="519567"/>
                  <a:pt x="5645862" y="518675"/>
                  <a:pt x="5645862" y="517682"/>
                </a:cubicBezTo>
                <a:lnTo>
                  <a:pt x="5645862" y="444310"/>
                </a:lnTo>
                <a:lnTo>
                  <a:pt x="5658066" y="444310"/>
                </a:lnTo>
                <a:cubicBezTo>
                  <a:pt x="5662233" y="444310"/>
                  <a:pt x="5665904" y="444955"/>
                  <a:pt x="5669079" y="446245"/>
                </a:cubicBezTo>
                <a:cubicBezTo>
                  <a:pt x="5672254" y="447535"/>
                  <a:pt x="5675057" y="449445"/>
                  <a:pt x="5677488" y="451975"/>
                </a:cubicBezTo>
                <a:cubicBezTo>
                  <a:pt x="5679919" y="454505"/>
                  <a:pt x="5682126" y="457655"/>
                  <a:pt x="5684111" y="461425"/>
                </a:cubicBezTo>
                <a:cubicBezTo>
                  <a:pt x="5686095" y="465196"/>
                  <a:pt x="5688129" y="469512"/>
                  <a:pt x="5690213" y="474373"/>
                </a:cubicBezTo>
                <a:lnTo>
                  <a:pt x="5707477" y="517385"/>
                </a:lnTo>
                <a:cubicBezTo>
                  <a:pt x="5707874" y="518575"/>
                  <a:pt x="5708370" y="519592"/>
                  <a:pt x="5708965" y="520436"/>
                </a:cubicBezTo>
                <a:cubicBezTo>
                  <a:pt x="5709560" y="521279"/>
                  <a:pt x="5710577" y="521974"/>
                  <a:pt x="5712016" y="522519"/>
                </a:cubicBezTo>
                <a:cubicBezTo>
                  <a:pt x="5713454" y="523065"/>
                  <a:pt x="5715414" y="523437"/>
                  <a:pt x="5717895" y="523635"/>
                </a:cubicBezTo>
                <a:cubicBezTo>
                  <a:pt x="5720375" y="523834"/>
                  <a:pt x="5723699" y="523933"/>
                  <a:pt x="5727866" y="523933"/>
                </a:cubicBezTo>
                <a:cubicBezTo>
                  <a:pt x="5732827" y="523933"/>
                  <a:pt x="5736746" y="523834"/>
                  <a:pt x="5739624" y="523635"/>
                </a:cubicBezTo>
                <a:cubicBezTo>
                  <a:pt x="5742501" y="523437"/>
                  <a:pt x="5744684" y="523090"/>
                  <a:pt x="5746172" y="522594"/>
                </a:cubicBezTo>
                <a:cubicBezTo>
                  <a:pt x="5747660" y="522098"/>
                  <a:pt x="5748603" y="521477"/>
                  <a:pt x="5749000" y="520733"/>
                </a:cubicBezTo>
                <a:cubicBezTo>
                  <a:pt x="5749397" y="519989"/>
                  <a:pt x="5749595" y="519071"/>
                  <a:pt x="5749595" y="517980"/>
                </a:cubicBezTo>
                <a:cubicBezTo>
                  <a:pt x="5749595" y="516988"/>
                  <a:pt x="5749347" y="515624"/>
                  <a:pt x="5748851" y="513887"/>
                </a:cubicBezTo>
                <a:cubicBezTo>
                  <a:pt x="5748355" y="512151"/>
                  <a:pt x="5747363" y="509398"/>
                  <a:pt x="5745874" y="505627"/>
                </a:cubicBezTo>
                <a:lnTo>
                  <a:pt x="5729652" y="467676"/>
                </a:lnTo>
                <a:cubicBezTo>
                  <a:pt x="5727767" y="463112"/>
                  <a:pt x="5725832" y="459019"/>
                  <a:pt x="5723848" y="455398"/>
                </a:cubicBezTo>
                <a:cubicBezTo>
                  <a:pt x="5721863" y="451776"/>
                  <a:pt x="5719755" y="448552"/>
                  <a:pt x="5717523" y="445724"/>
                </a:cubicBezTo>
                <a:cubicBezTo>
                  <a:pt x="5715290" y="442896"/>
                  <a:pt x="5712909" y="440490"/>
                  <a:pt x="5710379" y="438506"/>
                </a:cubicBezTo>
                <a:cubicBezTo>
                  <a:pt x="5707849" y="436521"/>
                  <a:pt x="5705145" y="434835"/>
                  <a:pt x="5702268" y="433446"/>
                </a:cubicBezTo>
                <a:cubicBezTo>
                  <a:pt x="5708221" y="431560"/>
                  <a:pt x="5713529" y="429080"/>
                  <a:pt x="5718192" y="426004"/>
                </a:cubicBezTo>
                <a:cubicBezTo>
                  <a:pt x="5722856" y="422928"/>
                  <a:pt x="5726775" y="419307"/>
                  <a:pt x="5729950" y="415140"/>
                </a:cubicBezTo>
                <a:cubicBezTo>
                  <a:pt x="5733125" y="410973"/>
                  <a:pt x="5735531" y="406235"/>
                  <a:pt x="5737168" y="400927"/>
                </a:cubicBezTo>
                <a:cubicBezTo>
                  <a:pt x="5738805" y="395618"/>
                  <a:pt x="5739624" y="389740"/>
                  <a:pt x="5739624" y="383291"/>
                </a:cubicBezTo>
                <a:cubicBezTo>
                  <a:pt x="5739624" y="375651"/>
                  <a:pt x="5738482" y="368879"/>
                  <a:pt x="5736200" y="362975"/>
                </a:cubicBezTo>
                <a:cubicBezTo>
                  <a:pt x="5733918" y="357072"/>
                  <a:pt x="5730619" y="351962"/>
                  <a:pt x="5726303" y="347646"/>
                </a:cubicBezTo>
                <a:cubicBezTo>
                  <a:pt x="5721987" y="343330"/>
                  <a:pt x="5716729" y="339833"/>
                  <a:pt x="5710528" y="337154"/>
                </a:cubicBezTo>
                <a:cubicBezTo>
                  <a:pt x="5704326" y="334475"/>
                  <a:pt x="5697356" y="332590"/>
                  <a:pt x="5689617" y="331498"/>
                </a:cubicBezTo>
                <a:cubicBezTo>
                  <a:pt x="5686938" y="331201"/>
                  <a:pt x="5683962" y="330953"/>
                  <a:pt x="5680688" y="330754"/>
                </a:cubicBezTo>
                <a:cubicBezTo>
                  <a:pt x="5677413" y="330556"/>
                  <a:pt x="5673246" y="330457"/>
                  <a:pt x="5668186" y="330457"/>
                </a:cubicBezTo>
                <a:close/>
                <a:moveTo>
                  <a:pt x="5465929" y="330457"/>
                </a:moveTo>
                <a:cubicBezTo>
                  <a:pt x="5462654" y="330457"/>
                  <a:pt x="5459901" y="331424"/>
                  <a:pt x="5457669" y="333359"/>
                </a:cubicBezTo>
                <a:cubicBezTo>
                  <a:pt x="5455436" y="335293"/>
                  <a:pt x="5454320" y="338444"/>
                  <a:pt x="5454320" y="342809"/>
                </a:cubicBezTo>
                <a:lnTo>
                  <a:pt x="5454320" y="510687"/>
                </a:lnTo>
                <a:cubicBezTo>
                  <a:pt x="5454320" y="515053"/>
                  <a:pt x="5455436" y="518203"/>
                  <a:pt x="5457669" y="520138"/>
                </a:cubicBezTo>
                <a:cubicBezTo>
                  <a:pt x="5459901" y="522073"/>
                  <a:pt x="5462654" y="523040"/>
                  <a:pt x="5465929" y="523040"/>
                </a:cubicBezTo>
                <a:lnTo>
                  <a:pt x="5562667" y="523040"/>
                </a:lnTo>
                <a:cubicBezTo>
                  <a:pt x="5563560" y="523040"/>
                  <a:pt x="5564378" y="522767"/>
                  <a:pt x="5565123" y="522222"/>
                </a:cubicBezTo>
                <a:cubicBezTo>
                  <a:pt x="5565867" y="521676"/>
                  <a:pt x="5566487" y="520808"/>
                  <a:pt x="5566983" y="519617"/>
                </a:cubicBezTo>
                <a:cubicBezTo>
                  <a:pt x="5567479" y="518426"/>
                  <a:pt x="5567851" y="516864"/>
                  <a:pt x="5568099" y="514929"/>
                </a:cubicBezTo>
                <a:cubicBezTo>
                  <a:pt x="5568347" y="512994"/>
                  <a:pt x="5568471" y="510588"/>
                  <a:pt x="5568471" y="507711"/>
                </a:cubicBezTo>
                <a:cubicBezTo>
                  <a:pt x="5568471" y="504834"/>
                  <a:pt x="5568347" y="502427"/>
                  <a:pt x="5568099" y="500493"/>
                </a:cubicBezTo>
                <a:cubicBezTo>
                  <a:pt x="5567851" y="498558"/>
                  <a:pt x="5567479" y="496995"/>
                  <a:pt x="5566983" y="495805"/>
                </a:cubicBezTo>
                <a:cubicBezTo>
                  <a:pt x="5566487" y="494614"/>
                  <a:pt x="5565867" y="493746"/>
                  <a:pt x="5565123" y="493200"/>
                </a:cubicBezTo>
                <a:cubicBezTo>
                  <a:pt x="5564378" y="492654"/>
                  <a:pt x="5563560" y="492382"/>
                  <a:pt x="5562667" y="492382"/>
                </a:cubicBezTo>
                <a:lnTo>
                  <a:pt x="5493313" y="492382"/>
                </a:lnTo>
                <a:lnTo>
                  <a:pt x="5493313" y="438059"/>
                </a:lnTo>
                <a:lnTo>
                  <a:pt x="5551505" y="438059"/>
                </a:lnTo>
                <a:cubicBezTo>
                  <a:pt x="5552398" y="438059"/>
                  <a:pt x="5553216" y="437811"/>
                  <a:pt x="5553960" y="437315"/>
                </a:cubicBezTo>
                <a:cubicBezTo>
                  <a:pt x="5554705" y="436819"/>
                  <a:pt x="5555325" y="436000"/>
                  <a:pt x="5555821" y="434859"/>
                </a:cubicBezTo>
                <a:cubicBezTo>
                  <a:pt x="5556317" y="433718"/>
                  <a:pt x="5556689" y="432205"/>
                  <a:pt x="5556937" y="430320"/>
                </a:cubicBezTo>
                <a:cubicBezTo>
                  <a:pt x="5557185" y="428435"/>
                  <a:pt x="5557309" y="426054"/>
                  <a:pt x="5557309" y="423176"/>
                </a:cubicBezTo>
                <a:cubicBezTo>
                  <a:pt x="5557309" y="420398"/>
                  <a:pt x="5557185" y="418042"/>
                  <a:pt x="5556937" y="416107"/>
                </a:cubicBezTo>
                <a:cubicBezTo>
                  <a:pt x="5556689" y="414172"/>
                  <a:pt x="5556317" y="412634"/>
                  <a:pt x="5555821" y="411493"/>
                </a:cubicBezTo>
                <a:cubicBezTo>
                  <a:pt x="5555325" y="410352"/>
                  <a:pt x="5554705" y="409509"/>
                  <a:pt x="5553960" y="408963"/>
                </a:cubicBezTo>
                <a:cubicBezTo>
                  <a:pt x="5553216" y="408418"/>
                  <a:pt x="5552398" y="408145"/>
                  <a:pt x="5551505" y="408145"/>
                </a:cubicBezTo>
                <a:lnTo>
                  <a:pt x="5493313" y="408145"/>
                </a:lnTo>
                <a:lnTo>
                  <a:pt x="5493313" y="361115"/>
                </a:lnTo>
                <a:lnTo>
                  <a:pt x="5562072" y="361115"/>
                </a:lnTo>
                <a:cubicBezTo>
                  <a:pt x="5562965" y="361115"/>
                  <a:pt x="5563758" y="360842"/>
                  <a:pt x="5564453" y="360297"/>
                </a:cubicBezTo>
                <a:cubicBezTo>
                  <a:pt x="5565147" y="359751"/>
                  <a:pt x="5565743" y="358883"/>
                  <a:pt x="5566239" y="357692"/>
                </a:cubicBezTo>
                <a:cubicBezTo>
                  <a:pt x="5566735" y="356501"/>
                  <a:pt x="5567107" y="354939"/>
                  <a:pt x="5567355" y="353004"/>
                </a:cubicBezTo>
                <a:cubicBezTo>
                  <a:pt x="5567603" y="351069"/>
                  <a:pt x="5567727" y="348713"/>
                  <a:pt x="5567727" y="345935"/>
                </a:cubicBezTo>
                <a:cubicBezTo>
                  <a:pt x="5567727" y="342958"/>
                  <a:pt x="5567603" y="340502"/>
                  <a:pt x="5567355" y="338568"/>
                </a:cubicBezTo>
                <a:cubicBezTo>
                  <a:pt x="5567107" y="336633"/>
                  <a:pt x="5566735" y="335045"/>
                  <a:pt x="5566239" y="333805"/>
                </a:cubicBezTo>
                <a:cubicBezTo>
                  <a:pt x="5565743" y="332565"/>
                  <a:pt x="5565147" y="331697"/>
                  <a:pt x="5564453" y="331201"/>
                </a:cubicBezTo>
                <a:cubicBezTo>
                  <a:pt x="5563758" y="330705"/>
                  <a:pt x="5562965" y="330457"/>
                  <a:pt x="5562072" y="330457"/>
                </a:cubicBezTo>
                <a:close/>
                <a:moveTo>
                  <a:pt x="5046829" y="330457"/>
                </a:moveTo>
                <a:cubicBezTo>
                  <a:pt x="5043554" y="330457"/>
                  <a:pt x="5040801" y="331424"/>
                  <a:pt x="5038569" y="333359"/>
                </a:cubicBezTo>
                <a:cubicBezTo>
                  <a:pt x="5036336" y="335293"/>
                  <a:pt x="5035220" y="338444"/>
                  <a:pt x="5035220" y="342809"/>
                </a:cubicBezTo>
                <a:lnTo>
                  <a:pt x="5035220" y="510687"/>
                </a:lnTo>
                <a:cubicBezTo>
                  <a:pt x="5035220" y="515053"/>
                  <a:pt x="5036336" y="518203"/>
                  <a:pt x="5038569" y="520138"/>
                </a:cubicBezTo>
                <a:cubicBezTo>
                  <a:pt x="5040801" y="522073"/>
                  <a:pt x="5043554" y="523040"/>
                  <a:pt x="5046829" y="523040"/>
                </a:cubicBezTo>
                <a:lnTo>
                  <a:pt x="5143567" y="523040"/>
                </a:lnTo>
                <a:cubicBezTo>
                  <a:pt x="5144460" y="523040"/>
                  <a:pt x="5145278" y="522767"/>
                  <a:pt x="5146023" y="522222"/>
                </a:cubicBezTo>
                <a:cubicBezTo>
                  <a:pt x="5146767" y="521676"/>
                  <a:pt x="5147387" y="520808"/>
                  <a:pt x="5147883" y="519617"/>
                </a:cubicBezTo>
                <a:cubicBezTo>
                  <a:pt x="5148379" y="518426"/>
                  <a:pt x="5148751" y="516864"/>
                  <a:pt x="5148999" y="514929"/>
                </a:cubicBezTo>
                <a:cubicBezTo>
                  <a:pt x="5149247" y="512994"/>
                  <a:pt x="5149371" y="510588"/>
                  <a:pt x="5149371" y="507711"/>
                </a:cubicBezTo>
                <a:cubicBezTo>
                  <a:pt x="5149371" y="504834"/>
                  <a:pt x="5149247" y="502427"/>
                  <a:pt x="5148999" y="500493"/>
                </a:cubicBezTo>
                <a:cubicBezTo>
                  <a:pt x="5148751" y="498558"/>
                  <a:pt x="5148379" y="496995"/>
                  <a:pt x="5147883" y="495805"/>
                </a:cubicBezTo>
                <a:cubicBezTo>
                  <a:pt x="5147387" y="494614"/>
                  <a:pt x="5146767" y="493746"/>
                  <a:pt x="5146023" y="493200"/>
                </a:cubicBezTo>
                <a:cubicBezTo>
                  <a:pt x="5145278" y="492654"/>
                  <a:pt x="5144460" y="492382"/>
                  <a:pt x="5143567" y="492382"/>
                </a:cubicBezTo>
                <a:lnTo>
                  <a:pt x="5074213" y="492382"/>
                </a:lnTo>
                <a:lnTo>
                  <a:pt x="5074213" y="438059"/>
                </a:lnTo>
                <a:lnTo>
                  <a:pt x="5132405" y="438059"/>
                </a:lnTo>
                <a:cubicBezTo>
                  <a:pt x="5133298" y="438059"/>
                  <a:pt x="5134116" y="437811"/>
                  <a:pt x="5134860" y="437315"/>
                </a:cubicBezTo>
                <a:cubicBezTo>
                  <a:pt x="5135605" y="436819"/>
                  <a:pt x="5136225" y="436000"/>
                  <a:pt x="5136721" y="434859"/>
                </a:cubicBezTo>
                <a:cubicBezTo>
                  <a:pt x="5137217" y="433718"/>
                  <a:pt x="5137589" y="432205"/>
                  <a:pt x="5137837" y="430320"/>
                </a:cubicBezTo>
                <a:cubicBezTo>
                  <a:pt x="5138085" y="428435"/>
                  <a:pt x="5138209" y="426054"/>
                  <a:pt x="5138209" y="423176"/>
                </a:cubicBezTo>
                <a:cubicBezTo>
                  <a:pt x="5138209" y="420398"/>
                  <a:pt x="5138085" y="418042"/>
                  <a:pt x="5137837" y="416107"/>
                </a:cubicBezTo>
                <a:cubicBezTo>
                  <a:pt x="5137589" y="414172"/>
                  <a:pt x="5137217" y="412634"/>
                  <a:pt x="5136721" y="411493"/>
                </a:cubicBezTo>
                <a:cubicBezTo>
                  <a:pt x="5136225" y="410352"/>
                  <a:pt x="5135605" y="409509"/>
                  <a:pt x="5134860" y="408963"/>
                </a:cubicBezTo>
                <a:cubicBezTo>
                  <a:pt x="5134116" y="408418"/>
                  <a:pt x="5133298" y="408145"/>
                  <a:pt x="5132405" y="408145"/>
                </a:cubicBezTo>
                <a:lnTo>
                  <a:pt x="5074213" y="408145"/>
                </a:lnTo>
                <a:lnTo>
                  <a:pt x="5074213" y="361115"/>
                </a:lnTo>
                <a:lnTo>
                  <a:pt x="5142972" y="361115"/>
                </a:lnTo>
                <a:cubicBezTo>
                  <a:pt x="5143865" y="361115"/>
                  <a:pt x="5144658" y="360842"/>
                  <a:pt x="5145353" y="360297"/>
                </a:cubicBezTo>
                <a:cubicBezTo>
                  <a:pt x="5146047" y="359751"/>
                  <a:pt x="5146643" y="358883"/>
                  <a:pt x="5147139" y="357692"/>
                </a:cubicBezTo>
                <a:cubicBezTo>
                  <a:pt x="5147635" y="356501"/>
                  <a:pt x="5148007" y="354939"/>
                  <a:pt x="5148255" y="353004"/>
                </a:cubicBezTo>
                <a:cubicBezTo>
                  <a:pt x="5148503" y="351069"/>
                  <a:pt x="5148627" y="348713"/>
                  <a:pt x="5148627" y="345935"/>
                </a:cubicBezTo>
                <a:cubicBezTo>
                  <a:pt x="5148627" y="342958"/>
                  <a:pt x="5148503" y="340502"/>
                  <a:pt x="5148255" y="338568"/>
                </a:cubicBezTo>
                <a:cubicBezTo>
                  <a:pt x="5148007" y="336633"/>
                  <a:pt x="5147635" y="335045"/>
                  <a:pt x="5147139" y="333805"/>
                </a:cubicBezTo>
                <a:cubicBezTo>
                  <a:pt x="5146643" y="332565"/>
                  <a:pt x="5146047" y="331697"/>
                  <a:pt x="5145353" y="331201"/>
                </a:cubicBezTo>
                <a:cubicBezTo>
                  <a:pt x="5144658" y="330705"/>
                  <a:pt x="5143865" y="330457"/>
                  <a:pt x="5142972" y="330457"/>
                </a:cubicBezTo>
                <a:close/>
                <a:moveTo>
                  <a:pt x="5978790" y="329564"/>
                </a:moveTo>
                <a:cubicBezTo>
                  <a:pt x="5975020" y="329564"/>
                  <a:pt x="5971894" y="329712"/>
                  <a:pt x="5969414" y="330010"/>
                </a:cubicBezTo>
                <a:cubicBezTo>
                  <a:pt x="5966934" y="330308"/>
                  <a:pt x="5964924" y="330705"/>
                  <a:pt x="5963387" y="331201"/>
                </a:cubicBezTo>
                <a:cubicBezTo>
                  <a:pt x="5961849" y="331697"/>
                  <a:pt x="5960757" y="332342"/>
                  <a:pt x="5960112" y="333135"/>
                </a:cubicBezTo>
                <a:cubicBezTo>
                  <a:pt x="5959467" y="333929"/>
                  <a:pt x="5959145" y="334822"/>
                  <a:pt x="5959145" y="335814"/>
                </a:cubicBezTo>
                <a:lnTo>
                  <a:pt x="5959145" y="517682"/>
                </a:lnTo>
                <a:cubicBezTo>
                  <a:pt x="5959145" y="518675"/>
                  <a:pt x="5959467" y="519567"/>
                  <a:pt x="5960112" y="520361"/>
                </a:cubicBezTo>
                <a:cubicBezTo>
                  <a:pt x="5960757" y="521155"/>
                  <a:pt x="5961824" y="521800"/>
                  <a:pt x="5963312" y="522296"/>
                </a:cubicBezTo>
                <a:cubicBezTo>
                  <a:pt x="5964800" y="522792"/>
                  <a:pt x="5966810" y="523189"/>
                  <a:pt x="5969340" y="523487"/>
                </a:cubicBezTo>
                <a:cubicBezTo>
                  <a:pt x="5971870" y="523784"/>
                  <a:pt x="5975020" y="523933"/>
                  <a:pt x="5978790" y="523933"/>
                </a:cubicBezTo>
                <a:cubicBezTo>
                  <a:pt x="5982660" y="523933"/>
                  <a:pt x="5985835" y="523784"/>
                  <a:pt x="5988315" y="523487"/>
                </a:cubicBezTo>
                <a:cubicBezTo>
                  <a:pt x="5990796" y="523189"/>
                  <a:pt x="5992780" y="522792"/>
                  <a:pt x="5994268" y="522296"/>
                </a:cubicBezTo>
                <a:cubicBezTo>
                  <a:pt x="5995757" y="521800"/>
                  <a:pt x="5996823" y="521155"/>
                  <a:pt x="5997468" y="520361"/>
                </a:cubicBezTo>
                <a:cubicBezTo>
                  <a:pt x="5998113" y="519567"/>
                  <a:pt x="5998436" y="518675"/>
                  <a:pt x="5998436" y="517682"/>
                </a:cubicBezTo>
                <a:lnTo>
                  <a:pt x="5998436" y="335814"/>
                </a:lnTo>
                <a:cubicBezTo>
                  <a:pt x="5998436" y="334822"/>
                  <a:pt x="5998113" y="333929"/>
                  <a:pt x="5997468" y="333135"/>
                </a:cubicBezTo>
                <a:cubicBezTo>
                  <a:pt x="5996823" y="332342"/>
                  <a:pt x="5995757" y="331697"/>
                  <a:pt x="5994268" y="331201"/>
                </a:cubicBezTo>
                <a:cubicBezTo>
                  <a:pt x="5992780" y="330705"/>
                  <a:pt x="5990796" y="330308"/>
                  <a:pt x="5988315" y="330010"/>
                </a:cubicBezTo>
                <a:cubicBezTo>
                  <a:pt x="5985835" y="329712"/>
                  <a:pt x="5982660" y="329564"/>
                  <a:pt x="5978790" y="329564"/>
                </a:cubicBezTo>
                <a:close/>
                <a:moveTo>
                  <a:pt x="5781147" y="329564"/>
                </a:moveTo>
                <a:cubicBezTo>
                  <a:pt x="5775789" y="329564"/>
                  <a:pt x="5771622" y="329688"/>
                  <a:pt x="5768645" y="329936"/>
                </a:cubicBezTo>
                <a:cubicBezTo>
                  <a:pt x="5765668" y="330184"/>
                  <a:pt x="5763560" y="330829"/>
                  <a:pt x="5762320" y="331870"/>
                </a:cubicBezTo>
                <a:cubicBezTo>
                  <a:pt x="5761079" y="332912"/>
                  <a:pt x="5760583" y="334475"/>
                  <a:pt x="5760831" y="336558"/>
                </a:cubicBezTo>
                <a:cubicBezTo>
                  <a:pt x="5761079" y="338642"/>
                  <a:pt x="5761799" y="341470"/>
                  <a:pt x="5762989" y="345042"/>
                </a:cubicBezTo>
                <a:lnTo>
                  <a:pt x="5820288" y="515748"/>
                </a:lnTo>
                <a:cubicBezTo>
                  <a:pt x="5820685" y="517037"/>
                  <a:pt x="5821107" y="518104"/>
                  <a:pt x="5821553" y="518947"/>
                </a:cubicBezTo>
                <a:cubicBezTo>
                  <a:pt x="5822000" y="519791"/>
                  <a:pt x="5822645" y="520510"/>
                  <a:pt x="5823488" y="521105"/>
                </a:cubicBezTo>
                <a:cubicBezTo>
                  <a:pt x="5824331" y="521701"/>
                  <a:pt x="5825373" y="522197"/>
                  <a:pt x="5826614" y="522594"/>
                </a:cubicBezTo>
                <a:cubicBezTo>
                  <a:pt x="5827854" y="522991"/>
                  <a:pt x="5829466" y="523288"/>
                  <a:pt x="5831450" y="523487"/>
                </a:cubicBezTo>
                <a:cubicBezTo>
                  <a:pt x="5833435" y="523685"/>
                  <a:pt x="5835841" y="523809"/>
                  <a:pt x="5838669" y="523859"/>
                </a:cubicBezTo>
                <a:cubicBezTo>
                  <a:pt x="5841496" y="523908"/>
                  <a:pt x="5844895" y="523933"/>
                  <a:pt x="5848863" y="523933"/>
                </a:cubicBezTo>
                <a:cubicBezTo>
                  <a:pt x="5853824" y="523933"/>
                  <a:pt x="5857843" y="523859"/>
                  <a:pt x="5860918" y="523710"/>
                </a:cubicBezTo>
                <a:cubicBezTo>
                  <a:pt x="5863994" y="523561"/>
                  <a:pt x="5866425" y="523214"/>
                  <a:pt x="5868211" y="522668"/>
                </a:cubicBezTo>
                <a:cubicBezTo>
                  <a:pt x="5869997" y="522122"/>
                  <a:pt x="5871287" y="521329"/>
                  <a:pt x="5872080" y="520287"/>
                </a:cubicBezTo>
                <a:cubicBezTo>
                  <a:pt x="5872874" y="519245"/>
                  <a:pt x="5873519" y="517881"/>
                  <a:pt x="5874015" y="516194"/>
                </a:cubicBezTo>
                <a:lnTo>
                  <a:pt x="5931463" y="345339"/>
                </a:lnTo>
                <a:cubicBezTo>
                  <a:pt x="5932654" y="341867"/>
                  <a:pt x="5933422" y="339089"/>
                  <a:pt x="5933770" y="337005"/>
                </a:cubicBezTo>
                <a:cubicBezTo>
                  <a:pt x="5934117" y="334921"/>
                  <a:pt x="5933819" y="333309"/>
                  <a:pt x="5932877" y="332168"/>
                </a:cubicBezTo>
                <a:cubicBezTo>
                  <a:pt x="5931934" y="331027"/>
                  <a:pt x="5930198" y="330308"/>
                  <a:pt x="5927668" y="330010"/>
                </a:cubicBezTo>
                <a:cubicBezTo>
                  <a:pt x="5925138" y="329712"/>
                  <a:pt x="5921591" y="329564"/>
                  <a:pt x="5917027" y="329564"/>
                </a:cubicBezTo>
                <a:cubicBezTo>
                  <a:pt x="5912363" y="329564"/>
                  <a:pt x="5908692" y="329663"/>
                  <a:pt x="5906013" y="329861"/>
                </a:cubicBezTo>
                <a:cubicBezTo>
                  <a:pt x="5903334" y="330060"/>
                  <a:pt x="5901276" y="330457"/>
                  <a:pt x="5899837" y="331052"/>
                </a:cubicBezTo>
                <a:cubicBezTo>
                  <a:pt x="5898398" y="331647"/>
                  <a:pt x="5897381" y="332466"/>
                  <a:pt x="5896786" y="333508"/>
                </a:cubicBezTo>
                <a:cubicBezTo>
                  <a:pt x="5896191" y="334549"/>
                  <a:pt x="5895694" y="335914"/>
                  <a:pt x="5895298" y="337600"/>
                </a:cubicBezTo>
                <a:lnTo>
                  <a:pt x="5849310" y="485387"/>
                </a:lnTo>
                <a:lnTo>
                  <a:pt x="5849161" y="485387"/>
                </a:lnTo>
                <a:lnTo>
                  <a:pt x="5802280" y="336856"/>
                </a:lnTo>
                <a:cubicBezTo>
                  <a:pt x="5801784" y="335368"/>
                  <a:pt x="5801263" y="334128"/>
                  <a:pt x="5800717" y="333135"/>
                </a:cubicBezTo>
                <a:cubicBezTo>
                  <a:pt x="5800172" y="332143"/>
                  <a:pt x="5799204" y="331399"/>
                  <a:pt x="5797815" y="330903"/>
                </a:cubicBezTo>
                <a:cubicBezTo>
                  <a:pt x="5796426" y="330407"/>
                  <a:pt x="5794442" y="330060"/>
                  <a:pt x="5791862" y="329861"/>
                </a:cubicBezTo>
                <a:cubicBezTo>
                  <a:pt x="5789282" y="329663"/>
                  <a:pt x="5785710" y="329564"/>
                  <a:pt x="5781147" y="329564"/>
                </a:cubicBezTo>
                <a:close/>
                <a:moveTo>
                  <a:pt x="4921515" y="329564"/>
                </a:moveTo>
                <a:cubicBezTo>
                  <a:pt x="4917745" y="329564"/>
                  <a:pt x="4914595" y="329712"/>
                  <a:pt x="4912065" y="330010"/>
                </a:cubicBezTo>
                <a:cubicBezTo>
                  <a:pt x="4909535" y="330308"/>
                  <a:pt x="4907525" y="330705"/>
                  <a:pt x="4906037" y="331201"/>
                </a:cubicBezTo>
                <a:cubicBezTo>
                  <a:pt x="4904549" y="331697"/>
                  <a:pt x="4903482" y="332342"/>
                  <a:pt x="4902837" y="333135"/>
                </a:cubicBezTo>
                <a:cubicBezTo>
                  <a:pt x="4902192" y="333929"/>
                  <a:pt x="4901870" y="334822"/>
                  <a:pt x="4901870" y="335814"/>
                </a:cubicBezTo>
                <a:lnTo>
                  <a:pt x="4901870" y="510687"/>
                </a:lnTo>
                <a:cubicBezTo>
                  <a:pt x="4901870" y="515053"/>
                  <a:pt x="4902986" y="518203"/>
                  <a:pt x="4905219" y="520138"/>
                </a:cubicBezTo>
                <a:cubicBezTo>
                  <a:pt x="4907451" y="522073"/>
                  <a:pt x="4910204" y="523040"/>
                  <a:pt x="4913479" y="523040"/>
                </a:cubicBezTo>
                <a:lnTo>
                  <a:pt x="5001734" y="523040"/>
                </a:lnTo>
                <a:cubicBezTo>
                  <a:pt x="5002726" y="523040"/>
                  <a:pt x="5003594" y="522742"/>
                  <a:pt x="5004338" y="522147"/>
                </a:cubicBezTo>
                <a:cubicBezTo>
                  <a:pt x="5005082" y="521552"/>
                  <a:pt x="5005702" y="520584"/>
                  <a:pt x="5006199" y="519245"/>
                </a:cubicBezTo>
                <a:cubicBezTo>
                  <a:pt x="5006695" y="517906"/>
                  <a:pt x="5007067" y="516219"/>
                  <a:pt x="5007315" y="514185"/>
                </a:cubicBezTo>
                <a:cubicBezTo>
                  <a:pt x="5007563" y="512151"/>
                  <a:pt x="5007687" y="509646"/>
                  <a:pt x="5007687" y="506669"/>
                </a:cubicBezTo>
                <a:cubicBezTo>
                  <a:pt x="5007687" y="503692"/>
                  <a:pt x="5007563" y="501187"/>
                  <a:pt x="5007315" y="499153"/>
                </a:cubicBezTo>
                <a:cubicBezTo>
                  <a:pt x="5007067" y="497119"/>
                  <a:pt x="5006695" y="495482"/>
                  <a:pt x="5006199" y="494242"/>
                </a:cubicBezTo>
                <a:cubicBezTo>
                  <a:pt x="5005702" y="493002"/>
                  <a:pt x="5005082" y="492109"/>
                  <a:pt x="5004338" y="491563"/>
                </a:cubicBezTo>
                <a:cubicBezTo>
                  <a:pt x="5003594" y="491017"/>
                  <a:pt x="5002726" y="490744"/>
                  <a:pt x="5001734" y="490744"/>
                </a:cubicBezTo>
                <a:lnTo>
                  <a:pt x="4941161" y="490744"/>
                </a:lnTo>
                <a:lnTo>
                  <a:pt x="4941161" y="335814"/>
                </a:lnTo>
                <a:cubicBezTo>
                  <a:pt x="4941161" y="334822"/>
                  <a:pt x="4940838" y="333929"/>
                  <a:pt x="4940193" y="333135"/>
                </a:cubicBezTo>
                <a:cubicBezTo>
                  <a:pt x="4939548" y="332342"/>
                  <a:pt x="4938482" y="331697"/>
                  <a:pt x="4936993" y="331201"/>
                </a:cubicBezTo>
                <a:cubicBezTo>
                  <a:pt x="4935505" y="330705"/>
                  <a:pt x="4933521" y="330308"/>
                  <a:pt x="4931040" y="330010"/>
                </a:cubicBezTo>
                <a:cubicBezTo>
                  <a:pt x="4928560" y="329712"/>
                  <a:pt x="4925385" y="329564"/>
                  <a:pt x="4921515" y="329564"/>
                </a:cubicBezTo>
                <a:close/>
                <a:moveTo>
                  <a:pt x="6124939" y="327331"/>
                </a:moveTo>
                <a:cubicBezTo>
                  <a:pt x="6111743" y="327331"/>
                  <a:pt x="6099663" y="329564"/>
                  <a:pt x="6088700" y="334028"/>
                </a:cubicBezTo>
                <a:cubicBezTo>
                  <a:pt x="6077736" y="338493"/>
                  <a:pt x="6068335" y="345042"/>
                  <a:pt x="6060497" y="353674"/>
                </a:cubicBezTo>
                <a:cubicBezTo>
                  <a:pt x="6052659" y="362306"/>
                  <a:pt x="6046557" y="372972"/>
                  <a:pt x="6042191" y="385672"/>
                </a:cubicBezTo>
                <a:cubicBezTo>
                  <a:pt x="6037825" y="398372"/>
                  <a:pt x="6035643" y="412907"/>
                  <a:pt x="6035643" y="429278"/>
                </a:cubicBezTo>
                <a:cubicBezTo>
                  <a:pt x="6035643" y="445352"/>
                  <a:pt x="6037627" y="459441"/>
                  <a:pt x="6041596" y="471546"/>
                </a:cubicBezTo>
                <a:cubicBezTo>
                  <a:pt x="6045564" y="483650"/>
                  <a:pt x="6051270" y="493746"/>
                  <a:pt x="6058711" y="501832"/>
                </a:cubicBezTo>
                <a:cubicBezTo>
                  <a:pt x="6066152" y="509918"/>
                  <a:pt x="6075181" y="515996"/>
                  <a:pt x="6085798" y="520064"/>
                </a:cubicBezTo>
                <a:cubicBezTo>
                  <a:pt x="6096414" y="524132"/>
                  <a:pt x="6108320" y="526166"/>
                  <a:pt x="6121516" y="526166"/>
                </a:cubicBezTo>
                <a:cubicBezTo>
                  <a:pt x="6128263" y="526166"/>
                  <a:pt x="6134539" y="525620"/>
                  <a:pt x="6140343" y="524528"/>
                </a:cubicBezTo>
                <a:cubicBezTo>
                  <a:pt x="6146147" y="523437"/>
                  <a:pt x="6151307" y="522073"/>
                  <a:pt x="6155821" y="520436"/>
                </a:cubicBezTo>
                <a:cubicBezTo>
                  <a:pt x="6160336" y="518799"/>
                  <a:pt x="6164156" y="517087"/>
                  <a:pt x="6167281" y="515301"/>
                </a:cubicBezTo>
                <a:cubicBezTo>
                  <a:pt x="6170406" y="513515"/>
                  <a:pt x="6172515" y="512052"/>
                  <a:pt x="6173606" y="510911"/>
                </a:cubicBezTo>
                <a:cubicBezTo>
                  <a:pt x="6174698" y="509770"/>
                  <a:pt x="6175491" y="508753"/>
                  <a:pt x="6175988" y="507860"/>
                </a:cubicBezTo>
                <a:cubicBezTo>
                  <a:pt x="6176484" y="506967"/>
                  <a:pt x="6176880" y="505900"/>
                  <a:pt x="6177178" y="504660"/>
                </a:cubicBezTo>
                <a:cubicBezTo>
                  <a:pt x="6177476" y="503420"/>
                  <a:pt x="6177699" y="501931"/>
                  <a:pt x="6177848" y="500195"/>
                </a:cubicBezTo>
                <a:cubicBezTo>
                  <a:pt x="6177997" y="498459"/>
                  <a:pt x="6178071" y="496350"/>
                  <a:pt x="6178071" y="493870"/>
                </a:cubicBezTo>
                <a:cubicBezTo>
                  <a:pt x="6178071" y="490298"/>
                  <a:pt x="6177972" y="487445"/>
                  <a:pt x="6177773" y="485312"/>
                </a:cubicBezTo>
                <a:cubicBezTo>
                  <a:pt x="6177575" y="483179"/>
                  <a:pt x="6177277" y="481517"/>
                  <a:pt x="6176880" y="480326"/>
                </a:cubicBezTo>
                <a:cubicBezTo>
                  <a:pt x="6176484" y="479136"/>
                  <a:pt x="6175988" y="478342"/>
                  <a:pt x="6175392" y="477945"/>
                </a:cubicBezTo>
                <a:cubicBezTo>
                  <a:pt x="6174797" y="477548"/>
                  <a:pt x="6174003" y="477350"/>
                  <a:pt x="6173011" y="477350"/>
                </a:cubicBezTo>
                <a:cubicBezTo>
                  <a:pt x="6171721" y="477350"/>
                  <a:pt x="6169910" y="478144"/>
                  <a:pt x="6167579" y="479731"/>
                </a:cubicBezTo>
                <a:cubicBezTo>
                  <a:pt x="6165247" y="481319"/>
                  <a:pt x="6162271" y="483105"/>
                  <a:pt x="6158649" y="485089"/>
                </a:cubicBezTo>
                <a:cubicBezTo>
                  <a:pt x="6155027" y="487073"/>
                  <a:pt x="6150687" y="488884"/>
                  <a:pt x="6145627" y="490521"/>
                </a:cubicBezTo>
                <a:cubicBezTo>
                  <a:pt x="6140566" y="492158"/>
                  <a:pt x="6134564" y="492977"/>
                  <a:pt x="6127618" y="492977"/>
                </a:cubicBezTo>
                <a:cubicBezTo>
                  <a:pt x="6119978" y="492977"/>
                  <a:pt x="6113108" y="491662"/>
                  <a:pt x="6107006" y="489033"/>
                </a:cubicBezTo>
                <a:cubicBezTo>
                  <a:pt x="6100904" y="486404"/>
                  <a:pt x="6095695" y="482410"/>
                  <a:pt x="6091379" y="477052"/>
                </a:cubicBezTo>
                <a:cubicBezTo>
                  <a:pt x="6087063" y="471694"/>
                  <a:pt x="6083739" y="464873"/>
                  <a:pt x="6081407" y="456588"/>
                </a:cubicBezTo>
                <a:cubicBezTo>
                  <a:pt x="6079076" y="448304"/>
                  <a:pt x="6077910" y="438506"/>
                  <a:pt x="6077910" y="427195"/>
                </a:cubicBezTo>
                <a:cubicBezTo>
                  <a:pt x="6077910" y="416876"/>
                  <a:pt x="6079001" y="407599"/>
                  <a:pt x="6081184" y="399364"/>
                </a:cubicBezTo>
                <a:cubicBezTo>
                  <a:pt x="6083367" y="391129"/>
                  <a:pt x="6086567" y="384109"/>
                  <a:pt x="6090783" y="378305"/>
                </a:cubicBezTo>
                <a:cubicBezTo>
                  <a:pt x="6095000" y="372500"/>
                  <a:pt x="6100110" y="368036"/>
                  <a:pt x="6106113" y="364910"/>
                </a:cubicBezTo>
                <a:cubicBezTo>
                  <a:pt x="6112116" y="361785"/>
                  <a:pt x="6118937" y="360222"/>
                  <a:pt x="6126577" y="360222"/>
                </a:cubicBezTo>
                <a:cubicBezTo>
                  <a:pt x="6133522" y="360222"/>
                  <a:pt x="6139500" y="361090"/>
                  <a:pt x="6144510" y="362827"/>
                </a:cubicBezTo>
                <a:cubicBezTo>
                  <a:pt x="6149521" y="364563"/>
                  <a:pt x="6153837" y="366498"/>
                  <a:pt x="6157458" y="368631"/>
                </a:cubicBezTo>
                <a:cubicBezTo>
                  <a:pt x="6161080" y="370764"/>
                  <a:pt x="6164032" y="372699"/>
                  <a:pt x="6166314" y="374435"/>
                </a:cubicBezTo>
                <a:cubicBezTo>
                  <a:pt x="6168596" y="376172"/>
                  <a:pt x="6170481" y="377040"/>
                  <a:pt x="6171969" y="377040"/>
                </a:cubicBezTo>
                <a:cubicBezTo>
                  <a:pt x="6172862" y="377040"/>
                  <a:pt x="6173656" y="376742"/>
                  <a:pt x="6174350" y="376147"/>
                </a:cubicBezTo>
                <a:cubicBezTo>
                  <a:pt x="6175045" y="375551"/>
                  <a:pt x="6175640" y="374609"/>
                  <a:pt x="6176136" y="373319"/>
                </a:cubicBezTo>
                <a:cubicBezTo>
                  <a:pt x="6176633" y="372029"/>
                  <a:pt x="6176980" y="370342"/>
                  <a:pt x="6177178" y="368259"/>
                </a:cubicBezTo>
                <a:cubicBezTo>
                  <a:pt x="6177377" y="366175"/>
                  <a:pt x="6177476" y="363645"/>
                  <a:pt x="6177476" y="360669"/>
                </a:cubicBezTo>
                <a:cubicBezTo>
                  <a:pt x="6177476" y="357891"/>
                  <a:pt x="6177401" y="355559"/>
                  <a:pt x="6177253" y="353674"/>
                </a:cubicBezTo>
                <a:cubicBezTo>
                  <a:pt x="6177104" y="351789"/>
                  <a:pt x="6176880" y="350151"/>
                  <a:pt x="6176583" y="348762"/>
                </a:cubicBezTo>
                <a:cubicBezTo>
                  <a:pt x="6176285" y="347373"/>
                  <a:pt x="6175888" y="346232"/>
                  <a:pt x="6175392" y="345339"/>
                </a:cubicBezTo>
                <a:cubicBezTo>
                  <a:pt x="6174896" y="344446"/>
                  <a:pt x="6173978" y="343330"/>
                  <a:pt x="6172639" y="341991"/>
                </a:cubicBezTo>
                <a:cubicBezTo>
                  <a:pt x="6171299" y="340651"/>
                  <a:pt x="6168943" y="339039"/>
                  <a:pt x="6165570" y="337154"/>
                </a:cubicBezTo>
                <a:cubicBezTo>
                  <a:pt x="6162196" y="335269"/>
                  <a:pt x="6158401" y="333607"/>
                  <a:pt x="6154184" y="332168"/>
                </a:cubicBezTo>
                <a:cubicBezTo>
                  <a:pt x="6149967" y="330729"/>
                  <a:pt x="6145379" y="329564"/>
                  <a:pt x="6140418" y="328671"/>
                </a:cubicBezTo>
                <a:cubicBezTo>
                  <a:pt x="6135457" y="327778"/>
                  <a:pt x="6130297" y="327331"/>
                  <a:pt x="6124939" y="327331"/>
                </a:cubicBezTo>
                <a:close/>
                <a:moveTo>
                  <a:pt x="4801560" y="327182"/>
                </a:moveTo>
                <a:cubicBezTo>
                  <a:pt x="4786379" y="327182"/>
                  <a:pt x="4772613" y="329514"/>
                  <a:pt x="4760260" y="334177"/>
                </a:cubicBezTo>
                <a:cubicBezTo>
                  <a:pt x="4747907" y="338841"/>
                  <a:pt x="4737365" y="345563"/>
                  <a:pt x="4728634" y="354343"/>
                </a:cubicBezTo>
                <a:cubicBezTo>
                  <a:pt x="4719903" y="363124"/>
                  <a:pt x="4713156" y="373790"/>
                  <a:pt x="4708393" y="386341"/>
                </a:cubicBezTo>
                <a:cubicBezTo>
                  <a:pt x="4703631" y="398893"/>
                  <a:pt x="4701250" y="413056"/>
                  <a:pt x="4701250" y="428832"/>
                </a:cubicBezTo>
                <a:cubicBezTo>
                  <a:pt x="4701250" y="444112"/>
                  <a:pt x="4703482" y="457779"/>
                  <a:pt x="4707947" y="469834"/>
                </a:cubicBezTo>
                <a:cubicBezTo>
                  <a:pt x="4712412" y="481889"/>
                  <a:pt x="4718861" y="492109"/>
                  <a:pt x="4727295" y="500493"/>
                </a:cubicBezTo>
                <a:cubicBezTo>
                  <a:pt x="4735728" y="508877"/>
                  <a:pt x="4746022" y="515276"/>
                  <a:pt x="4758176" y="519692"/>
                </a:cubicBezTo>
                <a:cubicBezTo>
                  <a:pt x="4770331" y="524107"/>
                  <a:pt x="4784097" y="526314"/>
                  <a:pt x="4799476" y="526314"/>
                </a:cubicBezTo>
                <a:cubicBezTo>
                  <a:pt x="4804735" y="526314"/>
                  <a:pt x="4809969" y="526066"/>
                  <a:pt x="4815178" y="525570"/>
                </a:cubicBezTo>
                <a:cubicBezTo>
                  <a:pt x="4820387" y="525074"/>
                  <a:pt x="4825546" y="524330"/>
                  <a:pt x="4830656" y="523338"/>
                </a:cubicBezTo>
                <a:cubicBezTo>
                  <a:pt x="4835765" y="522346"/>
                  <a:pt x="4840702" y="521155"/>
                  <a:pt x="4845464" y="519766"/>
                </a:cubicBezTo>
                <a:cubicBezTo>
                  <a:pt x="4850227" y="518377"/>
                  <a:pt x="4854220" y="517037"/>
                  <a:pt x="4857445" y="515748"/>
                </a:cubicBezTo>
                <a:cubicBezTo>
                  <a:pt x="4860669" y="514458"/>
                  <a:pt x="4862803" y="512697"/>
                  <a:pt x="4863844" y="510464"/>
                </a:cubicBezTo>
                <a:cubicBezTo>
                  <a:pt x="4864886" y="508232"/>
                  <a:pt x="4865407" y="505627"/>
                  <a:pt x="4865407" y="502651"/>
                </a:cubicBezTo>
                <a:lnTo>
                  <a:pt x="4865407" y="426004"/>
                </a:lnTo>
                <a:cubicBezTo>
                  <a:pt x="4865407" y="424020"/>
                  <a:pt x="4865159" y="422259"/>
                  <a:pt x="4864663" y="420721"/>
                </a:cubicBezTo>
                <a:cubicBezTo>
                  <a:pt x="4864167" y="419183"/>
                  <a:pt x="4863448" y="417868"/>
                  <a:pt x="4862505" y="416777"/>
                </a:cubicBezTo>
                <a:cubicBezTo>
                  <a:pt x="4861562" y="415685"/>
                  <a:pt x="4860471" y="414867"/>
                  <a:pt x="4859231" y="414321"/>
                </a:cubicBezTo>
                <a:cubicBezTo>
                  <a:pt x="4857990" y="413775"/>
                  <a:pt x="4856577" y="413503"/>
                  <a:pt x="4854989" y="413503"/>
                </a:cubicBezTo>
                <a:lnTo>
                  <a:pt x="4789951" y="413503"/>
                </a:lnTo>
                <a:cubicBezTo>
                  <a:pt x="4789058" y="413503"/>
                  <a:pt x="4788264" y="413775"/>
                  <a:pt x="4787570" y="414321"/>
                </a:cubicBezTo>
                <a:cubicBezTo>
                  <a:pt x="4786875" y="414867"/>
                  <a:pt x="4786280" y="415710"/>
                  <a:pt x="4785784" y="416851"/>
                </a:cubicBezTo>
                <a:cubicBezTo>
                  <a:pt x="4785288" y="417992"/>
                  <a:pt x="4784916" y="419505"/>
                  <a:pt x="4784668" y="421391"/>
                </a:cubicBezTo>
                <a:cubicBezTo>
                  <a:pt x="4784420" y="423276"/>
                  <a:pt x="4784296" y="425607"/>
                  <a:pt x="4784296" y="428385"/>
                </a:cubicBezTo>
                <a:cubicBezTo>
                  <a:pt x="4784296" y="433743"/>
                  <a:pt x="4784792" y="437538"/>
                  <a:pt x="4785784" y="439771"/>
                </a:cubicBezTo>
                <a:cubicBezTo>
                  <a:pt x="4786776" y="442003"/>
                  <a:pt x="4788165" y="443119"/>
                  <a:pt x="4789951" y="443119"/>
                </a:cubicBezTo>
                <a:lnTo>
                  <a:pt x="4826414" y="443119"/>
                </a:lnTo>
                <a:lnTo>
                  <a:pt x="4826414" y="487768"/>
                </a:lnTo>
                <a:cubicBezTo>
                  <a:pt x="4822743" y="489752"/>
                  <a:pt x="4818774" y="491241"/>
                  <a:pt x="4814508" y="492233"/>
                </a:cubicBezTo>
                <a:cubicBezTo>
                  <a:pt x="4810241" y="493225"/>
                  <a:pt x="4805925" y="493721"/>
                  <a:pt x="4801560" y="493721"/>
                </a:cubicBezTo>
                <a:cubicBezTo>
                  <a:pt x="4792630" y="493721"/>
                  <a:pt x="4784469" y="492282"/>
                  <a:pt x="4777078" y="489405"/>
                </a:cubicBezTo>
                <a:cubicBezTo>
                  <a:pt x="4769686" y="486528"/>
                  <a:pt x="4763361" y="482261"/>
                  <a:pt x="4758102" y="476606"/>
                </a:cubicBezTo>
                <a:cubicBezTo>
                  <a:pt x="4752843" y="470950"/>
                  <a:pt x="4748751" y="463931"/>
                  <a:pt x="4745824" y="455547"/>
                </a:cubicBezTo>
                <a:cubicBezTo>
                  <a:pt x="4742897" y="447163"/>
                  <a:pt x="4741433" y="437464"/>
                  <a:pt x="4741433" y="426451"/>
                </a:cubicBezTo>
                <a:cubicBezTo>
                  <a:pt x="4741433" y="416430"/>
                  <a:pt x="4742872" y="407277"/>
                  <a:pt x="4745749" y="398992"/>
                </a:cubicBezTo>
                <a:cubicBezTo>
                  <a:pt x="4748627" y="390707"/>
                  <a:pt x="4752744" y="383613"/>
                  <a:pt x="4758102" y="377709"/>
                </a:cubicBezTo>
                <a:cubicBezTo>
                  <a:pt x="4763460" y="371806"/>
                  <a:pt x="4769909" y="367242"/>
                  <a:pt x="4777450" y="364017"/>
                </a:cubicBezTo>
                <a:cubicBezTo>
                  <a:pt x="4784990" y="360793"/>
                  <a:pt x="4793424" y="359180"/>
                  <a:pt x="4802750" y="359180"/>
                </a:cubicBezTo>
                <a:cubicBezTo>
                  <a:pt x="4811482" y="359180"/>
                  <a:pt x="4819146" y="360073"/>
                  <a:pt x="4825744" y="361859"/>
                </a:cubicBezTo>
                <a:cubicBezTo>
                  <a:pt x="4832342" y="363645"/>
                  <a:pt x="4838023" y="365580"/>
                  <a:pt x="4842785" y="367664"/>
                </a:cubicBezTo>
                <a:cubicBezTo>
                  <a:pt x="4847548" y="369747"/>
                  <a:pt x="4851368" y="371682"/>
                  <a:pt x="4854245" y="373468"/>
                </a:cubicBezTo>
                <a:cubicBezTo>
                  <a:pt x="4857122" y="375254"/>
                  <a:pt x="4859206" y="376147"/>
                  <a:pt x="4860496" y="376147"/>
                </a:cubicBezTo>
                <a:cubicBezTo>
                  <a:pt x="4861389" y="376147"/>
                  <a:pt x="4862158" y="375899"/>
                  <a:pt x="4862803" y="375403"/>
                </a:cubicBezTo>
                <a:cubicBezTo>
                  <a:pt x="4863448" y="374907"/>
                  <a:pt x="4863993" y="374038"/>
                  <a:pt x="4864440" y="372798"/>
                </a:cubicBezTo>
                <a:cubicBezTo>
                  <a:pt x="4864886" y="371558"/>
                  <a:pt x="4865233" y="369896"/>
                  <a:pt x="4865481" y="367812"/>
                </a:cubicBezTo>
                <a:cubicBezTo>
                  <a:pt x="4865729" y="365729"/>
                  <a:pt x="4865854" y="363248"/>
                  <a:pt x="4865854" y="360371"/>
                </a:cubicBezTo>
                <a:cubicBezTo>
                  <a:pt x="4865854" y="355410"/>
                  <a:pt x="4865556" y="351665"/>
                  <a:pt x="4864961" y="349134"/>
                </a:cubicBezTo>
                <a:cubicBezTo>
                  <a:pt x="4864365" y="346604"/>
                  <a:pt x="4863398" y="344645"/>
                  <a:pt x="4862058" y="343256"/>
                </a:cubicBezTo>
                <a:cubicBezTo>
                  <a:pt x="4860719" y="341867"/>
                  <a:pt x="4858362" y="340230"/>
                  <a:pt x="4854989" y="338344"/>
                </a:cubicBezTo>
                <a:cubicBezTo>
                  <a:pt x="4851616" y="336459"/>
                  <a:pt x="4847374" y="334698"/>
                  <a:pt x="4842264" y="333061"/>
                </a:cubicBezTo>
                <a:cubicBezTo>
                  <a:pt x="4837154" y="331424"/>
                  <a:pt x="4831177" y="330035"/>
                  <a:pt x="4824330" y="328894"/>
                </a:cubicBezTo>
                <a:cubicBezTo>
                  <a:pt x="4817484" y="327753"/>
                  <a:pt x="4809894" y="327182"/>
                  <a:pt x="4801560" y="327182"/>
                </a:cubicBezTo>
                <a:close/>
                <a:moveTo>
                  <a:pt x="4191960" y="327182"/>
                </a:moveTo>
                <a:cubicBezTo>
                  <a:pt x="4176779" y="327182"/>
                  <a:pt x="4163013" y="329514"/>
                  <a:pt x="4150660" y="334177"/>
                </a:cubicBezTo>
                <a:cubicBezTo>
                  <a:pt x="4138307" y="338841"/>
                  <a:pt x="4127765" y="345563"/>
                  <a:pt x="4119034" y="354343"/>
                </a:cubicBezTo>
                <a:cubicBezTo>
                  <a:pt x="4110303" y="363124"/>
                  <a:pt x="4103556" y="373790"/>
                  <a:pt x="4098793" y="386341"/>
                </a:cubicBezTo>
                <a:cubicBezTo>
                  <a:pt x="4094031" y="398893"/>
                  <a:pt x="4091650" y="413056"/>
                  <a:pt x="4091650" y="428832"/>
                </a:cubicBezTo>
                <a:cubicBezTo>
                  <a:pt x="4091650" y="444112"/>
                  <a:pt x="4093882" y="457779"/>
                  <a:pt x="4098347" y="469834"/>
                </a:cubicBezTo>
                <a:cubicBezTo>
                  <a:pt x="4102812" y="481889"/>
                  <a:pt x="4109261" y="492109"/>
                  <a:pt x="4117695" y="500493"/>
                </a:cubicBezTo>
                <a:cubicBezTo>
                  <a:pt x="4126128" y="508877"/>
                  <a:pt x="4136422" y="515276"/>
                  <a:pt x="4148576" y="519692"/>
                </a:cubicBezTo>
                <a:cubicBezTo>
                  <a:pt x="4160731" y="524107"/>
                  <a:pt x="4174497" y="526314"/>
                  <a:pt x="4189876" y="526314"/>
                </a:cubicBezTo>
                <a:cubicBezTo>
                  <a:pt x="4195135" y="526314"/>
                  <a:pt x="4200369" y="526066"/>
                  <a:pt x="4205578" y="525570"/>
                </a:cubicBezTo>
                <a:cubicBezTo>
                  <a:pt x="4210787" y="525074"/>
                  <a:pt x="4215946" y="524330"/>
                  <a:pt x="4221056" y="523338"/>
                </a:cubicBezTo>
                <a:cubicBezTo>
                  <a:pt x="4226166" y="522346"/>
                  <a:pt x="4231102" y="521155"/>
                  <a:pt x="4235864" y="519766"/>
                </a:cubicBezTo>
                <a:cubicBezTo>
                  <a:pt x="4240627" y="518377"/>
                  <a:pt x="4244620" y="517037"/>
                  <a:pt x="4247845" y="515748"/>
                </a:cubicBezTo>
                <a:cubicBezTo>
                  <a:pt x="4251069" y="514458"/>
                  <a:pt x="4253203" y="512697"/>
                  <a:pt x="4254244" y="510464"/>
                </a:cubicBezTo>
                <a:cubicBezTo>
                  <a:pt x="4255286" y="508232"/>
                  <a:pt x="4255807" y="505627"/>
                  <a:pt x="4255807" y="502651"/>
                </a:cubicBezTo>
                <a:lnTo>
                  <a:pt x="4255807" y="426004"/>
                </a:lnTo>
                <a:cubicBezTo>
                  <a:pt x="4255807" y="424020"/>
                  <a:pt x="4255559" y="422259"/>
                  <a:pt x="4255063" y="420721"/>
                </a:cubicBezTo>
                <a:cubicBezTo>
                  <a:pt x="4254567" y="419183"/>
                  <a:pt x="4253848" y="417868"/>
                  <a:pt x="4252905" y="416777"/>
                </a:cubicBezTo>
                <a:cubicBezTo>
                  <a:pt x="4251962" y="415685"/>
                  <a:pt x="4250871" y="414867"/>
                  <a:pt x="4249631" y="414321"/>
                </a:cubicBezTo>
                <a:cubicBezTo>
                  <a:pt x="4248390" y="413775"/>
                  <a:pt x="4246977" y="413503"/>
                  <a:pt x="4245389" y="413503"/>
                </a:cubicBezTo>
                <a:lnTo>
                  <a:pt x="4180351" y="413503"/>
                </a:lnTo>
                <a:cubicBezTo>
                  <a:pt x="4179458" y="413503"/>
                  <a:pt x="4178665" y="413775"/>
                  <a:pt x="4177970" y="414321"/>
                </a:cubicBezTo>
                <a:cubicBezTo>
                  <a:pt x="4177275" y="414867"/>
                  <a:pt x="4176680" y="415710"/>
                  <a:pt x="4176184" y="416851"/>
                </a:cubicBezTo>
                <a:cubicBezTo>
                  <a:pt x="4175688" y="417992"/>
                  <a:pt x="4175316" y="419505"/>
                  <a:pt x="4175068" y="421391"/>
                </a:cubicBezTo>
                <a:cubicBezTo>
                  <a:pt x="4174820" y="423276"/>
                  <a:pt x="4174696" y="425607"/>
                  <a:pt x="4174696" y="428385"/>
                </a:cubicBezTo>
                <a:cubicBezTo>
                  <a:pt x="4174696" y="433743"/>
                  <a:pt x="4175192" y="437538"/>
                  <a:pt x="4176184" y="439771"/>
                </a:cubicBezTo>
                <a:cubicBezTo>
                  <a:pt x="4177176" y="442003"/>
                  <a:pt x="4178565" y="443119"/>
                  <a:pt x="4180351" y="443119"/>
                </a:cubicBezTo>
                <a:lnTo>
                  <a:pt x="4216814" y="443119"/>
                </a:lnTo>
                <a:lnTo>
                  <a:pt x="4216814" y="487768"/>
                </a:lnTo>
                <a:cubicBezTo>
                  <a:pt x="4213143" y="489752"/>
                  <a:pt x="4209174" y="491241"/>
                  <a:pt x="4204908" y="492233"/>
                </a:cubicBezTo>
                <a:cubicBezTo>
                  <a:pt x="4200641" y="493225"/>
                  <a:pt x="4196325" y="493721"/>
                  <a:pt x="4191960" y="493721"/>
                </a:cubicBezTo>
                <a:cubicBezTo>
                  <a:pt x="4183030" y="493721"/>
                  <a:pt x="4174869" y="492282"/>
                  <a:pt x="4167478" y="489405"/>
                </a:cubicBezTo>
                <a:cubicBezTo>
                  <a:pt x="4160086" y="486528"/>
                  <a:pt x="4153761" y="482261"/>
                  <a:pt x="4148502" y="476606"/>
                </a:cubicBezTo>
                <a:cubicBezTo>
                  <a:pt x="4143243" y="470950"/>
                  <a:pt x="4139151" y="463931"/>
                  <a:pt x="4136224" y="455547"/>
                </a:cubicBezTo>
                <a:cubicBezTo>
                  <a:pt x="4133297" y="447163"/>
                  <a:pt x="4131833" y="437464"/>
                  <a:pt x="4131833" y="426451"/>
                </a:cubicBezTo>
                <a:cubicBezTo>
                  <a:pt x="4131833" y="416430"/>
                  <a:pt x="4133272" y="407277"/>
                  <a:pt x="4136149" y="398992"/>
                </a:cubicBezTo>
                <a:cubicBezTo>
                  <a:pt x="4139027" y="390707"/>
                  <a:pt x="4143144" y="383613"/>
                  <a:pt x="4148502" y="377709"/>
                </a:cubicBezTo>
                <a:cubicBezTo>
                  <a:pt x="4153860" y="371806"/>
                  <a:pt x="4160309" y="367242"/>
                  <a:pt x="4167850" y="364017"/>
                </a:cubicBezTo>
                <a:cubicBezTo>
                  <a:pt x="4175390" y="360793"/>
                  <a:pt x="4183824" y="359180"/>
                  <a:pt x="4193150" y="359180"/>
                </a:cubicBezTo>
                <a:cubicBezTo>
                  <a:pt x="4201882" y="359180"/>
                  <a:pt x="4209546" y="360073"/>
                  <a:pt x="4216144" y="361859"/>
                </a:cubicBezTo>
                <a:cubicBezTo>
                  <a:pt x="4222742" y="363645"/>
                  <a:pt x="4228423" y="365580"/>
                  <a:pt x="4233185" y="367664"/>
                </a:cubicBezTo>
                <a:cubicBezTo>
                  <a:pt x="4237948" y="369747"/>
                  <a:pt x="4241768" y="371682"/>
                  <a:pt x="4244645" y="373468"/>
                </a:cubicBezTo>
                <a:cubicBezTo>
                  <a:pt x="4247522" y="375254"/>
                  <a:pt x="4249606" y="376147"/>
                  <a:pt x="4250896" y="376147"/>
                </a:cubicBezTo>
                <a:cubicBezTo>
                  <a:pt x="4251789" y="376147"/>
                  <a:pt x="4252558" y="375899"/>
                  <a:pt x="4253203" y="375403"/>
                </a:cubicBezTo>
                <a:cubicBezTo>
                  <a:pt x="4253848" y="374907"/>
                  <a:pt x="4254393" y="374038"/>
                  <a:pt x="4254840" y="372798"/>
                </a:cubicBezTo>
                <a:cubicBezTo>
                  <a:pt x="4255286" y="371558"/>
                  <a:pt x="4255633" y="369896"/>
                  <a:pt x="4255882" y="367812"/>
                </a:cubicBezTo>
                <a:cubicBezTo>
                  <a:pt x="4256130" y="365729"/>
                  <a:pt x="4256254" y="363248"/>
                  <a:pt x="4256254" y="360371"/>
                </a:cubicBezTo>
                <a:cubicBezTo>
                  <a:pt x="4256254" y="355410"/>
                  <a:pt x="4255956" y="351665"/>
                  <a:pt x="4255361" y="349134"/>
                </a:cubicBezTo>
                <a:cubicBezTo>
                  <a:pt x="4254765" y="346604"/>
                  <a:pt x="4253798" y="344645"/>
                  <a:pt x="4252458" y="343256"/>
                </a:cubicBezTo>
                <a:cubicBezTo>
                  <a:pt x="4251119" y="341867"/>
                  <a:pt x="4248763" y="340230"/>
                  <a:pt x="4245389" y="338344"/>
                </a:cubicBezTo>
                <a:cubicBezTo>
                  <a:pt x="4242016" y="336459"/>
                  <a:pt x="4237774" y="334698"/>
                  <a:pt x="4232664" y="333061"/>
                </a:cubicBezTo>
                <a:cubicBezTo>
                  <a:pt x="4227555" y="331424"/>
                  <a:pt x="4221577" y="330035"/>
                  <a:pt x="4214731" y="328894"/>
                </a:cubicBezTo>
                <a:cubicBezTo>
                  <a:pt x="4207884" y="327753"/>
                  <a:pt x="4200294" y="327182"/>
                  <a:pt x="4191960" y="327182"/>
                </a:cubicBezTo>
                <a:close/>
                <a:moveTo>
                  <a:pt x="6415452" y="327033"/>
                </a:moveTo>
                <a:cubicBezTo>
                  <a:pt x="6406621" y="327033"/>
                  <a:pt x="6398262" y="328175"/>
                  <a:pt x="6390374" y="330457"/>
                </a:cubicBezTo>
                <a:cubicBezTo>
                  <a:pt x="6382487" y="332739"/>
                  <a:pt x="6375640" y="336186"/>
                  <a:pt x="6369836" y="340800"/>
                </a:cubicBezTo>
                <a:cubicBezTo>
                  <a:pt x="6364032" y="345414"/>
                  <a:pt x="6359418" y="351218"/>
                  <a:pt x="6355995" y="358213"/>
                </a:cubicBezTo>
                <a:cubicBezTo>
                  <a:pt x="6352572" y="365208"/>
                  <a:pt x="6350861" y="373319"/>
                  <a:pt x="6350861" y="382546"/>
                </a:cubicBezTo>
                <a:cubicBezTo>
                  <a:pt x="6350861" y="390583"/>
                  <a:pt x="6352051" y="397479"/>
                  <a:pt x="6354432" y="403233"/>
                </a:cubicBezTo>
                <a:cubicBezTo>
                  <a:pt x="6356814" y="408988"/>
                  <a:pt x="6359914" y="413974"/>
                  <a:pt x="6363734" y="418191"/>
                </a:cubicBezTo>
                <a:cubicBezTo>
                  <a:pt x="6367554" y="422408"/>
                  <a:pt x="6371895" y="426029"/>
                  <a:pt x="6376757" y="429055"/>
                </a:cubicBezTo>
                <a:cubicBezTo>
                  <a:pt x="6381618" y="432081"/>
                  <a:pt x="6386629" y="434785"/>
                  <a:pt x="6391788" y="437166"/>
                </a:cubicBezTo>
                <a:cubicBezTo>
                  <a:pt x="6396948" y="439548"/>
                  <a:pt x="6401958" y="441805"/>
                  <a:pt x="6406820" y="443938"/>
                </a:cubicBezTo>
                <a:cubicBezTo>
                  <a:pt x="6411682" y="446071"/>
                  <a:pt x="6416023" y="448353"/>
                  <a:pt x="6419842" y="450784"/>
                </a:cubicBezTo>
                <a:cubicBezTo>
                  <a:pt x="6423662" y="453215"/>
                  <a:pt x="6426763" y="455993"/>
                  <a:pt x="6429144" y="459118"/>
                </a:cubicBezTo>
                <a:cubicBezTo>
                  <a:pt x="6431525" y="462244"/>
                  <a:pt x="6432716" y="465989"/>
                  <a:pt x="6432716" y="470355"/>
                </a:cubicBezTo>
                <a:cubicBezTo>
                  <a:pt x="6432716" y="474125"/>
                  <a:pt x="6432022" y="477548"/>
                  <a:pt x="6430632" y="480624"/>
                </a:cubicBezTo>
                <a:cubicBezTo>
                  <a:pt x="6429243" y="483700"/>
                  <a:pt x="6427234" y="486280"/>
                  <a:pt x="6424605" y="488363"/>
                </a:cubicBezTo>
                <a:cubicBezTo>
                  <a:pt x="6421976" y="490447"/>
                  <a:pt x="6418776" y="492059"/>
                  <a:pt x="6415005" y="493200"/>
                </a:cubicBezTo>
                <a:cubicBezTo>
                  <a:pt x="6411235" y="494341"/>
                  <a:pt x="6406969" y="494912"/>
                  <a:pt x="6402206" y="494912"/>
                </a:cubicBezTo>
                <a:cubicBezTo>
                  <a:pt x="6394963" y="494912"/>
                  <a:pt x="6388589" y="494093"/>
                  <a:pt x="6383082" y="492456"/>
                </a:cubicBezTo>
                <a:cubicBezTo>
                  <a:pt x="6377575" y="490819"/>
                  <a:pt x="6372837" y="489008"/>
                  <a:pt x="6368869" y="487024"/>
                </a:cubicBezTo>
                <a:cubicBezTo>
                  <a:pt x="6364900" y="485039"/>
                  <a:pt x="6361651" y="483229"/>
                  <a:pt x="6359121" y="481592"/>
                </a:cubicBezTo>
                <a:cubicBezTo>
                  <a:pt x="6356590" y="479954"/>
                  <a:pt x="6354631" y="479136"/>
                  <a:pt x="6353242" y="479136"/>
                </a:cubicBezTo>
                <a:cubicBezTo>
                  <a:pt x="6352250" y="479136"/>
                  <a:pt x="6351381" y="479409"/>
                  <a:pt x="6350637" y="479954"/>
                </a:cubicBezTo>
                <a:cubicBezTo>
                  <a:pt x="6349893" y="480500"/>
                  <a:pt x="6349298" y="481418"/>
                  <a:pt x="6348851" y="482708"/>
                </a:cubicBezTo>
                <a:cubicBezTo>
                  <a:pt x="6348405" y="483998"/>
                  <a:pt x="6348083" y="485684"/>
                  <a:pt x="6347884" y="487768"/>
                </a:cubicBezTo>
                <a:cubicBezTo>
                  <a:pt x="6347685" y="489851"/>
                  <a:pt x="6347586" y="492431"/>
                  <a:pt x="6347586" y="495507"/>
                </a:cubicBezTo>
                <a:cubicBezTo>
                  <a:pt x="6347586" y="500071"/>
                  <a:pt x="6347859" y="503568"/>
                  <a:pt x="6348405" y="505999"/>
                </a:cubicBezTo>
                <a:cubicBezTo>
                  <a:pt x="6348951" y="508430"/>
                  <a:pt x="6349868" y="510291"/>
                  <a:pt x="6351158" y="511580"/>
                </a:cubicBezTo>
                <a:cubicBezTo>
                  <a:pt x="6352448" y="512870"/>
                  <a:pt x="6354557" y="514359"/>
                  <a:pt x="6357483" y="516045"/>
                </a:cubicBezTo>
                <a:cubicBezTo>
                  <a:pt x="6360410" y="517732"/>
                  <a:pt x="6364057" y="519344"/>
                  <a:pt x="6368422" y="520882"/>
                </a:cubicBezTo>
                <a:cubicBezTo>
                  <a:pt x="6372788" y="522420"/>
                  <a:pt x="6377823" y="523735"/>
                  <a:pt x="6383528" y="524826"/>
                </a:cubicBezTo>
                <a:cubicBezTo>
                  <a:pt x="6389234" y="525918"/>
                  <a:pt x="6395410" y="526463"/>
                  <a:pt x="6402057" y="526463"/>
                </a:cubicBezTo>
                <a:cubicBezTo>
                  <a:pt x="6411880" y="526463"/>
                  <a:pt x="6421107" y="525173"/>
                  <a:pt x="6429739" y="522594"/>
                </a:cubicBezTo>
                <a:cubicBezTo>
                  <a:pt x="6438372" y="520014"/>
                  <a:pt x="6445912" y="516169"/>
                  <a:pt x="6452361" y="511059"/>
                </a:cubicBezTo>
                <a:cubicBezTo>
                  <a:pt x="6458811" y="505950"/>
                  <a:pt x="6463920" y="499575"/>
                  <a:pt x="6467691" y="491935"/>
                </a:cubicBezTo>
                <a:cubicBezTo>
                  <a:pt x="6471461" y="484295"/>
                  <a:pt x="6473346" y="475415"/>
                  <a:pt x="6473346" y="465295"/>
                </a:cubicBezTo>
                <a:cubicBezTo>
                  <a:pt x="6473346" y="457556"/>
                  <a:pt x="6472155" y="450834"/>
                  <a:pt x="6469774" y="445129"/>
                </a:cubicBezTo>
                <a:cubicBezTo>
                  <a:pt x="6467393" y="439424"/>
                  <a:pt x="6464268" y="434463"/>
                  <a:pt x="6460398" y="430246"/>
                </a:cubicBezTo>
                <a:cubicBezTo>
                  <a:pt x="6456529" y="426029"/>
                  <a:pt x="6452113" y="422408"/>
                  <a:pt x="6447152" y="419381"/>
                </a:cubicBezTo>
                <a:cubicBezTo>
                  <a:pt x="6442191" y="416355"/>
                  <a:pt x="6437131" y="413651"/>
                  <a:pt x="6431972" y="411270"/>
                </a:cubicBezTo>
                <a:cubicBezTo>
                  <a:pt x="6426813" y="408889"/>
                  <a:pt x="6421752" y="406632"/>
                  <a:pt x="6416791" y="404499"/>
                </a:cubicBezTo>
                <a:cubicBezTo>
                  <a:pt x="6411830" y="402365"/>
                  <a:pt x="6407391" y="400083"/>
                  <a:pt x="6403471" y="397652"/>
                </a:cubicBezTo>
                <a:cubicBezTo>
                  <a:pt x="6399552" y="395222"/>
                  <a:pt x="6396427" y="392443"/>
                  <a:pt x="6394095" y="389318"/>
                </a:cubicBezTo>
                <a:cubicBezTo>
                  <a:pt x="6391764" y="386193"/>
                  <a:pt x="6390598" y="382497"/>
                  <a:pt x="6390598" y="378230"/>
                </a:cubicBezTo>
                <a:cubicBezTo>
                  <a:pt x="6390598" y="375353"/>
                  <a:pt x="6391119" y="372625"/>
                  <a:pt x="6392160" y="370045"/>
                </a:cubicBezTo>
                <a:cubicBezTo>
                  <a:pt x="6393202" y="367465"/>
                  <a:pt x="6394790" y="365258"/>
                  <a:pt x="6396923" y="363422"/>
                </a:cubicBezTo>
                <a:cubicBezTo>
                  <a:pt x="6399056" y="361586"/>
                  <a:pt x="6401710" y="360148"/>
                  <a:pt x="6404885" y="359106"/>
                </a:cubicBezTo>
                <a:cubicBezTo>
                  <a:pt x="6408060" y="358064"/>
                  <a:pt x="6411781" y="357543"/>
                  <a:pt x="6416047" y="357543"/>
                </a:cubicBezTo>
                <a:cubicBezTo>
                  <a:pt x="6421504" y="357543"/>
                  <a:pt x="6426515" y="358213"/>
                  <a:pt x="6431079" y="359552"/>
                </a:cubicBezTo>
                <a:cubicBezTo>
                  <a:pt x="6435643" y="360892"/>
                  <a:pt x="6439661" y="362380"/>
                  <a:pt x="6443134" y="364017"/>
                </a:cubicBezTo>
                <a:cubicBezTo>
                  <a:pt x="6446607" y="365654"/>
                  <a:pt x="6449534" y="367167"/>
                  <a:pt x="6451915" y="368557"/>
                </a:cubicBezTo>
                <a:cubicBezTo>
                  <a:pt x="6454296" y="369946"/>
                  <a:pt x="6456032" y="370640"/>
                  <a:pt x="6457124" y="370640"/>
                </a:cubicBezTo>
                <a:cubicBezTo>
                  <a:pt x="6458215" y="370640"/>
                  <a:pt x="6459083" y="370342"/>
                  <a:pt x="6459728" y="369747"/>
                </a:cubicBezTo>
                <a:cubicBezTo>
                  <a:pt x="6460373" y="369152"/>
                  <a:pt x="6460869" y="368209"/>
                  <a:pt x="6461217" y="366919"/>
                </a:cubicBezTo>
                <a:cubicBezTo>
                  <a:pt x="6461564" y="365630"/>
                  <a:pt x="6461812" y="363992"/>
                  <a:pt x="6461961" y="362008"/>
                </a:cubicBezTo>
                <a:cubicBezTo>
                  <a:pt x="6462110" y="360024"/>
                  <a:pt x="6462184" y="357593"/>
                  <a:pt x="6462184" y="354716"/>
                </a:cubicBezTo>
                <a:cubicBezTo>
                  <a:pt x="6462184" y="352136"/>
                  <a:pt x="6462134" y="349978"/>
                  <a:pt x="6462035" y="348241"/>
                </a:cubicBezTo>
                <a:cubicBezTo>
                  <a:pt x="6461936" y="346505"/>
                  <a:pt x="6461762" y="345066"/>
                  <a:pt x="6461514" y="343925"/>
                </a:cubicBezTo>
                <a:cubicBezTo>
                  <a:pt x="6461266" y="342784"/>
                  <a:pt x="6460969" y="341867"/>
                  <a:pt x="6460621" y="341172"/>
                </a:cubicBezTo>
                <a:cubicBezTo>
                  <a:pt x="6460274" y="340478"/>
                  <a:pt x="6459604" y="339634"/>
                  <a:pt x="6458612" y="338642"/>
                </a:cubicBezTo>
                <a:cubicBezTo>
                  <a:pt x="6457620" y="337650"/>
                  <a:pt x="6455586" y="336410"/>
                  <a:pt x="6452510" y="334921"/>
                </a:cubicBezTo>
                <a:cubicBezTo>
                  <a:pt x="6449434" y="333433"/>
                  <a:pt x="6445912" y="332094"/>
                  <a:pt x="6441943" y="330903"/>
                </a:cubicBezTo>
                <a:cubicBezTo>
                  <a:pt x="6437975" y="329712"/>
                  <a:pt x="6433708" y="328770"/>
                  <a:pt x="6429144" y="328075"/>
                </a:cubicBezTo>
                <a:cubicBezTo>
                  <a:pt x="6424580" y="327381"/>
                  <a:pt x="6420016" y="327033"/>
                  <a:pt x="6415452" y="327033"/>
                </a:cubicBezTo>
                <a:close/>
                <a:moveTo>
                  <a:pt x="5367702" y="327033"/>
                </a:moveTo>
                <a:cubicBezTo>
                  <a:pt x="5358871" y="327033"/>
                  <a:pt x="5350512" y="328175"/>
                  <a:pt x="5342625" y="330457"/>
                </a:cubicBezTo>
                <a:cubicBezTo>
                  <a:pt x="5334737" y="332739"/>
                  <a:pt x="5327891" y="336186"/>
                  <a:pt x="5322086" y="340800"/>
                </a:cubicBezTo>
                <a:cubicBezTo>
                  <a:pt x="5316282" y="345414"/>
                  <a:pt x="5311668" y="351218"/>
                  <a:pt x="5308245" y="358213"/>
                </a:cubicBezTo>
                <a:cubicBezTo>
                  <a:pt x="5304822" y="365208"/>
                  <a:pt x="5303111" y="373319"/>
                  <a:pt x="5303111" y="382546"/>
                </a:cubicBezTo>
                <a:cubicBezTo>
                  <a:pt x="5303111" y="390583"/>
                  <a:pt x="5304301" y="397479"/>
                  <a:pt x="5306683" y="403233"/>
                </a:cubicBezTo>
                <a:cubicBezTo>
                  <a:pt x="5309064" y="408988"/>
                  <a:pt x="5312164" y="413974"/>
                  <a:pt x="5315984" y="418191"/>
                </a:cubicBezTo>
                <a:cubicBezTo>
                  <a:pt x="5319804" y="422408"/>
                  <a:pt x="5324145" y="426029"/>
                  <a:pt x="5329007" y="429055"/>
                </a:cubicBezTo>
                <a:cubicBezTo>
                  <a:pt x="5333868" y="432081"/>
                  <a:pt x="5338879" y="434785"/>
                  <a:pt x="5344038" y="437166"/>
                </a:cubicBezTo>
                <a:cubicBezTo>
                  <a:pt x="5349198" y="439548"/>
                  <a:pt x="5354208" y="441805"/>
                  <a:pt x="5359070" y="443938"/>
                </a:cubicBezTo>
                <a:cubicBezTo>
                  <a:pt x="5363932" y="446071"/>
                  <a:pt x="5368273" y="448353"/>
                  <a:pt x="5372092" y="450784"/>
                </a:cubicBezTo>
                <a:cubicBezTo>
                  <a:pt x="5375912" y="453215"/>
                  <a:pt x="5379013" y="455993"/>
                  <a:pt x="5381394" y="459118"/>
                </a:cubicBezTo>
                <a:cubicBezTo>
                  <a:pt x="5383775" y="462244"/>
                  <a:pt x="5384966" y="465989"/>
                  <a:pt x="5384966" y="470355"/>
                </a:cubicBezTo>
                <a:cubicBezTo>
                  <a:pt x="5384966" y="474125"/>
                  <a:pt x="5384272" y="477548"/>
                  <a:pt x="5382883" y="480624"/>
                </a:cubicBezTo>
                <a:cubicBezTo>
                  <a:pt x="5381493" y="483700"/>
                  <a:pt x="5379484" y="486280"/>
                  <a:pt x="5376855" y="488363"/>
                </a:cubicBezTo>
                <a:cubicBezTo>
                  <a:pt x="5374226" y="490447"/>
                  <a:pt x="5371026" y="492059"/>
                  <a:pt x="5367256" y="493200"/>
                </a:cubicBezTo>
                <a:cubicBezTo>
                  <a:pt x="5363485" y="494341"/>
                  <a:pt x="5359219" y="494912"/>
                  <a:pt x="5354456" y="494912"/>
                </a:cubicBezTo>
                <a:cubicBezTo>
                  <a:pt x="5347213" y="494912"/>
                  <a:pt x="5340839" y="494093"/>
                  <a:pt x="5335332" y="492456"/>
                </a:cubicBezTo>
                <a:cubicBezTo>
                  <a:pt x="5329825" y="490819"/>
                  <a:pt x="5325087" y="489008"/>
                  <a:pt x="5321119" y="487024"/>
                </a:cubicBezTo>
                <a:cubicBezTo>
                  <a:pt x="5317150" y="485039"/>
                  <a:pt x="5313901" y="483229"/>
                  <a:pt x="5311371" y="481592"/>
                </a:cubicBezTo>
                <a:cubicBezTo>
                  <a:pt x="5308841" y="479954"/>
                  <a:pt x="5306881" y="479136"/>
                  <a:pt x="5305492" y="479136"/>
                </a:cubicBezTo>
                <a:cubicBezTo>
                  <a:pt x="5304500" y="479136"/>
                  <a:pt x="5303632" y="479409"/>
                  <a:pt x="5302887" y="479954"/>
                </a:cubicBezTo>
                <a:cubicBezTo>
                  <a:pt x="5302143" y="480500"/>
                  <a:pt x="5301548" y="481418"/>
                  <a:pt x="5301101" y="482708"/>
                </a:cubicBezTo>
                <a:cubicBezTo>
                  <a:pt x="5300655" y="483998"/>
                  <a:pt x="5300332" y="485684"/>
                  <a:pt x="5300134" y="487768"/>
                </a:cubicBezTo>
                <a:cubicBezTo>
                  <a:pt x="5299936" y="489851"/>
                  <a:pt x="5299836" y="492431"/>
                  <a:pt x="5299836" y="495507"/>
                </a:cubicBezTo>
                <a:cubicBezTo>
                  <a:pt x="5299836" y="500071"/>
                  <a:pt x="5300109" y="503568"/>
                  <a:pt x="5300655" y="505999"/>
                </a:cubicBezTo>
                <a:cubicBezTo>
                  <a:pt x="5301201" y="508430"/>
                  <a:pt x="5302118" y="510291"/>
                  <a:pt x="5303408" y="511580"/>
                </a:cubicBezTo>
                <a:cubicBezTo>
                  <a:pt x="5304698" y="512870"/>
                  <a:pt x="5306806" y="514359"/>
                  <a:pt x="5309733" y="516045"/>
                </a:cubicBezTo>
                <a:cubicBezTo>
                  <a:pt x="5312660" y="517732"/>
                  <a:pt x="5316307" y="519344"/>
                  <a:pt x="5320672" y="520882"/>
                </a:cubicBezTo>
                <a:cubicBezTo>
                  <a:pt x="5325038" y="522420"/>
                  <a:pt x="5330073" y="523735"/>
                  <a:pt x="5335778" y="524826"/>
                </a:cubicBezTo>
                <a:cubicBezTo>
                  <a:pt x="5341483" y="525918"/>
                  <a:pt x="5347660" y="526463"/>
                  <a:pt x="5354308" y="526463"/>
                </a:cubicBezTo>
                <a:cubicBezTo>
                  <a:pt x="5364130" y="526463"/>
                  <a:pt x="5373358" y="525173"/>
                  <a:pt x="5381990" y="522594"/>
                </a:cubicBezTo>
                <a:cubicBezTo>
                  <a:pt x="5390622" y="520014"/>
                  <a:pt x="5398162" y="516169"/>
                  <a:pt x="5404611" y="511059"/>
                </a:cubicBezTo>
                <a:cubicBezTo>
                  <a:pt x="5411061" y="505950"/>
                  <a:pt x="5416170" y="499575"/>
                  <a:pt x="5419941" y="491935"/>
                </a:cubicBezTo>
                <a:cubicBezTo>
                  <a:pt x="5423711" y="484295"/>
                  <a:pt x="5425596" y="475415"/>
                  <a:pt x="5425596" y="465295"/>
                </a:cubicBezTo>
                <a:cubicBezTo>
                  <a:pt x="5425596" y="457556"/>
                  <a:pt x="5424406" y="450834"/>
                  <a:pt x="5422024" y="445129"/>
                </a:cubicBezTo>
                <a:cubicBezTo>
                  <a:pt x="5419643" y="439424"/>
                  <a:pt x="5416518" y="434463"/>
                  <a:pt x="5412648" y="430246"/>
                </a:cubicBezTo>
                <a:cubicBezTo>
                  <a:pt x="5408779" y="426029"/>
                  <a:pt x="5404363" y="422408"/>
                  <a:pt x="5399402" y="419381"/>
                </a:cubicBezTo>
                <a:cubicBezTo>
                  <a:pt x="5394441" y="416355"/>
                  <a:pt x="5389381" y="413651"/>
                  <a:pt x="5384222" y="411270"/>
                </a:cubicBezTo>
                <a:cubicBezTo>
                  <a:pt x="5379063" y="408889"/>
                  <a:pt x="5374002" y="406632"/>
                  <a:pt x="5369041" y="404499"/>
                </a:cubicBezTo>
                <a:cubicBezTo>
                  <a:pt x="5364080" y="402365"/>
                  <a:pt x="5359640" y="400083"/>
                  <a:pt x="5355721" y="397652"/>
                </a:cubicBezTo>
                <a:cubicBezTo>
                  <a:pt x="5351802" y="395222"/>
                  <a:pt x="5348677" y="392443"/>
                  <a:pt x="5346345" y="389318"/>
                </a:cubicBezTo>
                <a:cubicBezTo>
                  <a:pt x="5344014" y="386193"/>
                  <a:pt x="5342848" y="382497"/>
                  <a:pt x="5342848" y="378230"/>
                </a:cubicBezTo>
                <a:cubicBezTo>
                  <a:pt x="5342848" y="375353"/>
                  <a:pt x="5343369" y="372625"/>
                  <a:pt x="5344410" y="370045"/>
                </a:cubicBezTo>
                <a:cubicBezTo>
                  <a:pt x="5345452" y="367465"/>
                  <a:pt x="5347040" y="365258"/>
                  <a:pt x="5349173" y="363422"/>
                </a:cubicBezTo>
                <a:cubicBezTo>
                  <a:pt x="5351306" y="361586"/>
                  <a:pt x="5353960" y="360148"/>
                  <a:pt x="5357135" y="359106"/>
                </a:cubicBezTo>
                <a:cubicBezTo>
                  <a:pt x="5360310" y="358064"/>
                  <a:pt x="5364031" y="357543"/>
                  <a:pt x="5368297" y="357543"/>
                </a:cubicBezTo>
                <a:cubicBezTo>
                  <a:pt x="5373754" y="357543"/>
                  <a:pt x="5378765" y="358213"/>
                  <a:pt x="5383329" y="359552"/>
                </a:cubicBezTo>
                <a:cubicBezTo>
                  <a:pt x="5387893" y="360892"/>
                  <a:pt x="5391911" y="362380"/>
                  <a:pt x="5395384" y="364017"/>
                </a:cubicBezTo>
                <a:cubicBezTo>
                  <a:pt x="5398857" y="365654"/>
                  <a:pt x="5401784" y="367167"/>
                  <a:pt x="5404165" y="368557"/>
                </a:cubicBezTo>
                <a:cubicBezTo>
                  <a:pt x="5406546" y="369946"/>
                  <a:pt x="5408282" y="370640"/>
                  <a:pt x="5409374" y="370640"/>
                </a:cubicBezTo>
                <a:cubicBezTo>
                  <a:pt x="5410465" y="370640"/>
                  <a:pt x="5411333" y="370342"/>
                  <a:pt x="5411978" y="369747"/>
                </a:cubicBezTo>
                <a:cubicBezTo>
                  <a:pt x="5412623" y="369152"/>
                  <a:pt x="5413119" y="368209"/>
                  <a:pt x="5413467" y="366919"/>
                </a:cubicBezTo>
                <a:cubicBezTo>
                  <a:pt x="5413814" y="365630"/>
                  <a:pt x="5414062" y="363992"/>
                  <a:pt x="5414211" y="362008"/>
                </a:cubicBezTo>
                <a:cubicBezTo>
                  <a:pt x="5414360" y="360024"/>
                  <a:pt x="5414434" y="357593"/>
                  <a:pt x="5414434" y="354716"/>
                </a:cubicBezTo>
                <a:cubicBezTo>
                  <a:pt x="5414434" y="352136"/>
                  <a:pt x="5414384" y="349978"/>
                  <a:pt x="5414285" y="348241"/>
                </a:cubicBezTo>
                <a:cubicBezTo>
                  <a:pt x="5414186" y="346505"/>
                  <a:pt x="5414012" y="345066"/>
                  <a:pt x="5413764" y="343925"/>
                </a:cubicBezTo>
                <a:cubicBezTo>
                  <a:pt x="5413516" y="342784"/>
                  <a:pt x="5413219" y="341867"/>
                  <a:pt x="5412871" y="341172"/>
                </a:cubicBezTo>
                <a:cubicBezTo>
                  <a:pt x="5412524" y="340478"/>
                  <a:pt x="5411854" y="339634"/>
                  <a:pt x="5410862" y="338642"/>
                </a:cubicBezTo>
                <a:cubicBezTo>
                  <a:pt x="5409870" y="337650"/>
                  <a:pt x="5407836" y="336410"/>
                  <a:pt x="5404760" y="334921"/>
                </a:cubicBezTo>
                <a:cubicBezTo>
                  <a:pt x="5401684" y="333433"/>
                  <a:pt x="5398162" y="332094"/>
                  <a:pt x="5394193" y="330903"/>
                </a:cubicBezTo>
                <a:cubicBezTo>
                  <a:pt x="5390225" y="329712"/>
                  <a:pt x="5385958" y="328770"/>
                  <a:pt x="5381394" y="328075"/>
                </a:cubicBezTo>
                <a:cubicBezTo>
                  <a:pt x="5376830" y="327381"/>
                  <a:pt x="5372266" y="327033"/>
                  <a:pt x="5367702" y="327033"/>
                </a:cubicBezTo>
                <a:close/>
                <a:moveTo>
                  <a:pt x="4585759" y="327033"/>
                </a:moveTo>
                <a:cubicBezTo>
                  <a:pt x="4570479" y="327033"/>
                  <a:pt x="4557060" y="329365"/>
                  <a:pt x="4545501" y="334028"/>
                </a:cubicBezTo>
                <a:cubicBezTo>
                  <a:pt x="4533942" y="338692"/>
                  <a:pt x="4524243" y="345389"/>
                  <a:pt x="4516405" y="354120"/>
                </a:cubicBezTo>
                <a:cubicBezTo>
                  <a:pt x="4508567" y="362851"/>
                  <a:pt x="4502663" y="373443"/>
                  <a:pt x="4498695" y="385895"/>
                </a:cubicBezTo>
                <a:cubicBezTo>
                  <a:pt x="4494726" y="398347"/>
                  <a:pt x="4492741" y="412362"/>
                  <a:pt x="4492741" y="427939"/>
                </a:cubicBezTo>
                <a:cubicBezTo>
                  <a:pt x="4492741" y="444905"/>
                  <a:pt x="4494602" y="459590"/>
                  <a:pt x="4498323" y="471992"/>
                </a:cubicBezTo>
                <a:cubicBezTo>
                  <a:pt x="4502043" y="484394"/>
                  <a:pt x="4507624" y="494614"/>
                  <a:pt x="4515066" y="502651"/>
                </a:cubicBezTo>
                <a:cubicBezTo>
                  <a:pt x="4522507" y="510687"/>
                  <a:pt x="4531809" y="516665"/>
                  <a:pt x="4542971" y="520584"/>
                </a:cubicBezTo>
                <a:cubicBezTo>
                  <a:pt x="4554133" y="524504"/>
                  <a:pt x="4567205" y="526463"/>
                  <a:pt x="4582187" y="526463"/>
                </a:cubicBezTo>
                <a:cubicBezTo>
                  <a:pt x="4597368" y="526463"/>
                  <a:pt x="4610737" y="524156"/>
                  <a:pt x="4622296" y="519543"/>
                </a:cubicBezTo>
                <a:cubicBezTo>
                  <a:pt x="4633855" y="514929"/>
                  <a:pt x="4643554" y="508232"/>
                  <a:pt x="4651392" y="499451"/>
                </a:cubicBezTo>
                <a:cubicBezTo>
                  <a:pt x="4659231" y="490670"/>
                  <a:pt x="4665134" y="479979"/>
                  <a:pt x="4669103" y="467378"/>
                </a:cubicBezTo>
                <a:cubicBezTo>
                  <a:pt x="4673072" y="454778"/>
                  <a:pt x="4675056" y="440490"/>
                  <a:pt x="4675056" y="424516"/>
                </a:cubicBezTo>
                <a:cubicBezTo>
                  <a:pt x="4675056" y="407847"/>
                  <a:pt x="4673146" y="393386"/>
                  <a:pt x="4669326" y="381133"/>
                </a:cubicBezTo>
                <a:cubicBezTo>
                  <a:pt x="4665506" y="368879"/>
                  <a:pt x="4659851" y="358734"/>
                  <a:pt x="4652360" y="350697"/>
                </a:cubicBezTo>
                <a:cubicBezTo>
                  <a:pt x="4644869" y="342660"/>
                  <a:pt x="4635542" y="336707"/>
                  <a:pt x="4624380" y="332838"/>
                </a:cubicBezTo>
                <a:cubicBezTo>
                  <a:pt x="4613218" y="328968"/>
                  <a:pt x="4600344" y="327033"/>
                  <a:pt x="4585759" y="327033"/>
                </a:cubicBezTo>
                <a:close/>
                <a:moveTo>
                  <a:pt x="4376209" y="327033"/>
                </a:moveTo>
                <a:cubicBezTo>
                  <a:pt x="4360929" y="327033"/>
                  <a:pt x="4347510" y="329365"/>
                  <a:pt x="4335951" y="334028"/>
                </a:cubicBezTo>
                <a:cubicBezTo>
                  <a:pt x="4324392" y="338692"/>
                  <a:pt x="4314693" y="345389"/>
                  <a:pt x="4306855" y="354120"/>
                </a:cubicBezTo>
                <a:cubicBezTo>
                  <a:pt x="4299017" y="362851"/>
                  <a:pt x="4293113" y="373443"/>
                  <a:pt x="4289145" y="385895"/>
                </a:cubicBezTo>
                <a:cubicBezTo>
                  <a:pt x="4285176" y="398347"/>
                  <a:pt x="4283191" y="412362"/>
                  <a:pt x="4283191" y="427939"/>
                </a:cubicBezTo>
                <a:cubicBezTo>
                  <a:pt x="4283191" y="444905"/>
                  <a:pt x="4285052" y="459590"/>
                  <a:pt x="4288773" y="471992"/>
                </a:cubicBezTo>
                <a:cubicBezTo>
                  <a:pt x="4292493" y="484394"/>
                  <a:pt x="4298074" y="494614"/>
                  <a:pt x="4305516" y="502651"/>
                </a:cubicBezTo>
                <a:cubicBezTo>
                  <a:pt x="4312957" y="510687"/>
                  <a:pt x="4322259" y="516665"/>
                  <a:pt x="4333421" y="520584"/>
                </a:cubicBezTo>
                <a:cubicBezTo>
                  <a:pt x="4344583" y="524504"/>
                  <a:pt x="4357655" y="526463"/>
                  <a:pt x="4372637" y="526463"/>
                </a:cubicBezTo>
                <a:cubicBezTo>
                  <a:pt x="4387818" y="526463"/>
                  <a:pt x="4401187" y="524156"/>
                  <a:pt x="4412746" y="519543"/>
                </a:cubicBezTo>
                <a:cubicBezTo>
                  <a:pt x="4424305" y="514929"/>
                  <a:pt x="4434004" y="508232"/>
                  <a:pt x="4441842" y="499451"/>
                </a:cubicBezTo>
                <a:cubicBezTo>
                  <a:pt x="4449681" y="490670"/>
                  <a:pt x="4455584" y="479979"/>
                  <a:pt x="4459553" y="467378"/>
                </a:cubicBezTo>
                <a:cubicBezTo>
                  <a:pt x="4463522" y="454778"/>
                  <a:pt x="4465506" y="440490"/>
                  <a:pt x="4465506" y="424516"/>
                </a:cubicBezTo>
                <a:cubicBezTo>
                  <a:pt x="4465506" y="407847"/>
                  <a:pt x="4463596" y="393386"/>
                  <a:pt x="4459776" y="381133"/>
                </a:cubicBezTo>
                <a:cubicBezTo>
                  <a:pt x="4455956" y="368879"/>
                  <a:pt x="4450301" y="358734"/>
                  <a:pt x="4442810" y="350697"/>
                </a:cubicBezTo>
                <a:cubicBezTo>
                  <a:pt x="4435319" y="342660"/>
                  <a:pt x="4425992" y="336707"/>
                  <a:pt x="4414830" y="332838"/>
                </a:cubicBezTo>
                <a:cubicBezTo>
                  <a:pt x="4403668" y="328968"/>
                  <a:pt x="4390794" y="327033"/>
                  <a:pt x="4376209" y="327033"/>
                </a:cubicBezTo>
                <a:close/>
                <a:moveTo>
                  <a:pt x="0" y="0"/>
                </a:moveTo>
                <a:lnTo>
                  <a:pt x="6768791" y="0"/>
                </a:lnTo>
                <a:lnTo>
                  <a:pt x="7560527" y="791737"/>
                </a:lnTo>
                <a:lnTo>
                  <a:pt x="6768791" y="1583473"/>
                </a:lnTo>
                <a:lnTo>
                  <a:pt x="0" y="1583473"/>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a:p>
        </p:txBody>
      </p:sp>
      <p:sp>
        <p:nvSpPr>
          <p:cNvPr id="24" name="Forme libre : forme 23">
            <a:extLst>
              <a:ext uri="{FF2B5EF4-FFF2-40B4-BE49-F238E27FC236}">
                <a16:creationId xmlns:a16="http://schemas.microsoft.com/office/drawing/2014/main" id="{10B09334-E477-1B00-62D9-C493C2CA6C62}"/>
              </a:ext>
            </a:extLst>
          </p:cNvPr>
          <p:cNvSpPr/>
          <p:nvPr/>
        </p:nvSpPr>
        <p:spPr>
          <a:xfrm>
            <a:off x="1174289" y="10235941"/>
            <a:ext cx="12774111" cy="3166121"/>
          </a:xfrm>
          <a:custGeom>
            <a:avLst/>
            <a:gdLst/>
            <a:ahLst/>
            <a:cxnLst/>
            <a:rect l="l" t="t" r="r" b="b"/>
            <a:pathLst>
              <a:path w="7560527" h="1583473">
                <a:moveTo>
                  <a:pt x="4499099" y="909925"/>
                </a:moveTo>
                <a:cubicBezTo>
                  <a:pt x="4505350" y="909925"/>
                  <a:pt x="4510534" y="911066"/>
                  <a:pt x="4514652" y="913348"/>
                </a:cubicBezTo>
                <a:cubicBezTo>
                  <a:pt x="4518769" y="915630"/>
                  <a:pt x="4522068" y="918805"/>
                  <a:pt x="4524549" y="922873"/>
                </a:cubicBezTo>
                <a:cubicBezTo>
                  <a:pt x="4527029" y="926941"/>
                  <a:pt x="4528791" y="931728"/>
                  <a:pt x="4529832" y="937235"/>
                </a:cubicBezTo>
                <a:cubicBezTo>
                  <a:pt x="4530874" y="942742"/>
                  <a:pt x="4531395" y="948769"/>
                  <a:pt x="4531395" y="955318"/>
                </a:cubicBezTo>
                <a:cubicBezTo>
                  <a:pt x="4531395" y="962362"/>
                  <a:pt x="4530750" y="968638"/>
                  <a:pt x="4529460" y="974144"/>
                </a:cubicBezTo>
                <a:cubicBezTo>
                  <a:pt x="4528170" y="979651"/>
                  <a:pt x="4526186" y="984339"/>
                  <a:pt x="4523507" y="988209"/>
                </a:cubicBezTo>
                <a:cubicBezTo>
                  <a:pt x="4520828" y="992078"/>
                  <a:pt x="4517405" y="995030"/>
                  <a:pt x="4513238" y="997064"/>
                </a:cubicBezTo>
                <a:cubicBezTo>
                  <a:pt x="4509071" y="999098"/>
                  <a:pt x="4504159" y="1000115"/>
                  <a:pt x="4498504" y="1000115"/>
                </a:cubicBezTo>
                <a:cubicBezTo>
                  <a:pt x="4492353" y="1000115"/>
                  <a:pt x="4487193" y="998999"/>
                  <a:pt x="4483026" y="996766"/>
                </a:cubicBezTo>
                <a:cubicBezTo>
                  <a:pt x="4478859" y="994534"/>
                  <a:pt x="4475560" y="991384"/>
                  <a:pt x="4473129" y="987316"/>
                </a:cubicBezTo>
                <a:cubicBezTo>
                  <a:pt x="4470698" y="983248"/>
                  <a:pt x="4468937" y="978460"/>
                  <a:pt x="4467845" y="972954"/>
                </a:cubicBezTo>
                <a:cubicBezTo>
                  <a:pt x="4466754" y="967447"/>
                  <a:pt x="4466208" y="961420"/>
                  <a:pt x="4466208" y="954871"/>
                </a:cubicBezTo>
                <a:cubicBezTo>
                  <a:pt x="4466208" y="947827"/>
                  <a:pt x="4466878" y="941551"/>
                  <a:pt x="4468217" y="936044"/>
                </a:cubicBezTo>
                <a:cubicBezTo>
                  <a:pt x="4469557" y="930538"/>
                  <a:pt x="4471566" y="925825"/>
                  <a:pt x="4474245" y="921906"/>
                </a:cubicBezTo>
                <a:cubicBezTo>
                  <a:pt x="4476924" y="917986"/>
                  <a:pt x="4480347" y="915010"/>
                  <a:pt x="4484514" y="912976"/>
                </a:cubicBezTo>
                <a:cubicBezTo>
                  <a:pt x="4488681" y="910942"/>
                  <a:pt x="4493543" y="909925"/>
                  <a:pt x="4499099" y="909925"/>
                </a:cubicBezTo>
                <a:close/>
                <a:moveTo>
                  <a:pt x="4761483" y="906800"/>
                </a:moveTo>
                <a:cubicBezTo>
                  <a:pt x="4770909" y="906800"/>
                  <a:pt x="4777879" y="909801"/>
                  <a:pt x="4782394" y="915804"/>
                </a:cubicBezTo>
                <a:cubicBezTo>
                  <a:pt x="4786908" y="921806"/>
                  <a:pt x="4789016" y="930066"/>
                  <a:pt x="4788719" y="940584"/>
                </a:cubicBezTo>
                <a:lnTo>
                  <a:pt x="4732759" y="940584"/>
                </a:lnTo>
                <a:cubicBezTo>
                  <a:pt x="4732958" y="935920"/>
                  <a:pt x="4733677" y="931530"/>
                  <a:pt x="4734917" y="927412"/>
                </a:cubicBezTo>
                <a:cubicBezTo>
                  <a:pt x="4736158" y="923295"/>
                  <a:pt x="4737944" y="919723"/>
                  <a:pt x="4740275" y="916697"/>
                </a:cubicBezTo>
                <a:cubicBezTo>
                  <a:pt x="4742607" y="913670"/>
                  <a:pt x="4745534" y="911264"/>
                  <a:pt x="4749056" y="909478"/>
                </a:cubicBezTo>
                <a:cubicBezTo>
                  <a:pt x="4752578" y="907693"/>
                  <a:pt x="4756721" y="906800"/>
                  <a:pt x="4761483" y="906800"/>
                </a:cubicBezTo>
                <a:close/>
                <a:moveTo>
                  <a:pt x="4291633" y="882838"/>
                </a:moveTo>
                <a:cubicBezTo>
                  <a:pt x="4288061" y="882838"/>
                  <a:pt x="4285060" y="882962"/>
                  <a:pt x="4282629" y="883210"/>
                </a:cubicBezTo>
                <a:cubicBezTo>
                  <a:pt x="4280198" y="883458"/>
                  <a:pt x="4278263" y="883830"/>
                  <a:pt x="4276825" y="884327"/>
                </a:cubicBezTo>
                <a:cubicBezTo>
                  <a:pt x="4275386" y="884823"/>
                  <a:pt x="4274394" y="885443"/>
                  <a:pt x="4273848" y="886187"/>
                </a:cubicBezTo>
                <a:cubicBezTo>
                  <a:pt x="4273302" y="886931"/>
                  <a:pt x="4273029" y="887799"/>
                  <a:pt x="4273029" y="888791"/>
                </a:cubicBezTo>
                <a:lnTo>
                  <a:pt x="4273029" y="970052"/>
                </a:lnTo>
                <a:cubicBezTo>
                  <a:pt x="4273029" y="980172"/>
                  <a:pt x="4273848" y="988630"/>
                  <a:pt x="4275485" y="995427"/>
                </a:cubicBezTo>
                <a:cubicBezTo>
                  <a:pt x="4277122" y="1002223"/>
                  <a:pt x="4279851" y="1008201"/>
                  <a:pt x="4283671" y="1013361"/>
                </a:cubicBezTo>
                <a:cubicBezTo>
                  <a:pt x="4287491" y="1018520"/>
                  <a:pt x="4292501" y="1022588"/>
                  <a:pt x="4298702" y="1025564"/>
                </a:cubicBezTo>
                <a:cubicBezTo>
                  <a:pt x="4304903" y="1028541"/>
                  <a:pt x="4312568" y="1030029"/>
                  <a:pt x="4321696" y="1030029"/>
                </a:cubicBezTo>
                <a:cubicBezTo>
                  <a:pt x="4329832" y="1030029"/>
                  <a:pt x="4337695" y="1028045"/>
                  <a:pt x="4345285" y="1024076"/>
                </a:cubicBezTo>
                <a:cubicBezTo>
                  <a:pt x="4352876" y="1020107"/>
                  <a:pt x="4360342" y="1014154"/>
                  <a:pt x="4367684" y="1006217"/>
                </a:cubicBezTo>
                <a:lnTo>
                  <a:pt x="4367684" y="1021546"/>
                </a:lnTo>
                <a:cubicBezTo>
                  <a:pt x="4367684" y="1022538"/>
                  <a:pt x="4367932" y="1023406"/>
                  <a:pt x="4368428" y="1024151"/>
                </a:cubicBezTo>
                <a:cubicBezTo>
                  <a:pt x="4368924" y="1024895"/>
                  <a:pt x="4369768" y="1025515"/>
                  <a:pt x="4370958" y="1026011"/>
                </a:cubicBezTo>
                <a:cubicBezTo>
                  <a:pt x="4372149" y="1026507"/>
                  <a:pt x="4373761" y="1026879"/>
                  <a:pt x="4375795" y="1027127"/>
                </a:cubicBezTo>
                <a:cubicBezTo>
                  <a:pt x="4377829" y="1027375"/>
                  <a:pt x="4380483" y="1027499"/>
                  <a:pt x="4383758" y="1027499"/>
                </a:cubicBezTo>
                <a:cubicBezTo>
                  <a:pt x="4386833" y="1027499"/>
                  <a:pt x="4389388" y="1027375"/>
                  <a:pt x="4391422" y="1027127"/>
                </a:cubicBezTo>
                <a:cubicBezTo>
                  <a:pt x="4393456" y="1026879"/>
                  <a:pt x="4395093" y="1026507"/>
                  <a:pt x="4396334" y="1026011"/>
                </a:cubicBezTo>
                <a:cubicBezTo>
                  <a:pt x="4397574" y="1025515"/>
                  <a:pt x="4398442" y="1024895"/>
                  <a:pt x="4398938" y="1024151"/>
                </a:cubicBezTo>
                <a:cubicBezTo>
                  <a:pt x="4399434" y="1023406"/>
                  <a:pt x="4399682" y="1022538"/>
                  <a:pt x="4399682" y="1021546"/>
                </a:cubicBezTo>
                <a:lnTo>
                  <a:pt x="4399682" y="888791"/>
                </a:lnTo>
                <a:cubicBezTo>
                  <a:pt x="4399682" y="887799"/>
                  <a:pt x="4399384" y="886931"/>
                  <a:pt x="4398789" y="886187"/>
                </a:cubicBezTo>
                <a:cubicBezTo>
                  <a:pt x="4398194" y="885443"/>
                  <a:pt x="4397202" y="884823"/>
                  <a:pt x="4395813" y="884327"/>
                </a:cubicBezTo>
                <a:cubicBezTo>
                  <a:pt x="4394424" y="883830"/>
                  <a:pt x="4392538" y="883458"/>
                  <a:pt x="4390157" y="883210"/>
                </a:cubicBezTo>
                <a:cubicBezTo>
                  <a:pt x="4387776" y="882962"/>
                  <a:pt x="4384750" y="882838"/>
                  <a:pt x="4381079" y="882838"/>
                </a:cubicBezTo>
                <a:cubicBezTo>
                  <a:pt x="4377408" y="882838"/>
                  <a:pt x="4374381" y="882962"/>
                  <a:pt x="4372000" y="883210"/>
                </a:cubicBezTo>
                <a:cubicBezTo>
                  <a:pt x="4369619" y="883458"/>
                  <a:pt x="4367709" y="883830"/>
                  <a:pt x="4366270" y="884327"/>
                </a:cubicBezTo>
                <a:cubicBezTo>
                  <a:pt x="4364832" y="884823"/>
                  <a:pt x="4363839" y="885443"/>
                  <a:pt x="4363294" y="886187"/>
                </a:cubicBezTo>
                <a:cubicBezTo>
                  <a:pt x="4362748" y="886931"/>
                  <a:pt x="4362475" y="887799"/>
                  <a:pt x="4362475" y="888791"/>
                </a:cubicBezTo>
                <a:lnTo>
                  <a:pt x="4362475" y="977046"/>
                </a:lnTo>
                <a:cubicBezTo>
                  <a:pt x="4357018" y="983694"/>
                  <a:pt x="4351884" y="988754"/>
                  <a:pt x="4347071" y="992227"/>
                </a:cubicBezTo>
                <a:cubicBezTo>
                  <a:pt x="4342259" y="995700"/>
                  <a:pt x="4337472" y="997436"/>
                  <a:pt x="4332709" y="997436"/>
                </a:cubicBezTo>
                <a:cubicBezTo>
                  <a:pt x="4328939" y="997436"/>
                  <a:pt x="4325640" y="996717"/>
                  <a:pt x="4322812" y="995278"/>
                </a:cubicBezTo>
                <a:cubicBezTo>
                  <a:pt x="4319985" y="993839"/>
                  <a:pt x="4317653" y="991805"/>
                  <a:pt x="4315817" y="989176"/>
                </a:cubicBezTo>
                <a:cubicBezTo>
                  <a:pt x="4313982" y="986547"/>
                  <a:pt x="4312618" y="983396"/>
                  <a:pt x="4311725" y="979725"/>
                </a:cubicBezTo>
                <a:cubicBezTo>
                  <a:pt x="4310832" y="976054"/>
                  <a:pt x="4310385" y="970746"/>
                  <a:pt x="4310385" y="963801"/>
                </a:cubicBezTo>
                <a:lnTo>
                  <a:pt x="4310385" y="888791"/>
                </a:lnTo>
                <a:cubicBezTo>
                  <a:pt x="4310385" y="887799"/>
                  <a:pt x="4310088" y="886931"/>
                  <a:pt x="4309492" y="886187"/>
                </a:cubicBezTo>
                <a:cubicBezTo>
                  <a:pt x="4308897" y="885443"/>
                  <a:pt x="4307880" y="884823"/>
                  <a:pt x="4306441" y="884327"/>
                </a:cubicBezTo>
                <a:cubicBezTo>
                  <a:pt x="4305003" y="883830"/>
                  <a:pt x="4303093" y="883458"/>
                  <a:pt x="4300711" y="883210"/>
                </a:cubicBezTo>
                <a:cubicBezTo>
                  <a:pt x="4298330" y="882962"/>
                  <a:pt x="4295304" y="882838"/>
                  <a:pt x="4291633" y="882838"/>
                </a:cubicBezTo>
                <a:close/>
                <a:moveTo>
                  <a:pt x="3756447" y="882094"/>
                </a:moveTo>
                <a:cubicBezTo>
                  <a:pt x="3746128" y="882094"/>
                  <a:pt x="3737273" y="885765"/>
                  <a:pt x="3729881" y="893107"/>
                </a:cubicBezTo>
                <a:cubicBezTo>
                  <a:pt x="3722489" y="900450"/>
                  <a:pt x="3718794" y="909330"/>
                  <a:pt x="3718794" y="919748"/>
                </a:cubicBezTo>
                <a:cubicBezTo>
                  <a:pt x="3718794" y="930166"/>
                  <a:pt x="3722489" y="939070"/>
                  <a:pt x="3729881" y="946462"/>
                </a:cubicBezTo>
                <a:cubicBezTo>
                  <a:pt x="3737273" y="953854"/>
                  <a:pt x="3746128" y="957550"/>
                  <a:pt x="3756447" y="957550"/>
                </a:cubicBezTo>
                <a:cubicBezTo>
                  <a:pt x="3766865" y="957550"/>
                  <a:pt x="3775770" y="953854"/>
                  <a:pt x="3783162" y="946462"/>
                </a:cubicBezTo>
                <a:cubicBezTo>
                  <a:pt x="3790553" y="939070"/>
                  <a:pt x="3794249" y="930166"/>
                  <a:pt x="3794249" y="919748"/>
                </a:cubicBezTo>
                <a:cubicBezTo>
                  <a:pt x="3794249" y="909330"/>
                  <a:pt x="3790553" y="900450"/>
                  <a:pt x="3783162" y="893107"/>
                </a:cubicBezTo>
                <a:cubicBezTo>
                  <a:pt x="3775770" y="885765"/>
                  <a:pt x="3766865" y="882094"/>
                  <a:pt x="3756447" y="882094"/>
                </a:cubicBezTo>
                <a:close/>
                <a:moveTo>
                  <a:pt x="4762376" y="880308"/>
                </a:moveTo>
                <a:cubicBezTo>
                  <a:pt x="4751859" y="880308"/>
                  <a:pt x="4742409" y="882045"/>
                  <a:pt x="4734024" y="885517"/>
                </a:cubicBezTo>
                <a:cubicBezTo>
                  <a:pt x="4725641" y="888990"/>
                  <a:pt x="4718522" y="894025"/>
                  <a:pt x="4712668" y="900623"/>
                </a:cubicBezTo>
                <a:cubicBezTo>
                  <a:pt x="4706814" y="907221"/>
                  <a:pt x="4702349" y="915258"/>
                  <a:pt x="4699273" y="924733"/>
                </a:cubicBezTo>
                <a:cubicBezTo>
                  <a:pt x="4696197" y="934209"/>
                  <a:pt x="4694659" y="944850"/>
                  <a:pt x="4694659" y="956657"/>
                </a:cubicBezTo>
                <a:cubicBezTo>
                  <a:pt x="4694659" y="969059"/>
                  <a:pt x="4696123" y="979874"/>
                  <a:pt x="4699050" y="989102"/>
                </a:cubicBezTo>
                <a:cubicBezTo>
                  <a:pt x="4701977" y="998329"/>
                  <a:pt x="4706417" y="1005969"/>
                  <a:pt x="4712370" y="1012021"/>
                </a:cubicBezTo>
                <a:cubicBezTo>
                  <a:pt x="4718323" y="1018073"/>
                  <a:pt x="4725740" y="1022588"/>
                  <a:pt x="4734620" y="1025564"/>
                </a:cubicBezTo>
                <a:cubicBezTo>
                  <a:pt x="4743500" y="1028541"/>
                  <a:pt x="4753843" y="1030029"/>
                  <a:pt x="4765650" y="1030029"/>
                </a:cubicBezTo>
                <a:cubicBezTo>
                  <a:pt x="4772199" y="1030029"/>
                  <a:pt x="4778350" y="1029608"/>
                  <a:pt x="4784105" y="1028764"/>
                </a:cubicBezTo>
                <a:cubicBezTo>
                  <a:pt x="4789860" y="1027921"/>
                  <a:pt x="4794970" y="1026929"/>
                  <a:pt x="4799434" y="1025788"/>
                </a:cubicBezTo>
                <a:cubicBezTo>
                  <a:pt x="4803899" y="1024647"/>
                  <a:pt x="4807570" y="1023481"/>
                  <a:pt x="4810448" y="1022290"/>
                </a:cubicBezTo>
                <a:cubicBezTo>
                  <a:pt x="4813325" y="1021100"/>
                  <a:pt x="4815086" y="1020157"/>
                  <a:pt x="4815731" y="1019462"/>
                </a:cubicBezTo>
                <a:cubicBezTo>
                  <a:pt x="4816376" y="1018768"/>
                  <a:pt x="4816897" y="1018049"/>
                  <a:pt x="4817294" y="1017304"/>
                </a:cubicBezTo>
                <a:cubicBezTo>
                  <a:pt x="4817691" y="1016560"/>
                  <a:pt x="4817988" y="1015643"/>
                  <a:pt x="4818187" y="1014551"/>
                </a:cubicBezTo>
                <a:cubicBezTo>
                  <a:pt x="4818385" y="1013460"/>
                  <a:pt x="4818534" y="1012145"/>
                  <a:pt x="4818633" y="1010607"/>
                </a:cubicBezTo>
                <a:cubicBezTo>
                  <a:pt x="4818733" y="1009069"/>
                  <a:pt x="4818782" y="1007209"/>
                  <a:pt x="4818782" y="1005026"/>
                </a:cubicBezTo>
                <a:cubicBezTo>
                  <a:pt x="4818782" y="1002546"/>
                  <a:pt x="4818708" y="1000487"/>
                  <a:pt x="4818559" y="998850"/>
                </a:cubicBezTo>
                <a:cubicBezTo>
                  <a:pt x="4818410" y="997213"/>
                  <a:pt x="4818137" y="995948"/>
                  <a:pt x="4817740" y="995055"/>
                </a:cubicBezTo>
                <a:cubicBezTo>
                  <a:pt x="4817343" y="994162"/>
                  <a:pt x="4816847" y="993542"/>
                  <a:pt x="4816252" y="993194"/>
                </a:cubicBezTo>
                <a:cubicBezTo>
                  <a:pt x="4815657" y="992847"/>
                  <a:pt x="4814913" y="992673"/>
                  <a:pt x="4814020" y="992673"/>
                </a:cubicBezTo>
                <a:cubicBezTo>
                  <a:pt x="4812531" y="992673"/>
                  <a:pt x="4810597" y="993145"/>
                  <a:pt x="4808215" y="994087"/>
                </a:cubicBezTo>
                <a:cubicBezTo>
                  <a:pt x="4805834" y="995030"/>
                  <a:pt x="4802833" y="996072"/>
                  <a:pt x="4799211" y="997213"/>
                </a:cubicBezTo>
                <a:cubicBezTo>
                  <a:pt x="4795590" y="998354"/>
                  <a:pt x="4791299" y="999395"/>
                  <a:pt x="4786338" y="1000338"/>
                </a:cubicBezTo>
                <a:cubicBezTo>
                  <a:pt x="4781377" y="1001281"/>
                  <a:pt x="4775622" y="1001752"/>
                  <a:pt x="4769074" y="1001752"/>
                </a:cubicBezTo>
                <a:cubicBezTo>
                  <a:pt x="4762624" y="1001752"/>
                  <a:pt x="4757093" y="1000909"/>
                  <a:pt x="4752479" y="999222"/>
                </a:cubicBezTo>
                <a:cubicBezTo>
                  <a:pt x="4747866" y="997535"/>
                  <a:pt x="4744095" y="995079"/>
                  <a:pt x="4741168" y="991855"/>
                </a:cubicBezTo>
                <a:cubicBezTo>
                  <a:pt x="4738241" y="988630"/>
                  <a:pt x="4736108" y="984711"/>
                  <a:pt x="4734769" y="980097"/>
                </a:cubicBezTo>
                <a:cubicBezTo>
                  <a:pt x="4733429" y="975484"/>
                  <a:pt x="4732759" y="970349"/>
                  <a:pt x="4732759" y="964694"/>
                </a:cubicBezTo>
                <a:lnTo>
                  <a:pt x="4813573" y="964694"/>
                </a:lnTo>
                <a:cubicBezTo>
                  <a:pt x="4817145" y="964694"/>
                  <a:pt x="4819948" y="963602"/>
                  <a:pt x="4821982" y="961420"/>
                </a:cubicBezTo>
                <a:cubicBezTo>
                  <a:pt x="4824016" y="959237"/>
                  <a:pt x="4825033" y="955863"/>
                  <a:pt x="4825033" y="951299"/>
                </a:cubicBezTo>
                <a:lnTo>
                  <a:pt x="4825033" y="945346"/>
                </a:lnTo>
                <a:cubicBezTo>
                  <a:pt x="4825033" y="936019"/>
                  <a:pt x="4823842" y="927387"/>
                  <a:pt x="4821461" y="919450"/>
                </a:cubicBezTo>
                <a:cubicBezTo>
                  <a:pt x="4819080" y="911512"/>
                  <a:pt x="4815359" y="904642"/>
                  <a:pt x="4810299" y="898837"/>
                </a:cubicBezTo>
                <a:cubicBezTo>
                  <a:pt x="4805239" y="893033"/>
                  <a:pt x="4798765" y="888494"/>
                  <a:pt x="4790877" y="885219"/>
                </a:cubicBezTo>
                <a:cubicBezTo>
                  <a:pt x="4782989" y="881945"/>
                  <a:pt x="4773489" y="880308"/>
                  <a:pt x="4762376" y="880308"/>
                </a:cubicBezTo>
                <a:close/>
                <a:moveTo>
                  <a:pt x="4500439" y="880308"/>
                </a:moveTo>
                <a:cubicBezTo>
                  <a:pt x="4488235" y="880308"/>
                  <a:pt x="4477594" y="882144"/>
                  <a:pt x="4468515" y="885815"/>
                </a:cubicBezTo>
                <a:cubicBezTo>
                  <a:pt x="4459437" y="889486"/>
                  <a:pt x="4451871" y="894670"/>
                  <a:pt x="4445819" y="901367"/>
                </a:cubicBezTo>
                <a:cubicBezTo>
                  <a:pt x="4439767" y="908065"/>
                  <a:pt x="4435227" y="916101"/>
                  <a:pt x="4432201" y="925478"/>
                </a:cubicBezTo>
                <a:cubicBezTo>
                  <a:pt x="4429175" y="934854"/>
                  <a:pt x="4427662" y="945197"/>
                  <a:pt x="4427662" y="956508"/>
                </a:cubicBezTo>
                <a:cubicBezTo>
                  <a:pt x="4427662" y="968216"/>
                  <a:pt x="4429051" y="978634"/>
                  <a:pt x="4431829" y="987762"/>
                </a:cubicBezTo>
                <a:cubicBezTo>
                  <a:pt x="4434607" y="996890"/>
                  <a:pt x="4438874" y="1004580"/>
                  <a:pt x="4444628" y="1010830"/>
                </a:cubicBezTo>
                <a:cubicBezTo>
                  <a:pt x="4450383" y="1017081"/>
                  <a:pt x="4457626" y="1021844"/>
                  <a:pt x="4466357" y="1025118"/>
                </a:cubicBezTo>
                <a:cubicBezTo>
                  <a:pt x="4475088" y="1028392"/>
                  <a:pt x="4485358" y="1030029"/>
                  <a:pt x="4497165" y="1030029"/>
                </a:cubicBezTo>
                <a:cubicBezTo>
                  <a:pt x="4509368" y="1030029"/>
                  <a:pt x="4520035" y="1028194"/>
                  <a:pt x="4529163" y="1024523"/>
                </a:cubicBezTo>
                <a:cubicBezTo>
                  <a:pt x="4538291" y="1020852"/>
                  <a:pt x="4545881" y="1015643"/>
                  <a:pt x="4551933" y="1008896"/>
                </a:cubicBezTo>
                <a:cubicBezTo>
                  <a:pt x="4557986" y="1002149"/>
                  <a:pt x="4562500" y="994112"/>
                  <a:pt x="4565477" y="984786"/>
                </a:cubicBezTo>
                <a:cubicBezTo>
                  <a:pt x="4568453" y="975459"/>
                  <a:pt x="4569942" y="965140"/>
                  <a:pt x="4569942" y="953829"/>
                </a:cubicBezTo>
                <a:cubicBezTo>
                  <a:pt x="4569942" y="942022"/>
                  <a:pt x="4568553" y="931555"/>
                  <a:pt x="4565774" y="922427"/>
                </a:cubicBezTo>
                <a:cubicBezTo>
                  <a:pt x="4562996" y="913298"/>
                  <a:pt x="4558755" y="905609"/>
                  <a:pt x="4553050" y="899358"/>
                </a:cubicBezTo>
                <a:cubicBezTo>
                  <a:pt x="4547344" y="893107"/>
                  <a:pt x="4540126" y="888370"/>
                  <a:pt x="4531395" y="885145"/>
                </a:cubicBezTo>
                <a:cubicBezTo>
                  <a:pt x="4522664" y="881920"/>
                  <a:pt x="4512345" y="880308"/>
                  <a:pt x="4500439" y="880308"/>
                </a:cubicBezTo>
                <a:close/>
                <a:moveTo>
                  <a:pt x="4149056" y="862746"/>
                </a:moveTo>
                <a:cubicBezTo>
                  <a:pt x="4158581" y="862746"/>
                  <a:pt x="4166518" y="864359"/>
                  <a:pt x="4172868" y="867583"/>
                </a:cubicBezTo>
                <a:cubicBezTo>
                  <a:pt x="4179218" y="870808"/>
                  <a:pt x="4184303" y="875372"/>
                  <a:pt x="4188123" y="881276"/>
                </a:cubicBezTo>
                <a:cubicBezTo>
                  <a:pt x="4191943" y="887179"/>
                  <a:pt x="4194647" y="894248"/>
                  <a:pt x="4196234" y="902484"/>
                </a:cubicBezTo>
                <a:cubicBezTo>
                  <a:pt x="4197822" y="910719"/>
                  <a:pt x="4198615" y="919847"/>
                  <a:pt x="4198615" y="929868"/>
                </a:cubicBezTo>
                <a:cubicBezTo>
                  <a:pt x="4198615" y="939195"/>
                  <a:pt x="4197797" y="947975"/>
                  <a:pt x="4196160" y="956211"/>
                </a:cubicBezTo>
                <a:cubicBezTo>
                  <a:pt x="4194523" y="964446"/>
                  <a:pt x="4191720" y="971639"/>
                  <a:pt x="4187751" y="977791"/>
                </a:cubicBezTo>
                <a:cubicBezTo>
                  <a:pt x="4183782" y="983942"/>
                  <a:pt x="4178573" y="988804"/>
                  <a:pt x="4172124" y="992376"/>
                </a:cubicBezTo>
                <a:cubicBezTo>
                  <a:pt x="4165675" y="995948"/>
                  <a:pt x="4157638" y="997734"/>
                  <a:pt x="4148014" y="997734"/>
                </a:cubicBezTo>
                <a:cubicBezTo>
                  <a:pt x="4138390" y="997734"/>
                  <a:pt x="4130402" y="996171"/>
                  <a:pt x="4124053" y="993046"/>
                </a:cubicBezTo>
                <a:cubicBezTo>
                  <a:pt x="4117702" y="989920"/>
                  <a:pt x="4112642" y="985381"/>
                  <a:pt x="4108872" y="979428"/>
                </a:cubicBezTo>
                <a:cubicBezTo>
                  <a:pt x="4105102" y="973475"/>
                  <a:pt x="4102423" y="966281"/>
                  <a:pt x="4100835" y="957848"/>
                </a:cubicBezTo>
                <a:cubicBezTo>
                  <a:pt x="4099248" y="949414"/>
                  <a:pt x="4098454" y="939889"/>
                  <a:pt x="4098454" y="929273"/>
                </a:cubicBezTo>
                <a:cubicBezTo>
                  <a:pt x="4098454" y="920343"/>
                  <a:pt x="4099273" y="911835"/>
                  <a:pt x="4100910" y="903749"/>
                </a:cubicBezTo>
                <a:cubicBezTo>
                  <a:pt x="4102547" y="895662"/>
                  <a:pt x="4105350" y="888593"/>
                  <a:pt x="4109319" y="882541"/>
                </a:cubicBezTo>
                <a:cubicBezTo>
                  <a:pt x="4113287" y="876488"/>
                  <a:pt x="4118496" y="871676"/>
                  <a:pt x="4124945" y="868104"/>
                </a:cubicBezTo>
                <a:cubicBezTo>
                  <a:pt x="4131395" y="864532"/>
                  <a:pt x="4139431" y="862746"/>
                  <a:pt x="4149056" y="862746"/>
                </a:cubicBezTo>
                <a:close/>
                <a:moveTo>
                  <a:pt x="4622627" y="847864"/>
                </a:moveTo>
                <a:cubicBezTo>
                  <a:pt x="4619055" y="847864"/>
                  <a:pt x="4616053" y="847988"/>
                  <a:pt x="4613623" y="848236"/>
                </a:cubicBezTo>
                <a:cubicBezTo>
                  <a:pt x="4611192" y="848484"/>
                  <a:pt x="4609257" y="848881"/>
                  <a:pt x="4607818" y="849426"/>
                </a:cubicBezTo>
                <a:cubicBezTo>
                  <a:pt x="4606380" y="849972"/>
                  <a:pt x="4605387" y="850642"/>
                  <a:pt x="4604842" y="851436"/>
                </a:cubicBezTo>
                <a:cubicBezTo>
                  <a:pt x="4604296" y="852229"/>
                  <a:pt x="4604023" y="853122"/>
                  <a:pt x="4604023" y="854114"/>
                </a:cubicBezTo>
                <a:lnTo>
                  <a:pt x="4604023" y="883731"/>
                </a:lnTo>
                <a:lnTo>
                  <a:pt x="4588247" y="883731"/>
                </a:lnTo>
                <a:cubicBezTo>
                  <a:pt x="4587255" y="883731"/>
                  <a:pt x="4586387" y="883979"/>
                  <a:pt x="4585643" y="884475"/>
                </a:cubicBezTo>
                <a:cubicBezTo>
                  <a:pt x="4584899" y="884971"/>
                  <a:pt x="4584279" y="885790"/>
                  <a:pt x="4583783" y="886931"/>
                </a:cubicBezTo>
                <a:cubicBezTo>
                  <a:pt x="4583286" y="888072"/>
                  <a:pt x="4582914" y="889635"/>
                  <a:pt x="4582666" y="891619"/>
                </a:cubicBezTo>
                <a:cubicBezTo>
                  <a:pt x="4582418" y="893603"/>
                  <a:pt x="4582294" y="896034"/>
                  <a:pt x="4582294" y="898912"/>
                </a:cubicBezTo>
                <a:cubicBezTo>
                  <a:pt x="4582294" y="904369"/>
                  <a:pt x="4582790" y="908263"/>
                  <a:pt x="4583783" y="910595"/>
                </a:cubicBezTo>
                <a:cubicBezTo>
                  <a:pt x="4584775" y="912926"/>
                  <a:pt x="4586213" y="914092"/>
                  <a:pt x="4588099" y="914092"/>
                </a:cubicBezTo>
                <a:lnTo>
                  <a:pt x="4604023" y="914092"/>
                </a:lnTo>
                <a:lnTo>
                  <a:pt x="4604023" y="982107"/>
                </a:lnTo>
                <a:cubicBezTo>
                  <a:pt x="4604023" y="990243"/>
                  <a:pt x="4604867" y="997287"/>
                  <a:pt x="4606553" y="1003240"/>
                </a:cubicBezTo>
                <a:cubicBezTo>
                  <a:pt x="4608240" y="1009193"/>
                  <a:pt x="4610869" y="1014129"/>
                  <a:pt x="4614441" y="1018049"/>
                </a:cubicBezTo>
                <a:cubicBezTo>
                  <a:pt x="4618013" y="1021968"/>
                  <a:pt x="4622527" y="1024870"/>
                  <a:pt x="4627984" y="1026755"/>
                </a:cubicBezTo>
                <a:cubicBezTo>
                  <a:pt x="4633442" y="1028640"/>
                  <a:pt x="4639891" y="1029583"/>
                  <a:pt x="4647332" y="1029583"/>
                </a:cubicBezTo>
                <a:cubicBezTo>
                  <a:pt x="4650110" y="1029583"/>
                  <a:pt x="4652864" y="1029434"/>
                  <a:pt x="4655592" y="1029136"/>
                </a:cubicBezTo>
                <a:cubicBezTo>
                  <a:pt x="4658321" y="1028839"/>
                  <a:pt x="4660851" y="1028417"/>
                  <a:pt x="4663182" y="1027871"/>
                </a:cubicBezTo>
                <a:cubicBezTo>
                  <a:pt x="4665514" y="1027326"/>
                  <a:pt x="4667548" y="1026681"/>
                  <a:pt x="4669284" y="1025937"/>
                </a:cubicBezTo>
                <a:cubicBezTo>
                  <a:pt x="4671021" y="1025192"/>
                  <a:pt x="4672335" y="1024349"/>
                  <a:pt x="4673228" y="1023406"/>
                </a:cubicBezTo>
                <a:cubicBezTo>
                  <a:pt x="4674121" y="1022464"/>
                  <a:pt x="4674841" y="1020827"/>
                  <a:pt x="4675386" y="1018495"/>
                </a:cubicBezTo>
                <a:cubicBezTo>
                  <a:pt x="4675932" y="1016163"/>
                  <a:pt x="4676205" y="1012815"/>
                  <a:pt x="4676205" y="1008449"/>
                </a:cubicBezTo>
                <a:cubicBezTo>
                  <a:pt x="4676205" y="1005671"/>
                  <a:pt x="4676081" y="1003389"/>
                  <a:pt x="4675833" y="1001603"/>
                </a:cubicBezTo>
                <a:cubicBezTo>
                  <a:pt x="4675585" y="999817"/>
                  <a:pt x="4675312" y="998403"/>
                  <a:pt x="4675014" y="997362"/>
                </a:cubicBezTo>
                <a:cubicBezTo>
                  <a:pt x="4674716" y="996320"/>
                  <a:pt x="4674295" y="995625"/>
                  <a:pt x="4673749" y="995278"/>
                </a:cubicBezTo>
                <a:cubicBezTo>
                  <a:pt x="4673203" y="994931"/>
                  <a:pt x="4672633" y="994757"/>
                  <a:pt x="4672038" y="994757"/>
                </a:cubicBezTo>
                <a:cubicBezTo>
                  <a:pt x="4671343" y="994757"/>
                  <a:pt x="4670574" y="994931"/>
                  <a:pt x="4669731" y="995278"/>
                </a:cubicBezTo>
                <a:cubicBezTo>
                  <a:pt x="4668887" y="995625"/>
                  <a:pt x="4667846" y="996022"/>
                  <a:pt x="4666605" y="996469"/>
                </a:cubicBezTo>
                <a:cubicBezTo>
                  <a:pt x="4665365" y="996915"/>
                  <a:pt x="4663951" y="997312"/>
                  <a:pt x="4662364" y="997659"/>
                </a:cubicBezTo>
                <a:cubicBezTo>
                  <a:pt x="4660776" y="998006"/>
                  <a:pt x="4658990" y="998180"/>
                  <a:pt x="4657006" y="998180"/>
                </a:cubicBezTo>
                <a:cubicBezTo>
                  <a:pt x="4651152" y="998180"/>
                  <a:pt x="4647084" y="996369"/>
                  <a:pt x="4644802" y="992748"/>
                </a:cubicBezTo>
                <a:cubicBezTo>
                  <a:pt x="4642520" y="989126"/>
                  <a:pt x="4641379" y="983694"/>
                  <a:pt x="4641379" y="976451"/>
                </a:cubicBezTo>
                <a:lnTo>
                  <a:pt x="4641379" y="914092"/>
                </a:lnTo>
                <a:lnTo>
                  <a:pt x="4670400" y="914092"/>
                </a:lnTo>
                <a:cubicBezTo>
                  <a:pt x="4672286" y="914092"/>
                  <a:pt x="4673724" y="912926"/>
                  <a:pt x="4674716" y="910595"/>
                </a:cubicBezTo>
                <a:cubicBezTo>
                  <a:pt x="4675709" y="908263"/>
                  <a:pt x="4676205" y="904369"/>
                  <a:pt x="4676205" y="898912"/>
                </a:cubicBezTo>
                <a:cubicBezTo>
                  <a:pt x="4676205" y="896034"/>
                  <a:pt x="4676081" y="893603"/>
                  <a:pt x="4675833" y="891619"/>
                </a:cubicBezTo>
                <a:cubicBezTo>
                  <a:pt x="4675585" y="889635"/>
                  <a:pt x="4675213" y="888072"/>
                  <a:pt x="4674716" y="886931"/>
                </a:cubicBezTo>
                <a:cubicBezTo>
                  <a:pt x="4674220" y="885790"/>
                  <a:pt x="4673600" y="884971"/>
                  <a:pt x="4672856" y="884475"/>
                </a:cubicBezTo>
                <a:cubicBezTo>
                  <a:pt x="4672112" y="883979"/>
                  <a:pt x="4671244" y="883731"/>
                  <a:pt x="4670252" y="883731"/>
                </a:cubicBezTo>
                <a:lnTo>
                  <a:pt x="4641379" y="883731"/>
                </a:lnTo>
                <a:lnTo>
                  <a:pt x="4641379" y="854114"/>
                </a:lnTo>
                <a:cubicBezTo>
                  <a:pt x="4641379" y="853122"/>
                  <a:pt x="4641081" y="852229"/>
                  <a:pt x="4640486" y="851436"/>
                </a:cubicBezTo>
                <a:cubicBezTo>
                  <a:pt x="4639891" y="850642"/>
                  <a:pt x="4638899" y="849972"/>
                  <a:pt x="4637509" y="849426"/>
                </a:cubicBezTo>
                <a:cubicBezTo>
                  <a:pt x="4636120" y="848881"/>
                  <a:pt x="4634210" y="848484"/>
                  <a:pt x="4631780" y="848236"/>
                </a:cubicBezTo>
                <a:cubicBezTo>
                  <a:pt x="4629349" y="847988"/>
                  <a:pt x="4626298" y="847864"/>
                  <a:pt x="4622627" y="847864"/>
                </a:cubicBezTo>
                <a:close/>
                <a:moveTo>
                  <a:pt x="4150395" y="830600"/>
                </a:moveTo>
                <a:cubicBezTo>
                  <a:pt x="4135115" y="830600"/>
                  <a:pt x="4121696" y="832931"/>
                  <a:pt x="4110137" y="837595"/>
                </a:cubicBezTo>
                <a:cubicBezTo>
                  <a:pt x="4098578" y="842258"/>
                  <a:pt x="4088879" y="848930"/>
                  <a:pt x="4081041" y="857612"/>
                </a:cubicBezTo>
                <a:cubicBezTo>
                  <a:pt x="4073203" y="866294"/>
                  <a:pt x="4067299" y="876860"/>
                  <a:pt x="4063331" y="889312"/>
                </a:cubicBezTo>
                <a:cubicBezTo>
                  <a:pt x="4059362" y="901764"/>
                  <a:pt x="4057378" y="915779"/>
                  <a:pt x="4057378" y="931356"/>
                </a:cubicBezTo>
                <a:cubicBezTo>
                  <a:pt x="4057378" y="948521"/>
                  <a:pt x="4059238" y="963329"/>
                  <a:pt x="4062959" y="975781"/>
                </a:cubicBezTo>
                <a:cubicBezTo>
                  <a:pt x="4066679" y="988233"/>
                  <a:pt x="4072260" y="998478"/>
                  <a:pt x="4079702" y="1006514"/>
                </a:cubicBezTo>
                <a:cubicBezTo>
                  <a:pt x="4087143" y="1014551"/>
                  <a:pt x="4096445" y="1020479"/>
                  <a:pt x="4107607" y="1024299"/>
                </a:cubicBezTo>
                <a:cubicBezTo>
                  <a:pt x="4118769" y="1028119"/>
                  <a:pt x="4131841" y="1030029"/>
                  <a:pt x="4146823" y="1030029"/>
                </a:cubicBezTo>
                <a:cubicBezTo>
                  <a:pt x="4154761" y="1030029"/>
                  <a:pt x="4161979" y="1029260"/>
                  <a:pt x="4168478" y="1027722"/>
                </a:cubicBezTo>
                <a:cubicBezTo>
                  <a:pt x="4174976" y="1026185"/>
                  <a:pt x="4180508" y="1024374"/>
                  <a:pt x="4185072" y="1022290"/>
                </a:cubicBezTo>
                <a:cubicBezTo>
                  <a:pt x="4190529" y="1028541"/>
                  <a:pt x="4196457" y="1034072"/>
                  <a:pt x="4202857" y="1038885"/>
                </a:cubicBezTo>
                <a:cubicBezTo>
                  <a:pt x="4209257" y="1043697"/>
                  <a:pt x="4215532" y="1047765"/>
                  <a:pt x="4221684" y="1051088"/>
                </a:cubicBezTo>
                <a:cubicBezTo>
                  <a:pt x="4227835" y="1054412"/>
                  <a:pt x="4233565" y="1056967"/>
                  <a:pt x="4238873" y="1058753"/>
                </a:cubicBezTo>
                <a:cubicBezTo>
                  <a:pt x="4244182" y="1060539"/>
                  <a:pt x="4248473" y="1061432"/>
                  <a:pt x="4251747" y="1061432"/>
                </a:cubicBezTo>
                <a:cubicBezTo>
                  <a:pt x="4252541" y="1061432"/>
                  <a:pt x="4253285" y="1061258"/>
                  <a:pt x="4253979" y="1060911"/>
                </a:cubicBezTo>
                <a:cubicBezTo>
                  <a:pt x="4254674" y="1060564"/>
                  <a:pt x="4255319" y="1059795"/>
                  <a:pt x="4255914" y="1058604"/>
                </a:cubicBezTo>
                <a:cubicBezTo>
                  <a:pt x="4256509" y="1057414"/>
                  <a:pt x="4256981" y="1055727"/>
                  <a:pt x="4257328" y="1053544"/>
                </a:cubicBezTo>
                <a:cubicBezTo>
                  <a:pt x="4257675" y="1051361"/>
                  <a:pt x="4257849" y="1048484"/>
                  <a:pt x="4257849" y="1044912"/>
                </a:cubicBezTo>
                <a:cubicBezTo>
                  <a:pt x="4257849" y="1040447"/>
                  <a:pt x="4257601" y="1036950"/>
                  <a:pt x="4257105" y="1034420"/>
                </a:cubicBezTo>
                <a:cubicBezTo>
                  <a:pt x="4256609" y="1031890"/>
                  <a:pt x="4255815" y="1030104"/>
                  <a:pt x="4254724" y="1029062"/>
                </a:cubicBezTo>
                <a:cubicBezTo>
                  <a:pt x="4253632" y="1028020"/>
                  <a:pt x="4252119" y="1027177"/>
                  <a:pt x="4250184" y="1026532"/>
                </a:cubicBezTo>
                <a:cubicBezTo>
                  <a:pt x="4248250" y="1025887"/>
                  <a:pt x="4245670" y="1024870"/>
                  <a:pt x="4242445" y="1023481"/>
                </a:cubicBezTo>
                <a:cubicBezTo>
                  <a:pt x="4239221" y="1022092"/>
                  <a:pt x="4235227" y="1020008"/>
                  <a:pt x="4230465" y="1017230"/>
                </a:cubicBezTo>
                <a:cubicBezTo>
                  <a:pt x="4225702" y="1014452"/>
                  <a:pt x="4220245" y="1010384"/>
                  <a:pt x="4214094" y="1005026"/>
                </a:cubicBezTo>
                <a:cubicBezTo>
                  <a:pt x="4218161" y="1000958"/>
                  <a:pt x="4221783" y="996245"/>
                  <a:pt x="4224958" y="990887"/>
                </a:cubicBezTo>
                <a:cubicBezTo>
                  <a:pt x="4228133" y="985530"/>
                  <a:pt x="4230812" y="979626"/>
                  <a:pt x="4232995" y="973177"/>
                </a:cubicBezTo>
                <a:cubicBezTo>
                  <a:pt x="4235177" y="966728"/>
                  <a:pt x="4236839" y="959708"/>
                  <a:pt x="4237980" y="952118"/>
                </a:cubicBezTo>
                <a:cubicBezTo>
                  <a:pt x="4239121" y="944528"/>
                  <a:pt x="4239692" y="936416"/>
                  <a:pt x="4239692" y="927784"/>
                </a:cubicBezTo>
                <a:cubicBezTo>
                  <a:pt x="4239692" y="911116"/>
                  <a:pt x="4237732" y="896679"/>
                  <a:pt x="4233813" y="884475"/>
                </a:cubicBezTo>
                <a:cubicBezTo>
                  <a:pt x="4229894" y="872271"/>
                  <a:pt x="4224139" y="862176"/>
                  <a:pt x="4216549" y="854189"/>
                </a:cubicBezTo>
                <a:cubicBezTo>
                  <a:pt x="4208959" y="846202"/>
                  <a:pt x="4199632" y="840273"/>
                  <a:pt x="4188569" y="836404"/>
                </a:cubicBezTo>
                <a:cubicBezTo>
                  <a:pt x="4177507" y="832534"/>
                  <a:pt x="4164782" y="830600"/>
                  <a:pt x="4150395" y="830600"/>
                </a:cubicBezTo>
                <a:close/>
                <a:moveTo>
                  <a:pt x="2334071" y="718197"/>
                </a:moveTo>
                <a:cubicBezTo>
                  <a:pt x="2346993" y="718197"/>
                  <a:pt x="2356920" y="721780"/>
                  <a:pt x="2363851" y="728946"/>
                </a:cubicBezTo>
                <a:cubicBezTo>
                  <a:pt x="2370782" y="736112"/>
                  <a:pt x="2374247" y="746156"/>
                  <a:pt x="2374247" y="759079"/>
                </a:cubicBezTo>
                <a:cubicBezTo>
                  <a:pt x="2374247" y="771531"/>
                  <a:pt x="2371898" y="783102"/>
                  <a:pt x="2367198" y="793793"/>
                </a:cubicBezTo>
                <a:cubicBezTo>
                  <a:pt x="2362499" y="804483"/>
                  <a:pt x="2355627" y="813058"/>
                  <a:pt x="2346582" y="819520"/>
                </a:cubicBezTo>
                <a:cubicBezTo>
                  <a:pt x="2337536" y="825981"/>
                  <a:pt x="2326905" y="829211"/>
                  <a:pt x="2314687" y="829211"/>
                </a:cubicBezTo>
                <a:cubicBezTo>
                  <a:pt x="2301295" y="829211"/>
                  <a:pt x="2291133" y="825570"/>
                  <a:pt x="2284202" y="818286"/>
                </a:cubicBezTo>
                <a:cubicBezTo>
                  <a:pt x="2277271" y="811003"/>
                  <a:pt x="2273806" y="800900"/>
                  <a:pt x="2273806" y="787978"/>
                </a:cubicBezTo>
                <a:cubicBezTo>
                  <a:pt x="2273806" y="775525"/>
                  <a:pt x="2276214" y="763954"/>
                  <a:pt x="2281031" y="753264"/>
                </a:cubicBezTo>
                <a:cubicBezTo>
                  <a:pt x="2285847" y="742573"/>
                  <a:pt x="2292837" y="734056"/>
                  <a:pt x="2302000" y="727713"/>
                </a:cubicBezTo>
                <a:cubicBezTo>
                  <a:pt x="2311163" y="721369"/>
                  <a:pt x="2321853" y="718197"/>
                  <a:pt x="2334071" y="718197"/>
                </a:cubicBezTo>
                <a:close/>
                <a:moveTo>
                  <a:pt x="733870" y="718197"/>
                </a:moveTo>
                <a:cubicBezTo>
                  <a:pt x="746793" y="718197"/>
                  <a:pt x="756719" y="721780"/>
                  <a:pt x="763650" y="728946"/>
                </a:cubicBezTo>
                <a:cubicBezTo>
                  <a:pt x="770581" y="736112"/>
                  <a:pt x="774047" y="746156"/>
                  <a:pt x="774047" y="759079"/>
                </a:cubicBezTo>
                <a:cubicBezTo>
                  <a:pt x="774047" y="771531"/>
                  <a:pt x="771697" y="783102"/>
                  <a:pt x="766998" y="793793"/>
                </a:cubicBezTo>
                <a:cubicBezTo>
                  <a:pt x="762299" y="804483"/>
                  <a:pt x="755427" y="813058"/>
                  <a:pt x="746382" y="819520"/>
                </a:cubicBezTo>
                <a:cubicBezTo>
                  <a:pt x="737336" y="825981"/>
                  <a:pt x="726705" y="829211"/>
                  <a:pt x="714487" y="829211"/>
                </a:cubicBezTo>
                <a:cubicBezTo>
                  <a:pt x="701095" y="829211"/>
                  <a:pt x="690933" y="825570"/>
                  <a:pt x="684002" y="818286"/>
                </a:cubicBezTo>
                <a:cubicBezTo>
                  <a:pt x="677071" y="811003"/>
                  <a:pt x="673606" y="800900"/>
                  <a:pt x="673606" y="787978"/>
                </a:cubicBezTo>
                <a:cubicBezTo>
                  <a:pt x="673606" y="775525"/>
                  <a:pt x="676014" y="763954"/>
                  <a:pt x="680831" y="753264"/>
                </a:cubicBezTo>
                <a:cubicBezTo>
                  <a:pt x="685647" y="742573"/>
                  <a:pt x="692637" y="734056"/>
                  <a:pt x="701800" y="727713"/>
                </a:cubicBezTo>
                <a:cubicBezTo>
                  <a:pt x="710963" y="721369"/>
                  <a:pt x="721653" y="718197"/>
                  <a:pt x="733870" y="718197"/>
                </a:cubicBezTo>
                <a:close/>
                <a:moveTo>
                  <a:pt x="2500691" y="650179"/>
                </a:moveTo>
                <a:lnTo>
                  <a:pt x="2456638" y="899696"/>
                </a:lnTo>
                <a:lnTo>
                  <a:pt x="2534877" y="899696"/>
                </a:lnTo>
                <a:lnTo>
                  <a:pt x="2557079" y="774233"/>
                </a:lnTo>
                <a:lnTo>
                  <a:pt x="2617697" y="899696"/>
                </a:lnTo>
                <a:lnTo>
                  <a:pt x="2695935" y="899696"/>
                </a:lnTo>
                <a:lnTo>
                  <a:pt x="2739988" y="650179"/>
                </a:lnTo>
                <a:lnTo>
                  <a:pt x="2661750" y="650179"/>
                </a:lnTo>
                <a:lnTo>
                  <a:pt x="2639194" y="777757"/>
                </a:lnTo>
                <a:lnTo>
                  <a:pt x="2578930" y="650179"/>
                </a:lnTo>
                <a:close/>
                <a:moveTo>
                  <a:pt x="2110166" y="650179"/>
                </a:moveTo>
                <a:lnTo>
                  <a:pt x="2066113" y="899696"/>
                </a:lnTo>
                <a:lnTo>
                  <a:pt x="2144352" y="899696"/>
                </a:lnTo>
                <a:lnTo>
                  <a:pt x="2188405" y="650179"/>
                </a:lnTo>
                <a:close/>
                <a:moveTo>
                  <a:pt x="1622982" y="650179"/>
                </a:moveTo>
                <a:lnTo>
                  <a:pt x="1598312" y="790797"/>
                </a:lnTo>
                <a:cubicBezTo>
                  <a:pt x="1596667" y="799725"/>
                  <a:pt x="1595845" y="808536"/>
                  <a:pt x="1595845" y="817229"/>
                </a:cubicBezTo>
                <a:cubicBezTo>
                  <a:pt x="1595845" y="844483"/>
                  <a:pt x="1604186" y="865452"/>
                  <a:pt x="1620867" y="880137"/>
                </a:cubicBezTo>
                <a:cubicBezTo>
                  <a:pt x="1637549" y="894821"/>
                  <a:pt x="1659869" y="902163"/>
                  <a:pt x="1687828" y="902163"/>
                </a:cubicBezTo>
                <a:cubicBezTo>
                  <a:pt x="1709678" y="902163"/>
                  <a:pt x="1729708" y="898052"/>
                  <a:pt x="1747916" y="889828"/>
                </a:cubicBezTo>
                <a:cubicBezTo>
                  <a:pt x="1766125" y="881605"/>
                  <a:pt x="1781514" y="869153"/>
                  <a:pt x="1794084" y="852471"/>
                </a:cubicBezTo>
                <a:cubicBezTo>
                  <a:pt x="1806654" y="835790"/>
                  <a:pt x="1815053" y="815232"/>
                  <a:pt x="1819282" y="790797"/>
                </a:cubicBezTo>
                <a:lnTo>
                  <a:pt x="1843952" y="650179"/>
                </a:lnTo>
                <a:lnTo>
                  <a:pt x="1766066" y="650179"/>
                </a:lnTo>
                <a:lnTo>
                  <a:pt x="1741396" y="790797"/>
                </a:lnTo>
                <a:cubicBezTo>
                  <a:pt x="1739282" y="802309"/>
                  <a:pt x="1734935" y="811414"/>
                  <a:pt x="1728357" y="818110"/>
                </a:cubicBezTo>
                <a:cubicBezTo>
                  <a:pt x="1721778" y="824806"/>
                  <a:pt x="1712850" y="828154"/>
                  <a:pt x="1701573" y="828154"/>
                </a:cubicBezTo>
                <a:cubicBezTo>
                  <a:pt x="1692409" y="828154"/>
                  <a:pt x="1685713" y="825863"/>
                  <a:pt x="1681484" y="821282"/>
                </a:cubicBezTo>
                <a:cubicBezTo>
                  <a:pt x="1677255" y="816700"/>
                  <a:pt x="1675141" y="810415"/>
                  <a:pt x="1675141" y="802427"/>
                </a:cubicBezTo>
                <a:cubicBezTo>
                  <a:pt x="1675141" y="798433"/>
                  <a:pt x="1675493" y="794556"/>
                  <a:pt x="1676198" y="790797"/>
                </a:cubicBezTo>
                <a:lnTo>
                  <a:pt x="1700868" y="650179"/>
                </a:lnTo>
                <a:close/>
                <a:moveTo>
                  <a:pt x="1443416" y="650179"/>
                </a:moveTo>
                <a:lnTo>
                  <a:pt x="1399363" y="899696"/>
                </a:lnTo>
                <a:lnTo>
                  <a:pt x="1553021" y="899696"/>
                </a:lnTo>
                <a:lnTo>
                  <a:pt x="1563593" y="840489"/>
                </a:lnTo>
                <a:lnTo>
                  <a:pt x="1488174" y="840489"/>
                </a:lnTo>
                <a:lnTo>
                  <a:pt x="1521655" y="650179"/>
                </a:lnTo>
                <a:close/>
                <a:moveTo>
                  <a:pt x="900491" y="650179"/>
                </a:moveTo>
                <a:lnTo>
                  <a:pt x="856438" y="899696"/>
                </a:lnTo>
                <a:lnTo>
                  <a:pt x="934677" y="899696"/>
                </a:lnTo>
                <a:lnTo>
                  <a:pt x="956879" y="774233"/>
                </a:lnTo>
                <a:lnTo>
                  <a:pt x="1017496" y="899696"/>
                </a:lnTo>
                <a:lnTo>
                  <a:pt x="1095735" y="899696"/>
                </a:lnTo>
                <a:lnTo>
                  <a:pt x="1139788" y="650179"/>
                </a:lnTo>
                <a:lnTo>
                  <a:pt x="1061549" y="650179"/>
                </a:lnTo>
                <a:lnTo>
                  <a:pt x="1038994" y="777757"/>
                </a:lnTo>
                <a:lnTo>
                  <a:pt x="978730" y="650179"/>
                </a:lnTo>
                <a:close/>
                <a:moveTo>
                  <a:pt x="1293369" y="647712"/>
                </a:moveTo>
                <a:cubicBezTo>
                  <a:pt x="1268229" y="647712"/>
                  <a:pt x="1245439" y="653057"/>
                  <a:pt x="1224998" y="663748"/>
                </a:cubicBezTo>
                <a:cubicBezTo>
                  <a:pt x="1204558" y="674438"/>
                  <a:pt x="1187641" y="689416"/>
                  <a:pt x="1174249" y="708682"/>
                </a:cubicBezTo>
                <a:cubicBezTo>
                  <a:pt x="1160857" y="727948"/>
                  <a:pt x="1152046" y="749916"/>
                  <a:pt x="1147817" y="774585"/>
                </a:cubicBezTo>
                <a:cubicBezTo>
                  <a:pt x="1146173" y="783748"/>
                  <a:pt x="1145350" y="793146"/>
                  <a:pt x="1145350" y="802779"/>
                </a:cubicBezTo>
                <a:cubicBezTo>
                  <a:pt x="1145350" y="822515"/>
                  <a:pt x="1149345" y="839843"/>
                  <a:pt x="1157333" y="854762"/>
                </a:cubicBezTo>
                <a:cubicBezTo>
                  <a:pt x="1165321" y="869681"/>
                  <a:pt x="1177069" y="881194"/>
                  <a:pt x="1192575" y="889300"/>
                </a:cubicBezTo>
                <a:cubicBezTo>
                  <a:pt x="1208082" y="897405"/>
                  <a:pt x="1226761" y="901458"/>
                  <a:pt x="1248611" y="901458"/>
                </a:cubicBezTo>
                <a:cubicBezTo>
                  <a:pt x="1270226" y="901458"/>
                  <a:pt x="1290256" y="897405"/>
                  <a:pt x="1308700" y="889300"/>
                </a:cubicBezTo>
                <a:cubicBezTo>
                  <a:pt x="1327143" y="881194"/>
                  <a:pt x="1343061" y="869740"/>
                  <a:pt x="1356453" y="854938"/>
                </a:cubicBezTo>
                <a:cubicBezTo>
                  <a:pt x="1369845" y="840136"/>
                  <a:pt x="1380066" y="822868"/>
                  <a:pt x="1387114" y="803132"/>
                </a:cubicBezTo>
                <a:lnTo>
                  <a:pt x="1304647" y="803132"/>
                </a:lnTo>
                <a:cubicBezTo>
                  <a:pt x="1299478" y="811355"/>
                  <a:pt x="1293017" y="817757"/>
                  <a:pt x="1285263" y="822339"/>
                </a:cubicBezTo>
                <a:cubicBezTo>
                  <a:pt x="1277510" y="826920"/>
                  <a:pt x="1269169" y="829211"/>
                  <a:pt x="1260241" y="829211"/>
                </a:cubicBezTo>
                <a:cubicBezTo>
                  <a:pt x="1249198" y="829211"/>
                  <a:pt x="1240681" y="825687"/>
                  <a:pt x="1234690" y="818638"/>
                </a:cubicBezTo>
                <a:cubicBezTo>
                  <a:pt x="1228699" y="811590"/>
                  <a:pt x="1225703" y="801957"/>
                  <a:pt x="1225703" y="789740"/>
                </a:cubicBezTo>
                <a:cubicBezTo>
                  <a:pt x="1225703" y="784336"/>
                  <a:pt x="1226173" y="779284"/>
                  <a:pt x="1227113" y="774585"/>
                </a:cubicBezTo>
                <a:cubicBezTo>
                  <a:pt x="1229932" y="757904"/>
                  <a:pt x="1236041" y="744629"/>
                  <a:pt x="1245439" y="734761"/>
                </a:cubicBezTo>
                <a:cubicBezTo>
                  <a:pt x="1254837" y="724893"/>
                  <a:pt x="1266115" y="719959"/>
                  <a:pt x="1279272" y="719959"/>
                </a:cubicBezTo>
                <a:cubicBezTo>
                  <a:pt x="1288200" y="719959"/>
                  <a:pt x="1295719" y="722250"/>
                  <a:pt x="1301827" y="726832"/>
                </a:cubicBezTo>
                <a:cubicBezTo>
                  <a:pt x="1307936" y="731413"/>
                  <a:pt x="1312165" y="737816"/>
                  <a:pt x="1314514" y="746039"/>
                </a:cubicBezTo>
                <a:lnTo>
                  <a:pt x="1396982" y="746039"/>
                </a:lnTo>
                <a:cubicBezTo>
                  <a:pt x="1397217" y="726303"/>
                  <a:pt x="1393223" y="709034"/>
                  <a:pt x="1385000" y="694232"/>
                </a:cubicBezTo>
                <a:cubicBezTo>
                  <a:pt x="1376776" y="679431"/>
                  <a:pt x="1364853" y="667977"/>
                  <a:pt x="1349228" y="659871"/>
                </a:cubicBezTo>
                <a:cubicBezTo>
                  <a:pt x="1333604" y="651765"/>
                  <a:pt x="1314984" y="647712"/>
                  <a:pt x="1293369" y="647712"/>
                </a:cubicBezTo>
                <a:close/>
                <a:moveTo>
                  <a:pt x="474219" y="647712"/>
                </a:moveTo>
                <a:cubicBezTo>
                  <a:pt x="449079" y="647712"/>
                  <a:pt x="426289" y="653057"/>
                  <a:pt x="405849" y="663748"/>
                </a:cubicBezTo>
                <a:cubicBezTo>
                  <a:pt x="385408" y="674438"/>
                  <a:pt x="368492" y="689416"/>
                  <a:pt x="355099" y="708682"/>
                </a:cubicBezTo>
                <a:cubicBezTo>
                  <a:pt x="341707" y="727948"/>
                  <a:pt x="332897" y="749916"/>
                  <a:pt x="328667" y="774585"/>
                </a:cubicBezTo>
                <a:cubicBezTo>
                  <a:pt x="327023" y="783748"/>
                  <a:pt x="326200" y="793146"/>
                  <a:pt x="326200" y="802779"/>
                </a:cubicBezTo>
                <a:cubicBezTo>
                  <a:pt x="326200" y="822515"/>
                  <a:pt x="330195" y="839843"/>
                  <a:pt x="338183" y="854762"/>
                </a:cubicBezTo>
                <a:cubicBezTo>
                  <a:pt x="346171" y="869681"/>
                  <a:pt x="357919" y="881194"/>
                  <a:pt x="373425" y="889300"/>
                </a:cubicBezTo>
                <a:cubicBezTo>
                  <a:pt x="388932" y="897405"/>
                  <a:pt x="407611" y="901458"/>
                  <a:pt x="429461" y="901458"/>
                </a:cubicBezTo>
                <a:cubicBezTo>
                  <a:pt x="451076" y="901458"/>
                  <a:pt x="471106" y="897405"/>
                  <a:pt x="489549" y="889300"/>
                </a:cubicBezTo>
                <a:cubicBezTo>
                  <a:pt x="507993" y="881194"/>
                  <a:pt x="523911" y="869740"/>
                  <a:pt x="537303" y="854938"/>
                </a:cubicBezTo>
                <a:cubicBezTo>
                  <a:pt x="550695" y="840136"/>
                  <a:pt x="560916" y="822868"/>
                  <a:pt x="567964" y="803132"/>
                </a:cubicBezTo>
                <a:lnTo>
                  <a:pt x="485497" y="803132"/>
                </a:lnTo>
                <a:cubicBezTo>
                  <a:pt x="480328" y="811355"/>
                  <a:pt x="473867" y="817757"/>
                  <a:pt x="466113" y="822339"/>
                </a:cubicBezTo>
                <a:cubicBezTo>
                  <a:pt x="458360" y="826920"/>
                  <a:pt x="450019" y="829211"/>
                  <a:pt x="441091" y="829211"/>
                </a:cubicBezTo>
                <a:cubicBezTo>
                  <a:pt x="430048" y="829211"/>
                  <a:pt x="421531" y="825687"/>
                  <a:pt x="415540" y="818638"/>
                </a:cubicBezTo>
                <a:cubicBezTo>
                  <a:pt x="409549" y="811590"/>
                  <a:pt x="406553" y="801957"/>
                  <a:pt x="406553" y="789740"/>
                </a:cubicBezTo>
                <a:cubicBezTo>
                  <a:pt x="406553" y="784336"/>
                  <a:pt x="407023" y="779284"/>
                  <a:pt x="407963" y="774585"/>
                </a:cubicBezTo>
                <a:cubicBezTo>
                  <a:pt x="410783" y="757904"/>
                  <a:pt x="416891" y="744629"/>
                  <a:pt x="426289" y="734761"/>
                </a:cubicBezTo>
                <a:cubicBezTo>
                  <a:pt x="435687" y="724893"/>
                  <a:pt x="446965" y="719959"/>
                  <a:pt x="460122" y="719959"/>
                </a:cubicBezTo>
                <a:cubicBezTo>
                  <a:pt x="469050" y="719959"/>
                  <a:pt x="476569" y="722250"/>
                  <a:pt x="482677" y="726832"/>
                </a:cubicBezTo>
                <a:cubicBezTo>
                  <a:pt x="488786" y="731413"/>
                  <a:pt x="493015" y="737816"/>
                  <a:pt x="495365" y="746039"/>
                </a:cubicBezTo>
                <a:lnTo>
                  <a:pt x="577832" y="746039"/>
                </a:lnTo>
                <a:cubicBezTo>
                  <a:pt x="578067" y="726303"/>
                  <a:pt x="574073" y="709034"/>
                  <a:pt x="565849" y="694232"/>
                </a:cubicBezTo>
                <a:cubicBezTo>
                  <a:pt x="557626" y="679431"/>
                  <a:pt x="545703" y="667977"/>
                  <a:pt x="530078" y="659871"/>
                </a:cubicBezTo>
                <a:cubicBezTo>
                  <a:pt x="514454" y="651765"/>
                  <a:pt x="495834" y="647712"/>
                  <a:pt x="474219" y="647712"/>
                </a:cubicBezTo>
                <a:close/>
                <a:moveTo>
                  <a:pt x="2343939" y="645950"/>
                </a:moveTo>
                <a:cubicBezTo>
                  <a:pt x="2315040" y="645950"/>
                  <a:pt x="2289489" y="652353"/>
                  <a:pt x="2267286" y="665157"/>
                </a:cubicBezTo>
                <a:cubicBezTo>
                  <a:pt x="2245083" y="677962"/>
                  <a:pt x="2227814" y="695818"/>
                  <a:pt x="2215480" y="718726"/>
                </a:cubicBezTo>
                <a:cubicBezTo>
                  <a:pt x="2203145" y="741634"/>
                  <a:pt x="2196977" y="768007"/>
                  <a:pt x="2196977" y="797845"/>
                </a:cubicBezTo>
                <a:cubicBezTo>
                  <a:pt x="2196977" y="818286"/>
                  <a:pt x="2201324" y="836436"/>
                  <a:pt x="2210017" y="852295"/>
                </a:cubicBezTo>
                <a:cubicBezTo>
                  <a:pt x="2218710" y="868154"/>
                  <a:pt x="2231045" y="880430"/>
                  <a:pt x="2247022" y="889123"/>
                </a:cubicBezTo>
                <a:cubicBezTo>
                  <a:pt x="2262998" y="897817"/>
                  <a:pt x="2281559" y="902163"/>
                  <a:pt x="2302705" y="902163"/>
                </a:cubicBezTo>
                <a:cubicBezTo>
                  <a:pt x="2331838" y="902163"/>
                  <a:pt x="2357625" y="895702"/>
                  <a:pt x="2380062" y="882780"/>
                </a:cubicBezTo>
                <a:cubicBezTo>
                  <a:pt x="2402500" y="869858"/>
                  <a:pt x="2419886" y="851766"/>
                  <a:pt x="2432221" y="828506"/>
                </a:cubicBezTo>
                <a:cubicBezTo>
                  <a:pt x="2444556" y="805246"/>
                  <a:pt x="2450723" y="778814"/>
                  <a:pt x="2450723" y="749211"/>
                </a:cubicBezTo>
                <a:cubicBezTo>
                  <a:pt x="2450723" y="728770"/>
                  <a:pt x="2446377" y="710738"/>
                  <a:pt x="2437684" y="695114"/>
                </a:cubicBezTo>
                <a:cubicBezTo>
                  <a:pt x="2428990" y="679489"/>
                  <a:pt x="2416597" y="667389"/>
                  <a:pt x="2400503" y="658814"/>
                </a:cubicBezTo>
                <a:cubicBezTo>
                  <a:pt x="2384409" y="650238"/>
                  <a:pt x="2365554" y="645950"/>
                  <a:pt x="2343939" y="645950"/>
                </a:cubicBezTo>
                <a:close/>
                <a:moveTo>
                  <a:pt x="1965091" y="645950"/>
                </a:moveTo>
                <a:cubicBezTo>
                  <a:pt x="1944885" y="645950"/>
                  <a:pt x="1926912" y="649240"/>
                  <a:pt x="1911170" y="655818"/>
                </a:cubicBezTo>
                <a:cubicBezTo>
                  <a:pt x="1895428" y="662397"/>
                  <a:pt x="1883152" y="672088"/>
                  <a:pt x="1874342" y="684893"/>
                </a:cubicBezTo>
                <a:cubicBezTo>
                  <a:pt x="1865531" y="697698"/>
                  <a:pt x="1861126" y="712911"/>
                  <a:pt x="1861126" y="730532"/>
                </a:cubicBezTo>
                <a:cubicBezTo>
                  <a:pt x="1861126" y="743924"/>
                  <a:pt x="1864298" y="755085"/>
                  <a:pt x="1870641" y="764013"/>
                </a:cubicBezTo>
                <a:cubicBezTo>
                  <a:pt x="1876985" y="772941"/>
                  <a:pt x="1884444" y="779989"/>
                  <a:pt x="1893020" y="785158"/>
                </a:cubicBezTo>
                <a:cubicBezTo>
                  <a:pt x="1901596" y="790327"/>
                  <a:pt x="1912580" y="795731"/>
                  <a:pt x="1925972" y="801370"/>
                </a:cubicBezTo>
                <a:cubicBezTo>
                  <a:pt x="1938189" y="806539"/>
                  <a:pt x="1947059" y="811003"/>
                  <a:pt x="1952580" y="814762"/>
                </a:cubicBezTo>
                <a:cubicBezTo>
                  <a:pt x="1958101" y="818521"/>
                  <a:pt x="1960862" y="823220"/>
                  <a:pt x="1960862" y="828859"/>
                </a:cubicBezTo>
                <a:cubicBezTo>
                  <a:pt x="1960862" y="832853"/>
                  <a:pt x="1959452" y="835907"/>
                  <a:pt x="1956633" y="838022"/>
                </a:cubicBezTo>
                <a:cubicBezTo>
                  <a:pt x="1953813" y="840136"/>
                  <a:pt x="1950289" y="841194"/>
                  <a:pt x="1946060" y="841194"/>
                </a:cubicBezTo>
                <a:cubicBezTo>
                  <a:pt x="1939247" y="841194"/>
                  <a:pt x="1934372" y="839432"/>
                  <a:pt x="1931434" y="835907"/>
                </a:cubicBezTo>
                <a:cubicBezTo>
                  <a:pt x="1928498" y="832383"/>
                  <a:pt x="1927382" y="826979"/>
                  <a:pt x="1928087" y="819696"/>
                </a:cubicBezTo>
                <a:lnTo>
                  <a:pt x="1844914" y="819696"/>
                </a:lnTo>
                <a:cubicBezTo>
                  <a:pt x="1844444" y="824395"/>
                  <a:pt x="1844209" y="827919"/>
                  <a:pt x="1844209" y="830269"/>
                </a:cubicBezTo>
                <a:cubicBezTo>
                  <a:pt x="1844209" y="853763"/>
                  <a:pt x="1853314" y="871620"/>
                  <a:pt x="1871522" y="883837"/>
                </a:cubicBezTo>
                <a:cubicBezTo>
                  <a:pt x="1889731" y="896055"/>
                  <a:pt x="1914107" y="902163"/>
                  <a:pt x="1944650" y="902163"/>
                </a:cubicBezTo>
                <a:cubicBezTo>
                  <a:pt x="1965561" y="902163"/>
                  <a:pt x="1983652" y="898698"/>
                  <a:pt x="1998924" y="891767"/>
                </a:cubicBezTo>
                <a:cubicBezTo>
                  <a:pt x="2014196" y="884836"/>
                  <a:pt x="2025884" y="875261"/>
                  <a:pt x="2033990" y="863044"/>
                </a:cubicBezTo>
                <a:cubicBezTo>
                  <a:pt x="2042096" y="850827"/>
                  <a:pt x="2046149" y="837082"/>
                  <a:pt x="2046149" y="821810"/>
                </a:cubicBezTo>
                <a:cubicBezTo>
                  <a:pt x="2046149" y="808418"/>
                  <a:pt x="2042977" y="797082"/>
                  <a:pt x="2036633" y="787801"/>
                </a:cubicBezTo>
                <a:cubicBezTo>
                  <a:pt x="2030290" y="778521"/>
                  <a:pt x="2022713" y="771061"/>
                  <a:pt x="2013902" y="765422"/>
                </a:cubicBezTo>
                <a:cubicBezTo>
                  <a:pt x="2005091" y="759784"/>
                  <a:pt x="1993990" y="753792"/>
                  <a:pt x="1980598" y="747449"/>
                </a:cubicBezTo>
                <a:cubicBezTo>
                  <a:pt x="1968851" y="741810"/>
                  <a:pt x="1960275" y="737052"/>
                  <a:pt x="1954871" y="733175"/>
                </a:cubicBezTo>
                <a:cubicBezTo>
                  <a:pt x="1949467" y="729299"/>
                  <a:pt x="1946765" y="724776"/>
                  <a:pt x="1946765" y="719607"/>
                </a:cubicBezTo>
                <a:cubicBezTo>
                  <a:pt x="1946765" y="715848"/>
                  <a:pt x="1948057" y="712794"/>
                  <a:pt x="1950642" y="710444"/>
                </a:cubicBezTo>
                <a:cubicBezTo>
                  <a:pt x="1953226" y="708095"/>
                  <a:pt x="1956515" y="706920"/>
                  <a:pt x="1960510" y="706920"/>
                </a:cubicBezTo>
                <a:cubicBezTo>
                  <a:pt x="1964974" y="706920"/>
                  <a:pt x="1968498" y="708153"/>
                  <a:pt x="1971082" y="710620"/>
                </a:cubicBezTo>
                <a:cubicBezTo>
                  <a:pt x="1973667" y="713087"/>
                  <a:pt x="1974959" y="716553"/>
                  <a:pt x="1974959" y="721017"/>
                </a:cubicBezTo>
                <a:cubicBezTo>
                  <a:pt x="1974959" y="721957"/>
                  <a:pt x="1974724" y="723836"/>
                  <a:pt x="1974254" y="726656"/>
                </a:cubicBezTo>
                <a:lnTo>
                  <a:pt x="2058484" y="726656"/>
                </a:lnTo>
                <a:cubicBezTo>
                  <a:pt x="2058954" y="721957"/>
                  <a:pt x="2059189" y="718667"/>
                  <a:pt x="2059189" y="716788"/>
                </a:cubicBezTo>
                <a:cubicBezTo>
                  <a:pt x="2059189" y="702221"/>
                  <a:pt x="2055136" y="689592"/>
                  <a:pt x="2047030" y="678902"/>
                </a:cubicBezTo>
                <a:cubicBezTo>
                  <a:pt x="2038924" y="668212"/>
                  <a:pt x="2027764" y="660047"/>
                  <a:pt x="2013550" y="654408"/>
                </a:cubicBezTo>
                <a:cubicBezTo>
                  <a:pt x="1999335" y="648770"/>
                  <a:pt x="1983182" y="645950"/>
                  <a:pt x="1965091" y="645950"/>
                </a:cubicBezTo>
                <a:close/>
                <a:moveTo>
                  <a:pt x="743738" y="645950"/>
                </a:moveTo>
                <a:cubicBezTo>
                  <a:pt x="714840" y="645950"/>
                  <a:pt x="689289" y="652353"/>
                  <a:pt x="667086" y="665157"/>
                </a:cubicBezTo>
                <a:cubicBezTo>
                  <a:pt x="644883" y="677962"/>
                  <a:pt x="627614" y="695818"/>
                  <a:pt x="615280" y="718726"/>
                </a:cubicBezTo>
                <a:cubicBezTo>
                  <a:pt x="602945" y="741634"/>
                  <a:pt x="596777" y="768007"/>
                  <a:pt x="596777" y="797845"/>
                </a:cubicBezTo>
                <a:cubicBezTo>
                  <a:pt x="596777" y="818286"/>
                  <a:pt x="601124" y="836436"/>
                  <a:pt x="609817" y="852295"/>
                </a:cubicBezTo>
                <a:cubicBezTo>
                  <a:pt x="618510" y="868154"/>
                  <a:pt x="630845" y="880430"/>
                  <a:pt x="646822" y="889123"/>
                </a:cubicBezTo>
                <a:cubicBezTo>
                  <a:pt x="662798" y="897817"/>
                  <a:pt x="681359" y="902163"/>
                  <a:pt x="702505" y="902163"/>
                </a:cubicBezTo>
                <a:cubicBezTo>
                  <a:pt x="731638" y="902163"/>
                  <a:pt x="757424" y="895702"/>
                  <a:pt x="779862" y="882780"/>
                </a:cubicBezTo>
                <a:cubicBezTo>
                  <a:pt x="802300" y="869858"/>
                  <a:pt x="819686" y="851766"/>
                  <a:pt x="832021" y="828506"/>
                </a:cubicBezTo>
                <a:cubicBezTo>
                  <a:pt x="844356" y="805246"/>
                  <a:pt x="850523" y="778814"/>
                  <a:pt x="850523" y="749211"/>
                </a:cubicBezTo>
                <a:cubicBezTo>
                  <a:pt x="850523" y="728770"/>
                  <a:pt x="846177" y="710738"/>
                  <a:pt x="837483" y="695114"/>
                </a:cubicBezTo>
                <a:cubicBezTo>
                  <a:pt x="828790" y="679489"/>
                  <a:pt x="816397" y="667389"/>
                  <a:pt x="800303" y="658814"/>
                </a:cubicBezTo>
                <a:cubicBezTo>
                  <a:pt x="784209" y="650238"/>
                  <a:pt x="765354" y="645950"/>
                  <a:pt x="743738" y="645950"/>
                </a:cubicBezTo>
                <a:close/>
                <a:moveTo>
                  <a:pt x="5602660" y="603190"/>
                </a:moveTo>
                <a:lnTo>
                  <a:pt x="5616947" y="603190"/>
                </a:lnTo>
                <a:lnTo>
                  <a:pt x="5616947" y="625812"/>
                </a:lnTo>
                <a:cubicBezTo>
                  <a:pt x="5612383" y="630971"/>
                  <a:pt x="5607894" y="634891"/>
                  <a:pt x="5603478" y="637570"/>
                </a:cubicBezTo>
                <a:cubicBezTo>
                  <a:pt x="5599063" y="640248"/>
                  <a:pt x="5594226" y="641588"/>
                  <a:pt x="5588968" y="641588"/>
                </a:cubicBezTo>
                <a:cubicBezTo>
                  <a:pt x="5582717" y="641588"/>
                  <a:pt x="5577830" y="640000"/>
                  <a:pt x="5574308" y="636825"/>
                </a:cubicBezTo>
                <a:cubicBezTo>
                  <a:pt x="5570786" y="633650"/>
                  <a:pt x="5569025" y="629285"/>
                  <a:pt x="5569025" y="623728"/>
                </a:cubicBezTo>
                <a:cubicBezTo>
                  <a:pt x="5569025" y="620454"/>
                  <a:pt x="5569645" y="617552"/>
                  <a:pt x="5570885" y="615022"/>
                </a:cubicBezTo>
                <a:cubicBezTo>
                  <a:pt x="5572125" y="612492"/>
                  <a:pt x="5574085" y="610334"/>
                  <a:pt x="5576764" y="608548"/>
                </a:cubicBezTo>
                <a:cubicBezTo>
                  <a:pt x="5579443" y="606762"/>
                  <a:pt x="5582915" y="605423"/>
                  <a:pt x="5587182" y="604530"/>
                </a:cubicBezTo>
                <a:cubicBezTo>
                  <a:pt x="5591448" y="603637"/>
                  <a:pt x="5596608" y="603190"/>
                  <a:pt x="5602660" y="603190"/>
                </a:cubicBezTo>
                <a:close/>
                <a:moveTo>
                  <a:pt x="5221660" y="603190"/>
                </a:moveTo>
                <a:lnTo>
                  <a:pt x="5235947" y="603190"/>
                </a:lnTo>
                <a:lnTo>
                  <a:pt x="5235947" y="625812"/>
                </a:lnTo>
                <a:cubicBezTo>
                  <a:pt x="5231383" y="630971"/>
                  <a:pt x="5226894" y="634891"/>
                  <a:pt x="5222478" y="637570"/>
                </a:cubicBezTo>
                <a:cubicBezTo>
                  <a:pt x="5218063" y="640248"/>
                  <a:pt x="5213226" y="641588"/>
                  <a:pt x="5207968" y="641588"/>
                </a:cubicBezTo>
                <a:cubicBezTo>
                  <a:pt x="5201717" y="641588"/>
                  <a:pt x="5196830" y="640000"/>
                  <a:pt x="5193308" y="636825"/>
                </a:cubicBezTo>
                <a:cubicBezTo>
                  <a:pt x="5189786" y="633650"/>
                  <a:pt x="5188025" y="629285"/>
                  <a:pt x="5188025" y="623728"/>
                </a:cubicBezTo>
                <a:cubicBezTo>
                  <a:pt x="5188025" y="620454"/>
                  <a:pt x="5188645" y="617552"/>
                  <a:pt x="5189885" y="615022"/>
                </a:cubicBezTo>
                <a:cubicBezTo>
                  <a:pt x="5191125" y="612492"/>
                  <a:pt x="5193085" y="610334"/>
                  <a:pt x="5195764" y="608548"/>
                </a:cubicBezTo>
                <a:cubicBezTo>
                  <a:pt x="5198443" y="606762"/>
                  <a:pt x="5201915" y="605423"/>
                  <a:pt x="5206182" y="604530"/>
                </a:cubicBezTo>
                <a:cubicBezTo>
                  <a:pt x="5210448" y="603637"/>
                  <a:pt x="5215608" y="603190"/>
                  <a:pt x="5221660" y="603190"/>
                </a:cubicBezTo>
                <a:close/>
                <a:moveTo>
                  <a:pt x="4783510" y="603190"/>
                </a:moveTo>
                <a:lnTo>
                  <a:pt x="4797797" y="603190"/>
                </a:lnTo>
                <a:lnTo>
                  <a:pt x="4797797" y="625812"/>
                </a:lnTo>
                <a:cubicBezTo>
                  <a:pt x="4793233" y="630971"/>
                  <a:pt x="4788744" y="634891"/>
                  <a:pt x="4784328" y="637570"/>
                </a:cubicBezTo>
                <a:cubicBezTo>
                  <a:pt x="4779913" y="640248"/>
                  <a:pt x="4775076" y="641588"/>
                  <a:pt x="4769818" y="641588"/>
                </a:cubicBezTo>
                <a:cubicBezTo>
                  <a:pt x="4763567" y="641588"/>
                  <a:pt x="4758680" y="640000"/>
                  <a:pt x="4755158" y="636825"/>
                </a:cubicBezTo>
                <a:cubicBezTo>
                  <a:pt x="4751636" y="633650"/>
                  <a:pt x="4749875" y="629285"/>
                  <a:pt x="4749875" y="623728"/>
                </a:cubicBezTo>
                <a:cubicBezTo>
                  <a:pt x="4749875" y="620454"/>
                  <a:pt x="4750495" y="617552"/>
                  <a:pt x="4751735" y="615022"/>
                </a:cubicBezTo>
                <a:cubicBezTo>
                  <a:pt x="4752975" y="612492"/>
                  <a:pt x="4754935" y="610334"/>
                  <a:pt x="4757614" y="608548"/>
                </a:cubicBezTo>
                <a:cubicBezTo>
                  <a:pt x="4760293" y="606762"/>
                  <a:pt x="4763765" y="605423"/>
                  <a:pt x="4768032" y="604530"/>
                </a:cubicBezTo>
                <a:cubicBezTo>
                  <a:pt x="4772298" y="603637"/>
                  <a:pt x="4777458" y="603190"/>
                  <a:pt x="4783510" y="603190"/>
                </a:cubicBezTo>
                <a:close/>
                <a:moveTo>
                  <a:pt x="5066283" y="544850"/>
                </a:moveTo>
                <a:cubicBezTo>
                  <a:pt x="5075709" y="544850"/>
                  <a:pt x="5082679" y="547851"/>
                  <a:pt x="5087194" y="553854"/>
                </a:cubicBezTo>
                <a:cubicBezTo>
                  <a:pt x="5091708" y="559856"/>
                  <a:pt x="5093817" y="568116"/>
                  <a:pt x="5093519" y="578634"/>
                </a:cubicBezTo>
                <a:lnTo>
                  <a:pt x="5037560" y="578634"/>
                </a:lnTo>
                <a:cubicBezTo>
                  <a:pt x="5037758" y="573970"/>
                  <a:pt x="5038477" y="569580"/>
                  <a:pt x="5039718" y="565462"/>
                </a:cubicBezTo>
                <a:cubicBezTo>
                  <a:pt x="5040958" y="561345"/>
                  <a:pt x="5042744" y="557773"/>
                  <a:pt x="5045075" y="554747"/>
                </a:cubicBezTo>
                <a:cubicBezTo>
                  <a:pt x="5047407" y="551721"/>
                  <a:pt x="5050334" y="549314"/>
                  <a:pt x="5053856" y="547529"/>
                </a:cubicBezTo>
                <a:cubicBezTo>
                  <a:pt x="5057378" y="545743"/>
                  <a:pt x="5061521" y="544850"/>
                  <a:pt x="5066283" y="544850"/>
                </a:cubicBezTo>
                <a:close/>
                <a:moveTo>
                  <a:pt x="4285233" y="544850"/>
                </a:moveTo>
                <a:cubicBezTo>
                  <a:pt x="4294659" y="544850"/>
                  <a:pt x="4301629" y="547851"/>
                  <a:pt x="4306144" y="553854"/>
                </a:cubicBezTo>
                <a:cubicBezTo>
                  <a:pt x="4310658" y="559856"/>
                  <a:pt x="4312767" y="568116"/>
                  <a:pt x="4312469" y="578634"/>
                </a:cubicBezTo>
                <a:lnTo>
                  <a:pt x="4256510" y="578634"/>
                </a:lnTo>
                <a:cubicBezTo>
                  <a:pt x="4256708" y="573970"/>
                  <a:pt x="4257427" y="569580"/>
                  <a:pt x="4258668" y="565462"/>
                </a:cubicBezTo>
                <a:cubicBezTo>
                  <a:pt x="4259908" y="561345"/>
                  <a:pt x="4261694" y="557773"/>
                  <a:pt x="4264025" y="554747"/>
                </a:cubicBezTo>
                <a:cubicBezTo>
                  <a:pt x="4266357" y="551721"/>
                  <a:pt x="4269284" y="549314"/>
                  <a:pt x="4272806" y="547529"/>
                </a:cubicBezTo>
                <a:cubicBezTo>
                  <a:pt x="4276328" y="545743"/>
                  <a:pt x="4280471" y="544850"/>
                  <a:pt x="4285233" y="544850"/>
                </a:cubicBezTo>
                <a:close/>
                <a:moveTo>
                  <a:pt x="5687045" y="520888"/>
                </a:moveTo>
                <a:cubicBezTo>
                  <a:pt x="5682382" y="520888"/>
                  <a:pt x="5678637" y="521087"/>
                  <a:pt x="5675809" y="521484"/>
                </a:cubicBezTo>
                <a:cubicBezTo>
                  <a:pt x="5672981" y="521880"/>
                  <a:pt x="5670972" y="522600"/>
                  <a:pt x="5669781" y="523642"/>
                </a:cubicBezTo>
                <a:cubicBezTo>
                  <a:pt x="5668591" y="524683"/>
                  <a:pt x="5667995" y="526122"/>
                  <a:pt x="5667995" y="527958"/>
                </a:cubicBezTo>
                <a:cubicBezTo>
                  <a:pt x="5667995" y="529793"/>
                  <a:pt x="5668640" y="532447"/>
                  <a:pt x="5669930" y="535920"/>
                </a:cubicBezTo>
                <a:lnTo>
                  <a:pt x="5715620" y="657959"/>
                </a:lnTo>
                <a:cubicBezTo>
                  <a:pt x="5716116" y="659348"/>
                  <a:pt x="5716885" y="660663"/>
                  <a:pt x="5717927" y="661903"/>
                </a:cubicBezTo>
                <a:cubicBezTo>
                  <a:pt x="5718969" y="663143"/>
                  <a:pt x="5720135" y="664061"/>
                  <a:pt x="5721425" y="664656"/>
                </a:cubicBezTo>
                <a:lnTo>
                  <a:pt x="5703714" y="709156"/>
                </a:lnTo>
                <a:cubicBezTo>
                  <a:pt x="5703020" y="710843"/>
                  <a:pt x="5702722" y="712281"/>
                  <a:pt x="5702821" y="713472"/>
                </a:cubicBezTo>
                <a:cubicBezTo>
                  <a:pt x="5702921" y="714662"/>
                  <a:pt x="5703565" y="715655"/>
                  <a:pt x="5704756" y="716448"/>
                </a:cubicBezTo>
                <a:cubicBezTo>
                  <a:pt x="5705947" y="717242"/>
                  <a:pt x="5707733" y="717813"/>
                  <a:pt x="5710114" y="718160"/>
                </a:cubicBezTo>
                <a:cubicBezTo>
                  <a:pt x="5712495" y="718507"/>
                  <a:pt x="5715670" y="718681"/>
                  <a:pt x="5719639" y="718681"/>
                </a:cubicBezTo>
                <a:cubicBezTo>
                  <a:pt x="5727279" y="718681"/>
                  <a:pt x="5733083" y="718135"/>
                  <a:pt x="5737052" y="717044"/>
                </a:cubicBezTo>
                <a:cubicBezTo>
                  <a:pt x="5741020" y="715952"/>
                  <a:pt x="5743451" y="714166"/>
                  <a:pt x="5744344" y="711686"/>
                </a:cubicBezTo>
                <a:lnTo>
                  <a:pt x="5760418" y="664656"/>
                </a:lnTo>
                <a:lnTo>
                  <a:pt x="5804620" y="534580"/>
                </a:lnTo>
                <a:cubicBezTo>
                  <a:pt x="5805413" y="532100"/>
                  <a:pt x="5805810" y="529942"/>
                  <a:pt x="5805810" y="528106"/>
                </a:cubicBezTo>
                <a:cubicBezTo>
                  <a:pt x="5805810" y="526271"/>
                  <a:pt x="5805141" y="524807"/>
                  <a:pt x="5803801" y="523716"/>
                </a:cubicBezTo>
                <a:cubicBezTo>
                  <a:pt x="5802462" y="522625"/>
                  <a:pt x="5800378" y="521880"/>
                  <a:pt x="5797550" y="521484"/>
                </a:cubicBezTo>
                <a:cubicBezTo>
                  <a:pt x="5794723" y="521087"/>
                  <a:pt x="5791176" y="520888"/>
                  <a:pt x="5786909" y="520888"/>
                </a:cubicBezTo>
                <a:cubicBezTo>
                  <a:pt x="5781452" y="520888"/>
                  <a:pt x="5777632" y="521087"/>
                  <a:pt x="5775449" y="521484"/>
                </a:cubicBezTo>
                <a:cubicBezTo>
                  <a:pt x="5773266" y="521880"/>
                  <a:pt x="5771704" y="522501"/>
                  <a:pt x="5770761" y="523344"/>
                </a:cubicBezTo>
                <a:cubicBezTo>
                  <a:pt x="5769819" y="524187"/>
                  <a:pt x="5769050" y="525899"/>
                  <a:pt x="5768454" y="528479"/>
                </a:cubicBezTo>
                <a:lnTo>
                  <a:pt x="5739879" y="619115"/>
                </a:lnTo>
                <a:lnTo>
                  <a:pt x="5739433" y="619115"/>
                </a:lnTo>
                <a:lnTo>
                  <a:pt x="5708179" y="530264"/>
                </a:lnTo>
                <a:cubicBezTo>
                  <a:pt x="5707484" y="527982"/>
                  <a:pt x="5706790" y="526221"/>
                  <a:pt x="5706095" y="524981"/>
                </a:cubicBezTo>
                <a:cubicBezTo>
                  <a:pt x="5705401" y="523741"/>
                  <a:pt x="5704359" y="522823"/>
                  <a:pt x="5702970" y="522228"/>
                </a:cubicBezTo>
                <a:cubicBezTo>
                  <a:pt x="5701581" y="521632"/>
                  <a:pt x="5699646" y="521260"/>
                  <a:pt x="5697166" y="521112"/>
                </a:cubicBezTo>
                <a:cubicBezTo>
                  <a:pt x="5694685" y="520963"/>
                  <a:pt x="5691312" y="520888"/>
                  <a:pt x="5687045" y="520888"/>
                </a:cubicBezTo>
                <a:close/>
                <a:moveTo>
                  <a:pt x="5317208" y="520888"/>
                </a:moveTo>
                <a:cubicBezTo>
                  <a:pt x="5313536" y="520888"/>
                  <a:pt x="5310485" y="520987"/>
                  <a:pt x="5308055" y="521186"/>
                </a:cubicBezTo>
                <a:cubicBezTo>
                  <a:pt x="5305624" y="521384"/>
                  <a:pt x="5303689" y="521707"/>
                  <a:pt x="5302250" y="522153"/>
                </a:cubicBezTo>
                <a:cubicBezTo>
                  <a:pt x="5300812" y="522600"/>
                  <a:pt x="5299820" y="523195"/>
                  <a:pt x="5299274" y="523939"/>
                </a:cubicBezTo>
                <a:cubicBezTo>
                  <a:pt x="5298728" y="524683"/>
                  <a:pt x="5298455" y="525552"/>
                  <a:pt x="5298455" y="526544"/>
                </a:cubicBezTo>
                <a:cubicBezTo>
                  <a:pt x="5298455" y="527635"/>
                  <a:pt x="5298579" y="528999"/>
                  <a:pt x="5298827" y="530637"/>
                </a:cubicBezTo>
                <a:cubicBezTo>
                  <a:pt x="5299075" y="532274"/>
                  <a:pt x="5299646" y="534531"/>
                  <a:pt x="5300539" y="537408"/>
                </a:cubicBezTo>
                <a:lnTo>
                  <a:pt x="5335662" y="657512"/>
                </a:lnTo>
                <a:cubicBezTo>
                  <a:pt x="5336059" y="659100"/>
                  <a:pt x="5336654" y="660415"/>
                  <a:pt x="5337448" y="661456"/>
                </a:cubicBezTo>
                <a:cubicBezTo>
                  <a:pt x="5338242" y="662498"/>
                  <a:pt x="5339507" y="663317"/>
                  <a:pt x="5341243" y="663912"/>
                </a:cubicBezTo>
                <a:cubicBezTo>
                  <a:pt x="5342980" y="664507"/>
                  <a:pt x="5345361" y="664929"/>
                  <a:pt x="5348387" y="665177"/>
                </a:cubicBezTo>
                <a:cubicBezTo>
                  <a:pt x="5351413" y="665425"/>
                  <a:pt x="5355407" y="665549"/>
                  <a:pt x="5360368" y="665549"/>
                </a:cubicBezTo>
                <a:cubicBezTo>
                  <a:pt x="5365229" y="665549"/>
                  <a:pt x="5369198" y="665450"/>
                  <a:pt x="5372274" y="665252"/>
                </a:cubicBezTo>
                <a:cubicBezTo>
                  <a:pt x="5375350" y="665053"/>
                  <a:pt x="5377781" y="664656"/>
                  <a:pt x="5379567" y="664061"/>
                </a:cubicBezTo>
                <a:cubicBezTo>
                  <a:pt x="5381352" y="663466"/>
                  <a:pt x="5382618" y="662647"/>
                  <a:pt x="5383362" y="661605"/>
                </a:cubicBezTo>
                <a:cubicBezTo>
                  <a:pt x="5384106" y="660563"/>
                  <a:pt x="5384676" y="659199"/>
                  <a:pt x="5385073" y="657512"/>
                </a:cubicBezTo>
                <a:lnTo>
                  <a:pt x="5405611" y="576848"/>
                </a:lnTo>
                <a:lnTo>
                  <a:pt x="5405909" y="575508"/>
                </a:lnTo>
                <a:lnTo>
                  <a:pt x="5406207" y="576848"/>
                </a:lnTo>
                <a:lnTo>
                  <a:pt x="5428531" y="657512"/>
                </a:lnTo>
                <a:cubicBezTo>
                  <a:pt x="5428928" y="659100"/>
                  <a:pt x="5429523" y="660415"/>
                  <a:pt x="5430317" y="661456"/>
                </a:cubicBezTo>
                <a:cubicBezTo>
                  <a:pt x="5431111" y="662498"/>
                  <a:pt x="5432376" y="663317"/>
                  <a:pt x="5434112" y="663912"/>
                </a:cubicBezTo>
                <a:cubicBezTo>
                  <a:pt x="5435848" y="664507"/>
                  <a:pt x="5438254" y="664929"/>
                  <a:pt x="5441330" y="665177"/>
                </a:cubicBezTo>
                <a:cubicBezTo>
                  <a:pt x="5444406" y="665425"/>
                  <a:pt x="5448375" y="665549"/>
                  <a:pt x="5453236" y="665549"/>
                </a:cubicBezTo>
                <a:cubicBezTo>
                  <a:pt x="5458098" y="665549"/>
                  <a:pt x="5462042" y="665450"/>
                  <a:pt x="5465068" y="665252"/>
                </a:cubicBezTo>
                <a:cubicBezTo>
                  <a:pt x="5468094" y="665053"/>
                  <a:pt x="5470426" y="664656"/>
                  <a:pt x="5472063" y="664061"/>
                </a:cubicBezTo>
                <a:cubicBezTo>
                  <a:pt x="5473700" y="663466"/>
                  <a:pt x="5474916" y="662647"/>
                  <a:pt x="5475710" y="661605"/>
                </a:cubicBezTo>
                <a:cubicBezTo>
                  <a:pt x="5476503" y="660563"/>
                  <a:pt x="5477148" y="659199"/>
                  <a:pt x="5477644" y="657512"/>
                </a:cubicBezTo>
                <a:lnTo>
                  <a:pt x="5513065" y="537408"/>
                </a:lnTo>
                <a:cubicBezTo>
                  <a:pt x="5513859" y="534432"/>
                  <a:pt x="5514405" y="532150"/>
                  <a:pt x="5514702" y="530562"/>
                </a:cubicBezTo>
                <a:cubicBezTo>
                  <a:pt x="5515000" y="528975"/>
                  <a:pt x="5515149" y="527635"/>
                  <a:pt x="5515149" y="526544"/>
                </a:cubicBezTo>
                <a:cubicBezTo>
                  <a:pt x="5515149" y="525552"/>
                  <a:pt x="5514901" y="524683"/>
                  <a:pt x="5514405" y="523939"/>
                </a:cubicBezTo>
                <a:cubicBezTo>
                  <a:pt x="5513909" y="523195"/>
                  <a:pt x="5512991" y="522600"/>
                  <a:pt x="5511652" y="522153"/>
                </a:cubicBezTo>
                <a:cubicBezTo>
                  <a:pt x="5510312" y="521707"/>
                  <a:pt x="5508477" y="521384"/>
                  <a:pt x="5506145" y="521186"/>
                </a:cubicBezTo>
                <a:cubicBezTo>
                  <a:pt x="5503813" y="520987"/>
                  <a:pt x="5500812" y="520888"/>
                  <a:pt x="5497141" y="520888"/>
                </a:cubicBezTo>
                <a:cubicBezTo>
                  <a:pt x="5493470" y="520888"/>
                  <a:pt x="5490444" y="520987"/>
                  <a:pt x="5488062" y="521186"/>
                </a:cubicBezTo>
                <a:cubicBezTo>
                  <a:pt x="5485681" y="521384"/>
                  <a:pt x="5483796" y="521732"/>
                  <a:pt x="5482407" y="522228"/>
                </a:cubicBezTo>
                <a:cubicBezTo>
                  <a:pt x="5481018" y="522724"/>
                  <a:pt x="5480026" y="523394"/>
                  <a:pt x="5479430" y="524237"/>
                </a:cubicBezTo>
                <a:cubicBezTo>
                  <a:pt x="5478835" y="525080"/>
                  <a:pt x="5478438" y="526097"/>
                  <a:pt x="5478240" y="527288"/>
                </a:cubicBezTo>
                <a:lnTo>
                  <a:pt x="5452939" y="624770"/>
                </a:lnTo>
                <a:lnTo>
                  <a:pt x="5452641" y="626556"/>
                </a:lnTo>
                <a:lnTo>
                  <a:pt x="5452195" y="624919"/>
                </a:lnTo>
                <a:lnTo>
                  <a:pt x="5425703" y="526693"/>
                </a:lnTo>
                <a:cubicBezTo>
                  <a:pt x="5425406" y="525700"/>
                  <a:pt x="5424984" y="524832"/>
                  <a:pt x="5424438" y="524088"/>
                </a:cubicBezTo>
                <a:cubicBezTo>
                  <a:pt x="5423892" y="523344"/>
                  <a:pt x="5422950" y="522749"/>
                  <a:pt x="5421611" y="522302"/>
                </a:cubicBezTo>
                <a:cubicBezTo>
                  <a:pt x="5420271" y="521856"/>
                  <a:pt x="5418460" y="521508"/>
                  <a:pt x="5416178" y="521260"/>
                </a:cubicBezTo>
                <a:cubicBezTo>
                  <a:pt x="5413896" y="521012"/>
                  <a:pt x="5410920" y="520888"/>
                  <a:pt x="5407249" y="520888"/>
                </a:cubicBezTo>
                <a:cubicBezTo>
                  <a:pt x="5403577" y="520888"/>
                  <a:pt x="5400576" y="520987"/>
                  <a:pt x="5398244" y="521186"/>
                </a:cubicBezTo>
                <a:cubicBezTo>
                  <a:pt x="5395913" y="521384"/>
                  <a:pt x="5394102" y="521732"/>
                  <a:pt x="5392812" y="522228"/>
                </a:cubicBezTo>
                <a:cubicBezTo>
                  <a:pt x="5391522" y="522724"/>
                  <a:pt x="5390555" y="523394"/>
                  <a:pt x="5389910" y="524237"/>
                </a:cubicBezTo>
                <a:cubicBezTo>
                  <a:pt x="5389265" y="525080"/>
                  <a:pt x="5388794" y="526097"/>
                  <a:pt x="5388496" y="527288"/>
                </a:cubicBezTo>
                <a:lnTo>
                  <a:pt x="5363791" y="624770"/>
                </a:lnTo>
                <a:lnTo>
                  <a:pt x="5363493" y="626556"/>
                </a:lnTo>
                <a:lnTo>
                  <a:pt x="5363195" y="624770"/>
                </a:lnTo>
                <a:lnTo>
                  <a:pt x="5336853" y="527288"/>
                </a:lnTo>
                <a:cubicBezTo>
                  <a:pt x="5336555" y="526097"/>
                  <a:pt x="5336134" y="525080"/>
                  <a:pt x="5335588" y="524237"/>
                </a:cubicBezTo>
                <a:cubicBezTo>
                  <a:pt x="5335042" y="523394"/>
                  <a:pt x="5334075" y="522724"/>
                  <a:pt x="5332686" y="522228"/>
                </a:cubicBezTo>
                <a:cubicBezTo>
                  <a:pt x="5331297" y="521732"/>
                  <a:pt x="5329362" y="521384"/>
                  <a:pt x="5326881" y="521186"/>
                </a:cubicBezTo>
                <a:cubicBezTo>
                  <a:pt x="5324401" y="520987"/>
                  <a:pt x="5321176" y="520888"/>
                  <a:pt x="5317208" y="520888"/>
                </a:cubicBezTo>
                <a:close/>
                <a:moveTo>
                  <a:pt x="4382120" y="520888"/>
                </a:moveTo>
                <a:cubicBezTo>
                  <a:pt x="4377457" y="520888"/>
                  <a:pt x="4373712" y="521087"/>
                  <a:pt x="4370884" y="521484"/>
                </a:cubicBezTo>
                <a:cubicBezTo>
                  <a:pt x="4368056" y="521880"/>
                  <a:pt x="4366047" y="522600"/>
                  <a:pt x="4364856" y="523642"/>
                </a:cubicBezTo>
                <a:cubicBezTo>
                  <a:pt x="4363666" y="524683"/>
                  <a:pt x="4363070" y="526122"/>
                  <a:pt x="4363070" y="527958"/>
                </a:cubicBezTo>
                <a:cubicBezTo>
                  <a:pt x="4363070" y="529793"/>
                  <a:pt x="4363715" y="532447"/>
                  <a:pt x="4365005" y="535920"/>
                </a:cubicBezTo>
                <a:lnTo>
                  <a:pt x="4410695" y="657959"/>
                </a:lnTo>
                <a:cubicBezTo>
                  <a:pt x="4411192" y="659348"/>
                  <a:pt x="4411961" y="660663"/>
                  <a:pt x="4413002" y="661903"/>
                </a:cubicBezTo>
                <a:cubicBezTo>
                  <a:pt x="4414044" y="663143"/>
                  <a:pt x="4415210" y="664061"/>
                  <a:pt x="4416500" y="664656"/>
                </a:cubicBezTo>
                <a:lnTo>
                  <a:pt x="4398789" y="709156"/>
                </a:lnTo>
                <a:cubicBezTo>
                  <a:pt x="4398095" y="710843"/>
                  <a:pt x="4397797" y="712281"/>
                  <a:pt x="4397896" y="713472"/>
                </a:cubicBezTo>
                <a:cubicBezTo>
                  <a:pt x="4397995" y="714662"/>
                  <a:pt x="4398640" y="715655"/>
                  <a:pt x="4399831" y="716448"/>
                </a:cubicBezTo>
                <a:cubicBezTo>
                  <a:pt x="4401022" y="717242"/>
                  <a:pt x="4402808" y="717813"/>
                  <a:pt x="4405189" y="718160"/>
                </a:cubicBezTo>
                <a:cubicBezTo>
                  <a:pt x="4407570" y="718507"/>
                  <a:pt x="4410745" y="718681"/>
                  <a:pt x="4414714" y="718681"/>
                </a:cubicBezTo>
                <a:cubicBezTo>
                  <a:pt x="4422354" y="718681"/>
                  <a:pt x="4428158" y="718135"/>
                  <a:pt x="4432127" y="717044"/>
                </a:cubicBezTo>
                <a:cubicBezTo>
                  <a:pt x="4436095" y="715952"/>
                  <a:pt x="4438526" y="714166"/>
                  <a:pt x="4439419" y="711686"/>
                </a:cubicBezTo>
                <a:lnTo>
                  <a:pt x="4455493" y="664656"/>
                </a:lnTo>
                <a:lnTo>
                  <a:pt x="4499695" y="534580"/>
                </a:lnTo>
                <a:cubicBezTo>
                  <a:pt x="4500488" y="532100"/>
                  <a:pt x="4500885" y="529942"/>
                  <a:pt x="4500885" y="528106"/>
                </a:cubicBezTo>
                <a:cubicBezTo>
                  <a:pt x="4500885" y="526271"/>
                  <a:pt x="4500216" y="524807"/>
                  <a:pt x="4498876" y="523716"/>
                </a:cubicBezTo>
                <a:cubicBezTo>
                  <a:pt x="4497537" y="522625"/>
                  <a:pt x="4495453" y="521880"/>
                  <a:pt x="4492625" y="521484"/>
                </a:cubicBezTo>
                <a:cubicBezTo>
                  <a:pt x="4489798" y="521087"/>
                  <a:pt x="4486251" y="520888"/>
                  <a:pt x="4481984" y="520888"/>
                </a:cubicBezTo>
                <a:cubicBezTo>
                  <a:pt x="4476527" y="520888"/>
                  <a:pt x="4472707" y="521087"/>
                  <a:pt x="4470524" y="521484"/>
                </a:cubicBezTo>
                <a:cubicBezTo>
                  <a:pt x="4468342" y="521880"/>
                  <a:pt x="4466779" y="522501"/>
                  <a:pt x="4465836" y="523344"/>
                </a:cubicBezTo>
                <a:cubicBezTo>
                  <a:pt x="4464894" y="524187"/>
                  <a:pt x="4464125" y="525899"/>
                  <a:pt x="4463529" y="528479"/>
                </a:cubicBezTo>
                <a:lnTo>
                  <a:pt x="4434954" y="619115"/>
                </a:lnTo>
                <a:lnTo>
                  <a:pt x="4434508" y="619115"/>
                </a:lnTo>
                <a:lnTo>
                  <a:pt x="4403254" y="530264"/>
                </a:lnTo>
                <a:cubicBezTo>
                  <a:pt x="4402560" y="527982"/>
                  <a:pt x="4401865" y="526221"/>
                  <a:pt x="4401170" y="524981"/>
                </a:cubicBezTo>
                <a:cubicBezTo>
                  <a:pt x="4400476" y="523741"/>
                  <a:pt x="4399434" y="522823"/>
                  <a:pt x="4398045" y="522228"/>
                </a:cubicBezTo>
                <a:cubicBezTo>
                  <a:pt x="4396656" y="521632"/>
                  <a:pt x="4394721" y="521260"/>
                  <a:pt x="4392241" y="521112"/>
                </a:cubicBezTo>
                <a:cubicBezTo>
                  <a:pt x="4389760" y="520963"/>
                  <a:pt x="4386387" y="520888"/>
                  <a:pt x="4382120" y="520888"/>
                </a:cubicBezTo>
                <a:close/>
                <a:moveTo>
                  <a:pt x="3756447" y="520144"/>
                </a:moveTo>
                <a:cubicBezTo>
                  <a:pt x="3746128" y="520144"/>
                  <a:pt x="3737273" y="523815"/>
                  <a:pt x="3729881" y="531157"/>
                </a:cubicBezTo>
                <a:cubicBezTo>
                  <a:pt x="3722489" y="538500"/>
                  <a:pt x="3718794" y="547380"/>
                  <a:pt x="3718794" y="557798"/>
                </a:cubicBezTo>
                <a:cubicBezTo>
                  <a:pt x="3718794" y="568216"/>
                  <a:pt x="3722489" y="577120"/>
                  <a:pt x="3729881" y="584512"/>
                </a:cubicBezTo>
                <a:cubicBezTo>
                  <a:pt x="3737273" y="591904"/>
                  <a:pt x="3746128" y="595600"/>
                  <a:pt x="3756447" y="595600"/>
                </a:cubicBezTo>
                <a:cubicBezTo>
                  <a:pt x="3766865" y="595600"/>
                  <a:pt x="3775770" y="591904"/>
                  <a:pt x="3783162" y="584512"/>
                </a:cubicBezTo>
                <a:cubicBezTo>
                  <a:pt x="3790553" y="577120"/>
                  <a:pt x="3794249" y="568216"/>
                  <a:pt x="3794249" y="557798"/>
                </a:cubicBezTo>
                <a:cubicBezTo>
                  <a:pt x="3794249" y="547380"/>
                  <a:pt x="3790553" y="538500"/>
                  <a:pt x="3783162" y="531157"/>
                </a:cubicBezTo>
                <a:cubicBezTo>
                  <a:pt x="3775770" y="523815"/>
                  <a:pt x="3766865" y="520144"/>
                  <a:pt x="3756447" y="520144"/>
                </a:cubicBezTo>
                <a:close/>
                <a:moveTo>
                  <a:pt x="5873229" y="518358"/>
                </a:moveTo>
                <a:cubicBezTo>
                  <a:pt x="5864895" y="518358"/>
                  <a:pt x="5857379" y="519400"/>
                  <a:pt x="5850682" y="521484"/>
                </a:cubicBezTo>
                <a:cubicBezTo>
                  <a:pt x="5843985" y="523567"/>
                  <a:pt x="5838304" y="526494"/>
                  <a:pt x="5833641" y="530264"/>
                </a:cubicBezTo>
                <a:cubicBezTo>
                  <a:pt x="5828978" y="534035"/>
                  <a:pt x="5825406" y="538574"/>
                  <a:pt x="5822925" y="543882"/>
                </a:cubicBezTo>
                <a:cubicBezTo>
                  <a:pt x="5820445" y="549190"/>
                  <a:pt x="5819205" y="555020"/>
                  <a:pt x="5819205" y="561370"/>
                </a:cubicBezTo>
                <a:cubicBezTo>
                  <a:pt x="5819205" y="567620"/>
                  <a:pt x="5820123" y="572978"/>
                  <a:pt x="5821958" y="577443"/>
                </a:cubicBezTo>
                <a:cubicBezTo>
                  <a:pt x="5823794" y="581908"/>
                  <a:pt x="5826225" y="585728"/>
                  <a:pt x="5829251" y="588903"/>
                </a:cubicBezTo>
                <a:cubicBezTo>
                  <a:pt x="5832277" y="592078"/>
                  <a:pt x="5835700" y="594757"/>
                  <a:pt x="5839520" y="596939"/>
                </a:cubicBezTo>
                <a:cubicBezTo>
                  <a:pt x="5843340" y="599122"/>
                  <a:pt x="5847259" y="601057"/>
                  <a:pt x="5851277" y="602744"/>
                </a:cubicBezTo>
                <a:cubicBezTo>
                  <a:pt x="5855296" y="604430"/>
                  <a:pt x="5859215" y="605968"/>
                  <a:pt x="5863035" y="607357"/>
                </a:cubicBezTo>
                <a:cubicBezTo>
                  <a:pt x="5866855" y="608746"/>
                  <a:pt x="5870278" y="610235"/>
                  <a:pt x="5873304" y="611822"/>
                </a:cubicBezTo>
                <a:cubicBezTo>
                  <a:pt x="5876330" y="613410"/>
                  <a:pt x="5878761" y="615270"/>
                  <a:pt x="5880596" y="617403"/>
                </a:cubicBezTo>
                <a:cubicBezTo>
                  <a:pt x="5882432" y="619537"/>
                  <a:pt x="5883350" y="622091"/>
                  <a:pt x="5883350" y="625068"/>
                </a:cubicBezTo>
                <a:cubicBezTo>
                  <a:pt x="5883350" y="627648"/>
                  <a:pt x="5882854" y="629930"/>
                  <a:pt x="5881861" y="631914"/>
                </a:cubicBezTo>
                <a:cubicBezTo>
                  <a:pt x="5880869" y="633898"/>
                  <a:pt x="5879406" y="635536"/>
                  <a:pt x="5877471" y="636825"/>
                </a:cubicBezTo>
                <a:cubicBezTo>
                  <a:pt x="5875536" y="638115"/>
                  <a:pt x="5873254" y="639107"/>
                  <a:pt x="5870625" y="639802"/>
                </a:cubicBezTo>
                <a:cubicBezTo>
                  <a:pt x="5867996" y="640496"/>
                  <a:pt x="5864994" y="640844"/>
                  <a:pt x="5861621" y="640844"/>
                </a:cubicBezTo>
                <a:cubicBezTo>
                  <a:pt x="5856263" y="640844"/>
                  <a:pt x="5851476" y="640199"/>
                  <a:pt x="5847259" y="638909"/>
                </a:cubicBezTo>
                <a:cubicBezTo>
                  <a:pt x="5843042" y="637619"/>
                  <a:pt x="5839346" y="636230"/>
                  <a:pt x="5836171" y="634742"/>
                </a:cubicBezTo>
                <a:cubicBezTo>
                  <a:pt x="5832996" y="633253"/>
                  <a:pt x="5830342" y="631889"/>
                  <a:pt x="5828209" y="630649"/>
                </a:cubicBezTo>
                <a:cubicBezTo>
                  <a:pt x="5826076" y="629409"/>
                  <a:pt x="5824463" y="628789"/>
                  <a:pt x="5823372" y="628789"/>
                </a:cubicBezTo>
                <a:cubicBezTo>
                  <a:pt x="5822479" y="628789"/>
                  <a:pt x="5821735" y="628962"/>
                  <a:pt x="5821140" y="629310"/>
                </a:cubicBezTo>
                <a:cubicBezTo>
                  <a:pt x="5820544" y="629657"/>
                  <a:pt x="5820048" y="630351"/>
                  <a:pt x="5819651" y="631393"/>
                </a:cubicBezTo>
                <a:cubicBezTo>
                  <a:pt x="5819254" y="632435"/>
                  <a:pt x="5818957" y="633824"/>
                  <a:pt x="5818758" y="635560"/>
                </a:cubicBezTo>
                <a:cubicBezTo>
                  <a:pt x="5818560" y="637297"/>
                  <a:pt x="5818461" y="639604"/>
                  <a:pt x="5818461" y="642481"/>
                </a:cubicBezTo>
                <a:cubicBezTo>
                  <a:pt x="5818461" y="646846"/>
                  <a:pt x="5818758" y="650145"/>
                  <a:pt x="5819354" y="652378"/>
                </a:cubicBezTo>
                <a:cubicBezTo>
                  <a:pt x="5819949" y="654610"/>
                  <a:pt x="5820792" y="656247"/>
                  <a:pt x="5821884" y="657289"/>
                </a:cubicBezTo>
                <a:cubicBezTo>
                  <a:pt x="5822975" y="658331"/>
                  <a:pt x="5824711" y="659447"/>
                  <a:pt x="5827093" y="660638"/>
                </a:cubicBezTo>
                <a:cubicBezTo>
                  <a:pt x="5829474" y="661828"/>
                  <a:pt x="5832450" y="662994"/>
                  <a:pt x="5836022" y="664135"/>
                </a:cubicBezTo>
                <a:cubicBezTo>
                  <a:pt x="5839594" y="665276"/>
                  <a:pt x="5843637" y="666219"/>
                  <a:pt x="5848152" y="666963"/>
                </a:cubicBezTo>
                <a:cubicBezTo>
                  <a:pt x="5852666" y="667707"/>
                  <a:pt x="5857404" y="668079"/>
                  <a:pt x="5862365" y="668079"/>
                </a:cubicBezTo>
                <a:cubicBezTo>
                  <a:pt x="5870600" y="668079"/>
                  <a:pt x="5878240" y="667112"/>
                  <a:pt x="5885284" y="665177"/>
                </a:cubicBezTo>
                <a:cubicBezTo>
                  <a:pt x="5892329" y="663242"/>
                  <a:pt x="5898431" y="660340"/>
                  <a:pt x="5903590" y="656471"/>
                </a:cubicBezTo>
                <a:cubicBezTo>
                  <a:pt x="5908750" y="652601"/>
                  <a:pt x="5912743" y="647789"/>
                  <a:pt x="5915571" y="642034"/>
                </a:cubicBezTo>
                <a:cubicBezTo>
                  <a:pt x="5918399" y="636280"/>
                  <a:pt x="5919813" y="629632"/>
                  <a:pt x="5919813" y="622091"/>
                </a:cubicBezTo>
                <a:cubicBezTo>
                  <a:pt x="5919813" y="616039"/>
                  <a:pt x="5918870" y="610805"/>
                  <a:pt x="5916985" y="606390"/>
                </a:cubicBezTo>
                <a:cubicBezTo>
                  <a:pt x="5915100" y="601975"/>
                  <a:pt x="5912619" y="598180"/>
                  <a:pt x="5909543" y="595005"/>
                </a:cubicBezTo>
                <a:cubicBezTo>
                  <a:pt x="5906468" y="591830"/>
                  <a:pt x="5902970" y="589151"/>
                  <a:pt x="5899051" y="586968"/>
                </a:cubicBezTo>
                <a:cubicBezTo>
                  <a:pt x="5895132" y="584785"/>
                  <a:pt x="5891163" y="582875"/>
                  <a:pt x="5887145" y="581238"/>
                </a:cubicBezTo>
                <a:cubicBezTo>
                  <a:pt x="5883126" y="579601"/>
                  <a:pt x="5879158" y="578088"/>
                  <a:pt x="5875239" y="576699"/>
                </a:cubicBezTo>
                <a:cubicBezTo>
                  <a:pt x="5871319" y="575310"/>
                  <a:pt x="5867822" y="573821"/>
                  <a:pt x="5864746" y="572234"/>
                </a:cubicBezTo>
                <a:cubicBezTo>
                  <a:pt x="5861670" y="570646"/>
                  <a:pt x="5859190" y="568811"/>
                  <a:pt x="5857305" y="566727"/>
                </a:cubicBezTo>
                <a:cubicBezTo>
                  <a:pt x="5855420" y="564644"/>
                  <a:pt x="5854477" y="562064"/>
                  <a:pt x="5854477" y="558988"/>
                </a:cubicBezTo>
                <a:cubicBezTo>
                  <a:pt x="5854477" y="557004"/>
                  <a:pt x="5854874" y="555144"/>
                  <a:pt x="5855668" y="553407"/>
                </a:cubicBezTo>
                <a:cubicBezTo>
                  <a:pt x="5856461" y="551671"/>
                  <a:pt x="5857652" y="550158"/>
                  <a:pt x="5859240" y="548868"/>
                </a:cubicBezTo>
                <a:cubicBezTo>
                  <a:pt x="5860827" y="547578"/>
                  <a:pt x="5862861" y="546586"/>
                  <a:pt x="5865341" y="545891"/>
                </a:cubicBezTo>
                <a:cubicBezTo>
                  <a:pt x="5867822" y="545197"/>
                  <a:pt x="5870749" y="544850"/>
                  <a:pt x="5874122" y="544850"/>
                </a:cubicBezTo>
                <a:cubicBezTo>
                  <a:pt x="5878885" y="544850"/>
                  <a:pt x="5883126" y="545370"/>
                  <a:pt x="5886847" y="546412"/>
                </a:cubicBezTo>
                <a:cubicBezTo>
                  <a:pt x="5890568" y="547454"/>
                  <a:pt x="5893842" y="548570"/>
                  <a:pt x="5896670" y="549761"/>
                </a:cubicBezTo>
                <a:cubicBezTo>
                  <a:pt x="5899498" y="550952"/>
                  <a:pt x="5901854" y="552068"/>
                  <a:pt x="5903739" y="553110"/>
                </a:cubicBezTo>
                <a:cubicBezTo>
                  <a:pt x="5905624" y="554151"/>
                  <a:pt x="5907013" y="554672"/>
                  <a:pt x="5907906" y="554672"/>
                </a:cubicBezTo>
                <a:cubicBezTo>
                  <a:pt x="5908700" y="554672"/>
                  <a:pt x="5909395" y="554499"/>
                  <a:pt x="5909990" y="554151"/>
                </a:cubicBezTo>
                <a:cubicBezTo>
                  <a:pt x="5910585" y="553804"/>
                  <a:pt x="5911057" y="553134"/>
                  <a:pt x="5911404" y="552142"/>
                </a:cubicBezTo>
                <a:cubicBezTo>
                  <a:pt x="5911751" y="551150"/>
                  <a:pt x="5911999" y="549811"/>
                  <a:pt x="5912148" y="548124"/>
                </a:cubicBezTo>
                <a:cubicBezTo>
                  <a:pt x="5912297" y="546437"/>
                  <a:pt x="5912371" y="544254"/>
                  <a:pt x="5912371" y="541575"/>
                </a:cubicBezTo>
                <a:cubicBezTo>
                  <a:pt x="5912371" y="539293"/>
                  <a:pt x="5912297" y="537383"/>
                  <a:pt x="5912148" y="535845"/>
                </a:cubicBezTo>
                <a:cubicBezTo>
                  <a:pt x="5911999" y="534308"/>
                  <a:pt x="5911825" y="533018"/>
                  <a:pt x="5911627" y="531976"/>
                </a:cubicBezTo>
                <a:cubicBezTo>
                  <a:pt x="5911429" y="530934"/>
                  <a:pt x="5911131" y="530041"/>
                  <a:pt x="5910734" y="529297"/>
                </a:cubicBezTo>
                <a:cubicBezTo>
                  <a:pt x="5910337" y="528553"/>
                  <a:pt x="5909667" y="527809"/>
                  <a:pt x="5908725" y="527065"/>
                </a:cubicBezTo>
                <a:cubicBezTo>
                  <a:pt x="5907782" y="526320"/>
                  <a:pt x="5906220" y="525428"/>
                  <a:pt x="5904037" y="524386"/>
                </a:cubicBezTo>
                <a:cubicBezTo>
                  <a:pt x="5901854" y="523344"/>
                  <a:pt x="5899175" y="522377"/>
                  <a:pt x="5896000" y="521484"/>
                </a:cubicBezTo>
                <a:cubicBezTo>
                  <a:pt x="5892825" y="520591"/>
                  <a:pt x="5889278" y="519846"/>
                  <a:pt x="5885359" y="519251"/>
                </a:cubicBezTo>
                <a:cubicBezTo>
                  <a:pt x="5881440" y="518656"/>
                  <a:pt x="5877397" y="518358"/>
                  <a:pt x="5873229" y="518358"/>
                </a:cubicBezTo>
                <a:close/>
                <a:moveTo>
                  <a:pt x="5595070" y="518358"/>
                </a:moveTo>
                <a:cubicBezTo>
                  <a:pt x="5589216" y="518358"/>
                  <a:pt x="5583536" y="518829"/>
                  <a:pt x="5578029" y="519772"/>
                </a:cubicBezTo>
                <a:cubicBezTo>
                  <a:pt x="5572522" y="520715"/>
                  <a:pt x="5567437" y="521930"/>
                  <a:pt x="5562774" y="523418"/>
                </a:cubicBezTo>
                <a:cubicBezTo>
                  <a:pt x="5558111" y="524907"/>
                  <a:pt x="5554043" y="526519"/>
                  <a:pt x="5550570" y="528255"/>
                </a:cubicBezTo>
                <a:cubicBezTo>
                  <a:pt x="5547097" y="529992"/>
                  <a:pt x="5544667" y="531579"/>
                  <a:pt x="5543277" y="533018"/>
                </a:cubicBezTo>
                <a:cubicBezTo>
                  <a:pt x="5541888" y="534456"/>
                  <a:pt x="5540946" y="536069"/>
                  <a:pt x="5540450" y="537855"/>
                </a:cubicBezTo>
                <a:cubicBezTo>
                  <a:pt x="5539954" y="539641"/>
                  <a:pt x="5539706" y="542071"/>
                  <a:pt x="5539706" y="545147"/>
                </a:cubicBezTo>
                <a:cubicBezTo>
                  <a:pt x="5539706" y="547429"/>
                  <a:pt x="5539854" y="549513"/>
                  <a:pt x="5540152" y="551398"/>
                </a:cubicBezTo>
                <a:cubicBezTo>
                  <a:pt x="5540450" y="553283"/>
                  <a:pt x="5540871" y="554871"/>
                  <a:pt x="5541417" y="556161"/>
                </a:cubicBezTo>
                <a:cubicBezTo>
                  <a:pt x="5541963" y="557450"/>
                  <a:pt x="5542657" y="558443"/>
                  <a:pt x="5543501" y="559137"/>
                </a:cubicBezTo>
                <a:cubicBezTo>
                  <a:pt x="5544344" y="559832"/>
                  <a:pt x="5545312" y="560179"/>
                  <a:pt x="5546403" y="560179"/>
                </a:cubicBezTo>
                <a:cubicBezTo>
                  <a:pt x="5547990" y="560179"/>
                  <a:pt x="5550049" y="559484"/>
                  <a:pt x="5552579" y="558095"/>
                </a:cubicBezTo>
                <a:cubicBezTo>
                  <a:pt x="5555109" y="556706"/>
                  <a:pt x="5558260" y="555168"/>
                  <a:pt x="5562030" y="553482"/>
                </a:cubicBezTo>
                <a:cubicBezTo>
                  <a:pt x="5565800" y="551795"/>
                  <a:pt x="5570141" y="550257"/>
                  <a:pt x="5575052" y="548868"/>
                </a:cubicBezTo>
                <a:cubicBezTo>
                  <a:pt x="5579964" y="547479"/>
                  <a:pt x="5585545" y="546784"/>
                  <a:pt x="5591795" y="546784"/>
                </a:cubicBezTo>
                <a:cubicBezTo>
                  <a:pt x="5596558" y="546784"/>
                  <a:pt x="5600551" y="547280"/>
                  <a:pt x="5603776" y="548273"/>
                </a:cubicBezTo>
                <a:cubicBezTo>
                  <a:pt x="5607001" y="549265"/>
                  <a:pt x="5609580" y="550803"/>
                  <a:pt x="5611515" y="552886"/>
                </a:cubicBezTo>
                <a:cubicBezTo>
                  <a:pt x="5613450" y="554970"/>
                  <a:pt x="5614839" y="557574"/>
                  <a:pt x="5615682" y="560700"/>
                </a:cubicBezTo>
                <a:cubicBezTo>
                  <a:pt x="5616526" y="563825"/>
                  <a:pt x="5616947" y="567471"/>
                  <a:pt x="5616947" y="571639"/>
                </a:cubicBezTo>
                <a:lnTo>
                  <a:pt x="5616947" y="579675"/>
                </a:lnTo>
                <a:lnTo>
                  <a:pt x="5603999" y="579675"/>
                </a:lnTo>
                <a:cubicBezTo>
                  <a:pt x="5592192" y="579675"/>
                  <a:pt x="5581824" y="580568"/>
                  <a:pt x="5572894" y="582354"/>
                </a:cubicBezTo>
                <a:cubicBezTo>
                  <a:pt x="5563965" y="584140"/>
                  <a:pt x="5556498" y="586894"/>
                  <a:pt x="5550496" y="590614"/>
                </a:cubicBezTo>
                <a:cubicBezTo>
                  <a:pt x="5544493" y="594335"/>
                  <a:pt x="5539978" y="599048"/>
                  <a:pt x="5536952" y="604753"/>
                </a:cubicBezTo>
                <a:cubicBezTo>
                  <a:pt x="5533926" y="610458"/>
                  <a:pt x="5532413" y="617180"/>
                  <a:pt x="5532413" y="624919"/>
                </a:cubicBezTo>
                <a:cubicBezTo>
                  <a:pt x="5532413" y="632063"/>
                  <a:pt x="5533604" y="638314"/>
                  <a:pt x="5535985" y="643671"/>
                </a:cubicBezTo>
                <a:cubicBezTo>
                  <a:pt x="5538366" y="649029"/>
                  <a:pt x="5541715" y="653519"/>
                  <a:pt x="5546031" y="657140"/>
                </a:cubicBezTo>
                <a:cubicBezTo>
                  <a:pt x="5550347" y="660762"/>
                  <a:pt x="5555457" y="663490"/>
                  <a:pt x="5561360" y="665326"/>
                </a:cubicBezTo>
                <a:cubicBezTo>
                  <a:pt x="5567264" y="667162"/>
                  <a:pt x="5573738" y="668079"/>
                  <a:pt x="5580782" y="668079"/>
                </a:cubicBezTo>
                <a:cubicBezTo>
                  <a:pt x="5589315" y="668079"/>
                  <a:pt x="5597079" y="666442"/>
                  <a:pt x="5604074" y="663168"/>
                </a:cubicBezTo>
                <a:cubicBezTo>
                  <a:pt x="5611069" y="659894"/>
                  <a:pt x="5617295" y="655330"/>
                  <a:pt x="5622752" y="649476"/>
                </a:cubicBezTo>
                <a:lnTo>
                  <a:pt x="5622752" y="660043"/>
                </a:lnTo>
                <a:cubicBezTo>
                  <a:pt x="5622752" y="661432"/>
                  <a:pt x="5623173" y="662523"/>
                  <a:pt x="5624017" y="663317"/>
                </a:cubicBezTo>
                <a:cubicBezTo>
                  <a:pt x="5624860" y="664111"/>
                  <a:pt x="5626299" y="664681"/>
                  <a:pt x="5628333" y="665028"/>
                </a:cubicBezTo>
                <a:cubicBezTo>
                  <a:pt x="5630367" y="665376"/>
                  <a:pt x="5633616" y="665549"/>
                  <a:pt x="5638081" y="665549"/>
                </a:cubicBezTo>
                <a:cubicBezTo>
                  <a:pt x="5642248" y="665549"/>
                  <a:pt x="5645398" y="665376"/>
                  <a:pt x="5647532" y="665028"/>
                </a:cubicBezTo>
                <a:cubicBezTo>
                  <a:pt x="5649665" y="664681"/>
                  <a:pt x="5651227" y="664111"/>
                  <a:pt x="5652220" y="663317"/>
                </a:cubicBezTo>
                <a:cubicBezTo>
                  <a:pt x="5653212" y="662523"/>
                  <a:pt x="5653708" y="661432"/>
                  <a:pt x="5653708" y="660043"/>
                </a:cubicBezTo>
                <a:lnTo>
                  <a:pt x="5653708" y="570746"/>
                </a:lnTo>
                <a:cubicBezTo>
                  <a:pt x="5653708" y="561618"/>
                  <a:pt x="5652617" y="553730"/>
                  <a:pt x="5650434" y="547082"/>
                </a:cubicBezTo>
                <a:cubicBezTo>
                  <a:pt x="5648251" y="540434"/>
                  <a:pt x="5644778" y="535002"/>
                  <a:pt x="5640016" y="530785"/>
                </a:cubicBezTo>
                <a:cubicBezTo>
                  <a:pt x="5635253" y="526569"/>
                  <a:pt x="5629176" y="523443"/>
                  <a:pt x="5621784" y="521409"/>
                </a:cubicBezTo>
                <a:cubicBezTo>
                  <a:pt x="5614392" y="519375"/>
                  <a:pt x="5605488" y="518358"/>
                  <a:pt x="5595070" y="518358"/>
                </a:cubicBezTo>
                <a:close/>
                <a:moveTo>
                  <a:pt x="5214070" y="518358"/>
                </a:moveTo>
                <a:cubicBezTo>
                  <a:pt x="5208216" y="518358"/>
                  <a:pt x="5202536" y="518829"/>
                  <a:pt x="5197029" y="519772"/>
                </a:cubicBezTo>
                <a:cubicBezTo>
                  <a:pt x="5191522" y="520715"/>
                  <a:pt x="5186437" y="521930"/>
                  <a:pt x="5181774" y="523418"/>
                </a:cubicBezTo>
                <a:cubicBezTo>
                  <a:pt x="5177111" y="524907"/>
                  <a:pt x="5173043" y="526519"/>
                  <a:pt x="5169570" y="528255"/>
                </a:cubicBezTo>
                <a:cubicBezTo>
                  <a:pt x="5166097" y="529992"/>
                  <a:pt x="5163667" y="531579"/>
                  <a:pt x="5162277" y="533018"/>
                </a:cubicBezTo>
                <a:cubicBezTo>
                  <a:pt x="5160888" y="534456"/>
                  <a:pt x="5159946" y="536069"/>
                  <a:pt x="5159450" y="537855"/>
                </a:cubicBezTo>
                <a:cubicBezTo>
                  <a:pt x="5158954" y="539641"/>
                  <a:pt x="5158706" y="542071"/>
                  <a:pt x="5158706" y="545147"/>
                </a:cubicBezTo>
                <a:cubicBezTo>
                  <a:pt x="5158706" y="547429"/>
                  <a:pt x="5158854" y="549513"/>
                  <a:pt x="5159152" y="551398"/>
                </a:cubicBezTo>
                <a:cubicBezTo>
                  <a:pt x="5159450" y="553283"/>
                  <a:pt x="5159871" y="554871"/>
                  <a:pt x="5160417" y="556161"/>
                </a:cubicBezTo>
                <a:cubicBezTo>
                  <a:pt x="5160963" y="557450"/>
                  <a:pt x="5161657" y="558443"/>
                  <a:pt x="5162501" y="559137"/>
                </a:cubicBezTo>
                <a:cubicBezTo>
                  <a:pt x="5163344" y="559832"/>
                  <a:pt x="5164311" y="560179"/>
                  <a:pt x="5165403" y="560179"/>
                </a:cubicBezTo>
                <a:cubicBezTo>
                  <a:pt x="5166990" y="560179"/>
                  <a:pt x="5169049" y="559484"/>
                  <a:pt x="5171579" y="558095"/>
                </a:cubicBezTo>
                <a:cubicBezTo>
                  <a:pt x="5174109" y="556706"/>
                  <a:pt x="5177259" y="555168"/>
                  <a:pt x="5181030" y="553482"/>
                </a:cubicBezTo>
                <a:cubicBezTo>
                  <a:pt x="5184800" y="551795"/>
                  <a:pt x="5189141" y="550257"/>
                  <a:pt x="5194052" y="548868"/>
                </a:cubicBezTo>
                <a:cubicBezTo>
                  <a:pt x="5198964" y="547479"/>
                  <a:pt x="5204545" y="546784"/>
                  <a:pt x="5210795" y="546784"/>
                </a:cubicBezTo>
                <a:cubicBezTo>
                  <a:pt x="5215558" y="546784"/>
                  <a:pt x="5219551" y="547280"/>
                  <a:pt x="5222776" y="548273"/>
                </a:cubicBezTo>
                <a:cubicBezTo>
                  <a:pt x="5226001" y="549265"/>
                  <a:pt x="5228580" y="550803"/>
                  <a:pt x="5230515" y="552886"/>
                </a:cubicBezTo>
                <a:cubicBezTo>
                  <a:pt x="5232450" y="554970"/>
                  <a:pt x="5233839" y="557574"/>
                  <a:pt x="5234682" y="560700"/>
                </a:cubicBezTo>
                <a:cubicBezTo>
                  <a:pt x="5235526" y="563825"/>
                  <a:pt x="5235947" y="567471"/>
                  <a:pt x="5235947" y="571639"/>
                </a:cubicBezTo>
                <a:lnTo>
                  <a:pt x="5235947" y="579675"/>
                </a:lnTo>
                <a:lnTo>
                  <a:pt x="5222999" y="579675"/>
                </a:lnTo>
                <a:cubicBezTo>
                  <a:pt x="5211192" y="579675"/>
                  <a:pt x="5200824" y="580568"/>
                  <a:pt x="5191894" y="582354"/>
                </a:cubicBezTo>
                <a:cubicBezTo>
                  <a:pt x="5182965" y="584140"/>
                  <a:pt x="5175498" y="586894"/>
                  <a:pt x="5169496" y="590614"/>
                </a:cubicBezTo>
                <a:cubicBezTo>
                  <a:pt x="5163493" y="594335"/>
                  <a:pt x="5158978" y="599048"/>
                  <a:pt x="5155952" y="604753"/>
                </a:cubicBezTo>
                <a:cubicBezTo>
                  <a:pt x="5152926" y="610458"/>
                  <a:pt x="5151413" y="617180"/>
                  <a:pt x="5151413" y="624919"/>
                </a:cubicBezTo>
                <a:cubicBezTo>
                  <a:pt x="5151413" y="632063"/>
                  <a:pt x="5152604" y="638314"/>
                  <a:pt x="5154985" y="643671"/>
                </a:cubicBezTo>
                <a:cubicBezTo>
                  <a:pt x="5157366" y="649029"/>
                  <a:pt x="5160715" y="653519"/>
                  <a:pt x="5165031" y="657140"/>
                </a:cubicBezTo>
                <a:cubicBezTo>
                  <a:pt x="5169347" y="660762"/>
                  <a:pt x="5174457" y="663490"/>
                  <a:pt x="5180360" y="665326"/>
                </a:cubicBezTo>
                <a:cubicBezTo>
                  <a:pt x="5186264" y="667162"/>
                  <a:pt x="5192738" y="668079"/>
                  <a:pt x="5199782" y="668079"/>
                </a:cubicBezTo>
                <a:cubicBezTo>
                  <a:pt x="5208315" y="668079"/>
                  <a:pt x="5216079" y="666442"/>
                  <a:pt x="5223074" y="663168"/>
                </a:cubicBezTo>
                <a:cubicBezTo>
                  <a:pt x="5230069" y="659894"/>
                  <a:pt x="5236295" y="655330"/>
                  <a:pt x="5241752" y="649476"/>
                </a:cubicBezTo>
                <a:lnTo>
                  <a:pt x="5241752" y="660043"/>
                </a:lnTo>
                <a:cubicBezTo>
                  <a:pt x="5241752" y="661432"/>
                  <a:pt x="5242173" y="662523"/>
                  <a:pt x="5243017" y="663317"/>
                </a:cubicBezTo>
                <a:cubicBezTo>
                  <a:pt x="5243860" y="664111"/>
                  <a:pt x="5245299" y="664681"/>
                  <a:pt x="5247333" y="665028"/>
                </a:cubicBezTo>
                <a:cubicBezTo>
                  <a:pt x="5249367" y="665376"/>
                  <a:pt x="5252616" y="665549"/>
                  <a:pt x="5257081" y="665549"/>
                </a:cubicBezTo>
                <a:cubicBezTo>
                  <a:pt x="5261248" y="665549"/>
                  <a:pt x="5264398" y="665376"/>
                  <a:pt x="5266532" y="665028"/>
                </a:cubicBezTo>
                <a:cubicBezTo>
                  <a:pt x="5268665" y="664681"/>
                  <a:pt x="5270227" y="664111"/>
                  <a:pt x="5271220" y="663317"/>
                </a:cubicBezTo>
                <a:cubicBezTo>
                  <a:pt x="5272212" y="662523"/>
                  <a:pt x="5272708" y="661432"/>
                  <a:pt x="5272708" y="660043"/>
                </a:cubicBezTo>
                <a:lnTo>
                  <a:pt x="5272708" y="570746"/>
                </a:lnTo>
                <a:cubicBezTo>
                  <a:pt x="5272708" y="561618"/>
                  <a:pt x="5271617" y="553730"/>
                  <a:pt x="5269434" y="547082"/>
                </a:cubicBezTo>
                <a:cubicBezTo>
                  <a:pt x="5267251" y="540434"/>
                  <a:pt x="5263778" y="535002"/>
                  <a:pt x="5259016" y="530785"/>
                </a:cubicBezTo>
                <a:cubicBezTo>
                  <a:pt x="5254253" y="526569"/>
                  <a:pt x="5248176" y="523443"/>
                  <a:pt x="5240784" y="521409"/>
                </a:cubicBezTo>
                <a:cubicBezTo>
                  <a:pt x="5233392" y="519375"/>
                  <a:pt x="5224488" y="518358"/>
                  <a:pt x="5214070" y="518358"/>
                </a:cubicBezTo>
                <a:close/>
                <a:moveTo>
                  <a:pt x="5067176" y="518358"/>
                </a:moveTo>
                <a:cubicBezTo>
                  <a:pt x="5056659" y="518358"/>
                  <a:pt x="5047209" y="520095"/>
                  <a:pt x="5038825" y="523567"/>
                </a:cubicBezTo>
                <a:cubicBezTo>
                  <a:pt x="5030440" y="527040"/>
                  <a:pt x="5023322" y="532075"/>
                  <a:pt x="5017468" y="538673"/>
                </a:cubicBezTo>
                <a:cubicBezTo>
                  <a:pt x="5011614" y="545271"/>
                  <a:pt x="5007149" y="553308"/>
                  <a:pt x="5004073" y="562783"/>
                </a:cubicBezTo>
                <a:cubicBezTo>
                  <a:pt x="5000997" y="572259"/>
                  <a:pt x="4999460" y="582900"/>
                  <a:pt x="4999460" y="594707"/>
                </a:cubicBezTo>
                <a:cubicBezTo>
                  <a:pt x="4999460" y="607109"/>
                  <a:pt x="5000923" y="617924"/>
                  <a:pt x="5003850" y="627152"/>
                </a:cubicBezTo>
                <a:cubicBezTo>
                  <a:pt x="5006777" y="636379"/>
                  <a:pt x="5011217" y="644019"/>
                  <a:pt x="5017170" y="650071"/>
                </a:cubicBezTo>
                <a:cubicBezTo>
                  <a:pt x="5023123" y="656123"/>
                  <a:pt x="5030540" y="660638"/>
                  <a:pt x="5039420" y="663614"/>
                </a:cubicBezTo>
                <a:cubicBezTo>
                  <a:pt x="5048300" y="666591"/>
                  <a:pt x="5058643" y="668079"/>
                  <a:pt x="5070451" y="668079"/>
                </a:cubicBezTo>
                <a:cubicBezTo>
                  <a:pt x="5076999" y="668079"/>
                  <a:pt x="5083150" y="667658"/>
                  <a:pt x="5088905" y="666814"/>
                </a:cubicBezTo>
                <a:cubicBezTo>
                  <a:pt x="5094660" y="665971"/>
                  <a:pt x="5099770" y="664979"/>
                  <a:pt x="5104235" y="663838"/>
                </a:cubicBezTo>
                <a:cubicBezTo>
                  <a:pt x="5108699" y="662697"/>
                  <a:pt x="5112370" y="661531"/>
                  <a:pt x="5115248" y="660340"/>
                </a:cubicBezTo>
                <a:cubicBezTo>
                  <a:pt x="5118125" y="659150"/>
                  <a:pt x="5119886" y="658207"/>
                  <a:pt x="5120531" y="657512"/>
                </a:cubicBezTo>
                <a:cubicBezTo>
                  <a:pt x="5121176" y="656818"/>
                  <a:pt x="5121697" y="656099"/>
                  <a:pt x="5122094" y="655354"/>
                </a:cubicBezTo>
                <a:cubicBezTo>
                  <a:pt x="5122491" y="654610"/>
                  <a:pt x="5122788" y="653693"/>
                  <a:pt x="5122987" y="652601"/>
                </a:cubicBezTo>
                <a:cubicBezTo>
                  <a:pt x="5123185" y="651510"/>
                  <a:pt x="5123334" y="650195"/>
                  <a:pt x="5123433" y="648657"/>
                </a:cubicBezTo>
                <a:cubicBezTo>
                  <a:pt x="5123532" y="647119"/>
                  <a:pt x="5123582" y="645259"/>
                  <a:pt x="5123582" y="643076"/>
                </a:cubicBezTo>
                <a:cubicBezTo>
                  <a:pt x="5123582" y="640596"/>
                  <a:pt x="5123508" y="638537"/>
                  <a:pt x="5123359" y="636900"/>
                </a:cubicBezTo>
                <a:cubicBezTo>
                  <a:pt x="5123210" y="635263"/>
                  <a:pt x="5122937" y="633998"/>
                  <a:pt x="5122540" y="633105"/>
                </a:cubicBezTo>
                <a:cubicBezTo>
                  <a:pt x="5122143" y="632212"/>
                  <a:pt x="5121647" y="631592"/>
                  <a:pt x="5121052" y="631244"/>
                </a:cubicBezTo>
                <a:cubicBezTo>
                  <a:pt x="5120457" y="630897"/>
                  <a:pt x="5119713" y="630723"/>
                  <a:pt x="5118820" y="630723"/>
                </a:cubicBezTo>
                <a:cubicBezTo>
                  <a:pt x="5117331" y="630723"/>
                  <a:pt x="5115397" y="631195"/>
                  <a:pt x="5113015" y="632137"/>
                </a:cubicBezTo>
                <a:cubicBezTo>
                  <a:pt x="5110634" y="633080"/>
                  <a:pt x="5107633" y="634122"/>
                  <a:pt x="5104011" y="635263"/>
                </a:cubicBezTo>
                <a:cubicBezTo>
                  <a:pt x="5100390" y="636404"/>
                  <a:pt x="5096099" y="637445"/>
                  <a:pt x="5091138" y="638388"/>
                </a:cubicBezTo>
                <a:cubicBezTo>
                  <a:pt x="5086177" y="639331"/>
                  <a:pt x="5080422" y="639802"/>
                  <a:pt x="5073874" y="639802"/>
                </a:cubicBezTo>
                <a:cubicBezTo>
                  <a:pt x="5067424" y="639802"/>
                  <a:pt x="5061893" y="638959"/>
                  <a:pt x="5057279" y="637272"/>
                </a:cubicBezTo>
                <a:cubicBezTo>
                  <a:pt x="5052666" y="635585"/>
                  <a:pt x="5048895" y="633129"/>
                  <a:pt x="5045968" y="629905"/>
                </a:cubicBezTo>
                <a:cubicBezTo>
                  <a:pt x="5043041" y="626680"/>
                  <a:pt x="5040908" y="622761"/>
                  <a:pt x="5039569" y="618147"/>
                </a:cubicBezTo>
                <a:cubicBezTo>
                  <a:pt x="5038229" y="613534"/>
                  <a:pt x="5037560" y="608399"/>
                  <a:pt x="5037560" y="602744"/>
                </a:cubicBezTo>
                <a:lnTo>
                  <a:pt x="5118373" y="602744"/>
                </a:lnTo>
                <a:cubicBezTo>
                  <a:pt x="5121945" y="602744"/>
                  <a:pt x="5124748" y="601652"/>
                  <a:pt x="5126782" y="599470"/>
                </a:cubicBezTo>
                <a:cubicBezTo>
                  <a:pt x="5128816" y="597287"/>
                  <a:pt x="5129833" y="593913"/>
                  <a:pt x="5129833" y="589349"/>
                </a:cubicBezTo>
                <a:lnTo>
                  <a:pt x="5129833" y="583396"/>
                </a:lnTo>
                <a:cubicBezTo>
                  <a:pt x="5129833" y="574070"/>
                  <a:pt x="5128642" y="565437"/>
                  <a:pt x="5126261" y="557500"/>
                </a:cubicBezTo>
                <a:cubicBezTo>
                  <a:pt x="5123880" y="549562"/>
                  <a:pt x="5120159" y="542692"/>
                  <a:pt x="5115099" y="536887"/>
                </a:cubicBezTo>
                <a:cubicBezTo>
                  <a:pt x="5110039" y="531083"/>
                  <a:pt x="5103565" y="526544"/>
                  <a:pt x="5095677" y="523270"/>
                </a:cubicBezTo>
                <a:cubicBezTo>
                  <a:pt x="5087789" y="519995"/>
                  <a:pt x="5078289" y="518358"/>
                  <a:pt x="5067176" y="518358"/>
                </a:cubicBezTo>
                <a:close/>
                <a:moveTo>
                  <a:pt x="4775920" y="518358"/>
                </a:moveTo>
                <a:cubicBezTo>
                  <a:pt x="4770066" y="518358"/>
                  <a:pt x="4764386" y="518829"/>
                  <a:pt x="4758879" y="519772"/>
                </a:cubicBezTo>
                <a:cubicBezTo>
                  <a:pt x="4753372" y="520715"/>
                  <a:pt x="4748287" y="521930"/>
                  <a:pt x="4743624" y="523418"/>
                </a:cubicBezTo>
                <a:cubicBezTo>
                  <a:pt x="4738961" y="524907"/>
                  <a:pt x="4734893" y="526519"/>
                  <a:pt x="4731420" y="528255"/>
                </a:cubicBezTo>
                <a:cubicBezTo>
                  <a:pt x="4727947" y="529992"/>
                  <a:pt x="4725517" y="531579"/>
                  <a:pt x="4724127" y="533018"/>
                </a:cubicBezTo>
                <a:cubicBezTo>
                  <a:pt x="4722738" y="534456"/>
                  <a:pt x="4721796" y="536069"/>
                  <a:pt x="4721300" y="537855"/>
                </a:cubicBezTo>
                <a:cubicBezTo>
                  <a:pt x="4720804" y="539641"/>
                  <a:pt x="4720556" y="542071"/>
                  <a:pt x="4720556" y="545147"/>
                </a:cubicBezTo>
                <a:cubicBezTo>
                  <a:pt x="4720556" y="547429"/>
                  <a:pt x="4720704" y="549513"/>
                  <a:pt x="4721002" y="551398"/>
                </a:cubicBezTo>
                <a:cubicBezTo>
                  <a:pt x="4721300" y="553283"/>
                  <a:pt x="4721721" y="554871"/>
                  <a:pt x="4722267" y="556161"/>
                </a:cubicBezTo>
                <a:cubicBezTo>
                  <a:pt x="4722813" y="557450"/>
                  <a:pt x="4723507" y="558443"/>
                  <a:pt x="4724351" y="559137"/>
                </a:cubicBezTo>
                <a:cubicBezTo>
                  <a:pt x="4725194" y="559832"/>
                  <a:pt x="4726161" y="560179"/>
                  <a:pt x="4727253" y="560179"/>
                </a:cubicBezTo>
                <a:cubicBezTo>
                  <a:pt x="4728840" y="560179"/>
                  <a:pt x="4730899" y="559484"/>
                  <a:pt x="4733429" y="558095"/>
                </a:cubicBezTo>
                <a:cubicBezTo>
                  <a:pt x="4735959" y="556706"/>
                  <a:pt x="4739110" y="555168"/>
                  <a:pt x="4742880" y="553482"/>
                </a:cubicBezTo>
                <a:cubicBezTo>
                  <a:pt x="4746650" y="551795"/>
                  <a:pt x="4750991" y="550257"/>
                  <a:pt x="4755902" y="548868"/>
                </a:cubicBezTo>
                <a:cubicBezTo>
                  <a:pt x="4760814" y="547479"/>
                  <a:pt x="4766395" y="546784"/>
                  <a:pt x="4772645" y="546784"/>
                </a:cubicBezTo>
                <a:cubicBezTo>
                  <a:pt x="4777408" y="546784"/>
                  <a:pt x="4781402" y="547280"/>
                  <a:pt x="4784626" y="548273"/>
                </a:cubicBezTo>
                <a:cubicBezTo>
                  <a:pt x="4787851" y="549265"/>
                  <a:pt x="4790430" y="550803"/>
                  <a:pt x="4792365" y="552886"/>
                </a:cubicBezTo>
                <a:cubicBezTo>
                  <a:pt x="4794300" y="554970"/>
                  <a:pt x="4795689" y="557574"/>
                  <a:pt x="4796532" y="560700"/>
                </a:cubicBezTo>
                <a:cubicBezTo>
                  <a:pt x="4797376" y="563825"/>
                  <a:pt x="4797797" y="567471"/>
                  <a:pt x="4797797" y="571639"/>
                </a:cubicBezTo>
                <a:lnTo>
                  <a:pt x="4797797" y="579675"/>
                </a:lnTo>
                <a:lnTo>
                  <a:pt x="4784849" y="579675"/>
                </a:lnTo>
                <a:cubicBezTo>
                  <a:pt x="4773042" y="579675"/>
                  <a:pt x="4762674" y="580568"/>
                  <a:pt x="4753744" y="582354"/>
                </a:cubicBezTo>
                <a:cubicBezTo>
                  <a:pt x="4744815" y="584140"/>
                  <a:pt x="4737348" y="586894"/>
                  <a:pt x="4731346" y="590614"/>
                </a:cubicBezTo>
                <a:cubicBezTo>
                  <a:pt x="4725343" y="594335"/>
                  <a:pt x="4720828" y="599048"/>
                  <a:pt x="4717802" y="604753"/>
                </a:cubicBezTo>
                <a:cubicBezTo>
                  <a:pt x="4714776" y="610458"/>
                  <a:pt x="4713263" y="617180"/>
                  <a:pt x="4713263" y="624919"/>
                </a:cubicBezTo>
                <a:cubicBezTo>
                  <a:pt x="4713263" y="632063"/>
                  <a:pt x="4714454" y="638314"/>
                  <a:pt x="4716835" y="643671"/>
                </a:cubicBezTo>
                <a:cubicBezTo>
                  <a:pt x="4719216" y="649029"/>
                  <a:pt x="4722565" y="653519"/>
                  <a:pt x="4726881" y="657140"/>
                </a:cubicBezTo>
                <a:cubicBezTo>
                  <a:pt x="4731197" y="660762"/>
                  <a:pt x="4736307" y="663490"/>
                  <a:pt x="4742210" y="665326"/>
                </a:cubicBezTo>
                <a:cubicBezTo>
                  <a:pt x="4748114" y="667162"/>
                  <a:pt x="4754588" y="668079"/>
                  <a:pt x="4761632" y="668079"/>
                </a:cubicBezTo>
                <a:cubicBezTo>
                  <a:pt x="4770165" y="668079"/>
                  <a:pt x="4777929" y="666442"/>
                  <a:pt x="4784924" y="663168"/>
                </a:cubicBezTo>
                <a:cubicBezTo>
                  <a:pt x="4791919" y="659894"/>
                  <a:pt x="4798145" y="655330"/>
                  <a:pt x="4803602" y="649476"/>
                </a:cubicBezTo>
                <a:lnTo>
                  <a:pt x="4803602" y="660043"/>
                </a:lnTo>
                <a:cubicBezTo>
                  <a:pt x="4803602" y="661432"/>
                  <a:pt x="4804023" y="662523"/>
                  <a:pt x="4804867" y="663317"/>
                </a:cubicBezTo>
                <a:cubicBezTo>
                  <a:pt x="4805710" y="664111"/>
                  <a:pt x="4807149" y="664681"/>
                  <a:pt x="4809183" y="665028"/>
                </a:cubicBezTo>
                <a:cubicBezTo>
                  <a:pt x="4811217" y="665376"/>
                  <a:pt x="4814466" y="665549"/>
                  <a:pt x="4818931" y="665549"/>
                </a:cubicBezTo>
                <a:cubicBezTo>
                  <a:pt x="4823098" y="665549"/>
                  <a:pt x="4826248" y="665376"/>
                  <a:pt x="4828382" y="665028"/>
                </a:cubicBezTo>
                <a:cubicBezTo>
                  <a:pt x="4830515" y="664681"/>
                  <a:pt x="4832077" y="664111"/>
                  <a:pt x="4833070" y="663317"/>
                </a:cubicBezTo>
                <a:cubicBezTo>
                  <a:pt x="4834062" y="662523"/>
                  <a:pt x="4834558" y="661432"/>
                  <a:pt x="4834558" y="660043"/>
                </a:cubicBezTo>
                <a:lnTo>
                  <a:pt x="4834558" y="570746"/>
                </a:lnTo>
                <a:cubicBezTo>
                  <a:pt x="4834558" y="561618"/>
                  <a:pt x="4833466" y="553730"/>
                  <a:pt x="4831284" y="547082"/>
                </a:cubicBezTo>
                <a:cubicBezTo>
                  <a:pt x="4829101" y="540434"/>
                  <a:pt x="4825628" y="535002"/>
                  <a:pt x="4820866" y="530785"/>
                </a:cubicBezTo>
                <a:cubicBezTo>
                  <a:pt x="4816103" y="526569"/>
                  <a:pt x="4810026" y="523443"/>
                  <a:pt x="4802634" y="521409"/>
                </a:cubicBezTo>
                <a:cubicBezTo>
                  <a:pt x="4795242" y="519375"/>
                  <a:pt x="4786338" y="518358"/>
                  <a:pt x="4775920" y="518358"/>
                </a:cubicBezTo>
                <a:close/>
                <a:moveTo>
                  <a:pt x="4286126" y="518358"/>
                </a:moveTo>
                <a:cubicBezTo>
                  <a:pt x="4275609" y="518358"/>
                  <a:pt x="4266159" y="520095"/>
                  <a:pt x="4257775" y="523567"/>
                </a:cubicBezTo>
                <a:cubicBezTo>
                  <a:pt x="4249391" y="527040"/>
                  <a:pt x="4242272" y="532075"/>
                  <a:pt x="4236418" y="538673"/>
                </a:cubicBezTo>
                <a:cubicBezTo>
                  <a:pt x="4230564" y="545271"/>
                  <a:pt x="4226099" y="553308"/>
                  <a:pt x="4223023" y="562783"/>
                </a:cubicBezTo>
                <a:cubicBezTo>
                  <a:pt x="4219947" y="572259"/>
                  <a:pt x="4218410" y="582900"/>
                  <a:pt x="4218410" y="594707"/>
                </a:cubicBezTo>
                <a:cubicBezTo>
                  <a:pt x="4218410" y="607109"/>
                  <a:pt x="4219873" y="617924"/>
                  <a:pt x="4222800" y="627152"/>
                </a:cubicBezTo>
                <a:cubicBezTo>
                  <a:pt x="4225727" y="636379"/>
                  <a:pt x="4230167" y="644019"/>
                  <a:pt x="4236120" y="650071"/>
                </a:cubicBezTo>
                <a:cubicBezTo>
                  <a:pt x="4242073" y="656123"/>
                  <a:pt x="4249490" y="660638"/>
                  <a:pt x="4258370" y="663614"/>
                </a:cubicBezTo>
                <a:cubicBezTo>
                  <a:pt x="4267250" y="666591"/>
                  <a:pt x="4277594" y="668079"/>
                  <a:pt x="4289401" y="668079"/>
                </a:cubicBezTo>
                <a:cubicBezTo>
                  <a:pt x="4295949" y="668079"/>
                  <a:pt x="4302101" y="667658"/>
                  <a:pt x="4307855" y="666814"/>
                </a:cubicBezTo>
                <a:cubicBezTo>
                  <a:pt x="4313610" y="665971"/>
                  <a:pt x="4318720" y="664979"/>
                  <a:pt x="4323184" y="663838"/>
                </a:cubicBezTo>
                <a:cubicBezTo>
                  <a:pt x="4327649" y="662697"/>
                  <a:pt x="4331320" y="661531"/>
                  <a:pt x="4334198" y="660340"/>
                </a:cubicBezTo>
                <a:cubicBezTo>
                  <a:pt x="4337075" y="659150"/>
                  <a:pt x="4338836" y="658207"/>
                  <a:pt x="4339481" y="657512"/>
                </a:cubicBezTo>
                <a:cubicBezTo>
                  <a:pt x="4340126" y="656818"/>
                  <a:pt x="4340647" y="656099"/>
                  <a:pt x="4341044" y="655354"/>
                </a:cubicBezTo>
                <a:cubicBezTo>
                  <a:pt x="4341441" y="654610"/>
                  <a:pt x="4341738" y="653693"/>
                  <a:pt x="4341937" y="652601"/>
                </a:cubicBezTo>
                <a:cubicBezTo>
                  <a:pt x="4342135" y="651510"/>
                  <a:pt x="4342284" y="650195"/>
                  <a:pt x="4342383" y="648657"/>
                </a:cubicBezTo>
                <a:cubicBezTo>
                  <a:pt x="4342483" y="647119"/>
                  <a:pt x="4342532" y="645259"/>
                  <a:pt x="4342532" y="643076"/>
                </a:cubicBezTo>
                <a:cubicBezTo>
                  <a:pt x="4342532" y="640596"/>
                  <a:pt x="4342458" y="638537"/>
                  <a:pt x="4342309" y="636900"/>
                </a:cubicBezTo>
                <a:cubicBezTo>
                  <a:pt x="4342160" y="635263"/>
                  <a:pt x="4341887" y="633998"/>
                  <a:pt x="4341490" y="633105"/>
                </a:cubicBezTo>
                <a:cubicBezTo>
                  <a:pt x="4341093" y="632212"/>
                  <a:pt x="4340597" y="631592"/>
                  <a:pt x="4340002" y="631244"/>
                </a:cubicBezTo>
                <a:cubicBezTo>
                  <a:pt x="4339407" y="630897"/>
                  <a:pt x="4338663" y="630723"/>
                  <a:pt x="4337770" y="630723"/>
                </a:cubicBezTo>
                <a:cubicBezTo>
                  <a:pt x="4336281" y="630723"/>
                  <a:pt x="4334347" y="631195"/>
                  <a:pt x="4331965" y="632137"/>
                </a:cubicBezTo>
                <a:cubicBezTo>
                  <a:pt x="4329584" y="633080"/>
                  <a:pt x="4326583" y="634122"/>
                  <a:pt x="4322961" y="635263"/>
                </a:cubicBezTo>
                <a:cubicBezTo>
                  <a:pt x="4319340" y="636404"/>
                  <a:pt x="4315049" y="637445"/>
                  <a:pt x="4310088" y="638388"/>
                </a:cubicBezTo>
                <a:cubicBezTo>
                  <a:pt x="4305127" y="639331"/>
                  <a:pt x="4299372" y="639802"/>
                  <a:pt x="4292824" y="639802"/>
                </a:cubicBezTo>
                <a:cubicBezTo>
                  <a:pt x="4286374" y="639802"/>
                  <a:pt x="4280843" y="638959"/>
                  <a:pt x="4276229" y="637272"/>
                </a:cubicBezTo>
                <a:cubicBezTo>
                  <a:pt x="4271616" y="635585"/>
                  <a:pt x="4267845" y="633129"/>
                  <a:pt x="4264918" y="629905"/>
                </a:cubicBezTo>
                <a:cubicBezTo>
                  <a:pt x="4261991" y="626680"/>
                  <a:pt x="4259858" y="622761"/>
                  <a:pt x="4258519" y="618147"/>
                </a:cubicBezTo>
                <a:cubicBezTo>
                  <a:pt x="4257179" y="613534"/>
                  <a:pt x="4256510" y="608399"/>
                  <a:pt x="4256510" y="602744"/>
                </a:cubicBezTo>
                <a:lnTo>
                  <a:pt x="4337323" y="602744"/>
                </a:lnTo>
                <a:cubicBezTo>
                  <a:pt x="4340895" y="602744"/>
                  <a:pt x="4343698" y="601652"/>
                  <a:pt x="4345732" y="599470"/>
                </a:cubicBezTo>
                <a:cubicBezTo>
                  <a:pt x="4347766" y="597287"/>
                  <a:pt x="4348783" y="593913"/>
                  <a:pt x="4348783" y="589349"/>
                </a:cubicBezTo>
                <a:lnTo>
                  <a:pt x="4348783" y="583396"/>
                </a:lnTo>
                <a:cubicBezTo>
                  <a:pt x="4348783" y="574070"/>
                  <a:pt x="4347592" y="565437"/>
                  <a:pt x="4345211" y="557500"/>
                </a:cubicBezTo>
                <a:cubicBezTo>
                  <a:pt x="4342830" y="549562"/>
                  <a:pt x="4339109" y="542692"/>
                  <a:pt x="4334049" y="536887"/>
                </a:cubicBezTo>
                <a:cubicBezTo>
                  <a:pt x="4328989" y="531083"/>
                  <a:pt x="4322515" y="526544"/>
                  <a:pt x="4314627" y="523270"/>
                </a:cubicBezTo>
                <a:cubicBezTo>
                  <a:pt x="4306739" y="519995"/>
                  <a:pt x="4297239" y="518358"/>
                  <a:pt x="4286126" y="518358"/>
                </a:cubicBezTo>
                <a:close/>
                <a:moveTo>
                  <a:pt x="4576937" y="472073"/>
                </a:moveTo>
                <a:cubicBezTo>
                  <a:pt x="4575944" y="472073"/>
                  <a:pt x="4575101" y="472346"/>
                  <a:pt x="4574406" y="472891"/>
                </a:cubicBezTo>
                <a:cubicBezTo>
                  <a:pt x="4573712" y="473437"/>
                  <a:pt x="4573117" y="474330"/>
                  <a:pt x="4572620" y="475570"/>
                </a:cubicBezTo>
                <a:cubicBezTo>
                  <a:pt x="4572124" y="476810"/>
                  <a:pt x="4571752" y="478472"/>
                  <a:pt x="4571504" y="480556"/>
                </a:cubicBezTo>
                <a:cubicBezTo>
                  <a:pt x="4571256" y="482639"/>
                  <a:pt x="4571132" y="485170"/>
                  <a:pt x="4571132" y="488146"/>
                </a:cubicBezTo>
                <a:cubicBezTo>
                  <a:pt x="4571132" y="491023"/>
                  <a:pt x="4571256" y="493479"/>
                  <a:pt x="4571504" y="495513"/>
                </a:cubicBezTo>
                <a:cubicBezTo>
                  <a:pt x="4571752" y="497547"/>
                  <a:pt x="4572124" y="499184"/>
                  <a:pt x="4572620" y="500424"/>
                </a:cubicBezTo>
                <a:cubicBezTo>
                  <a:pt x="4573117" y="501665"/>
                  <a:pt x="4573712" y="502582"/>
                  <a:pt x="4574406" y="503178"/>
                </a:cubicBezTo>
                <a:cubicBezTo>
                  <a:pt x="4575101" y="503773"/>
                  <a:pt x="4575944" y="504071"/>
                  <a:pt x="4576937" y="504071"/>
                </a:cubicBezTo>
                <a:lnTo>
                  <a:pt x="4625157" y="504071"/>
                </a:lnTo>
                <a:lnTo>
                  <a:pt x="4625157" y="659298"/>
                </a:lnTo>
                <a:cubicBezTo>
                  <a:pt x="4625157" y="660291"/>
                  <a:pt x="4625479" y="661184"/>
                  <a:pt x="4626124" y="661977"/>
                </a:cubicBezTo>
                <a:cubicBezTo>
                  <a:pt x="4626769" y="662771"/>
                  <a:pt x="4627836" y="663416"/>
                  <a:pt x="4629324" y="663912"/>
                </a:cubicBezTo>
                <a:cubicBezTo>
                  <a:pt x="4630812" y="664408"/>
                  <a:pt x="4632821" y="664805"/>
                  <a:pt x="4635352" y="665103"/>
                </a:cubicBezTo>
                <a:cubicBezTo>
                  <a:pt x="4637882" y="665400"/>
                  <a:pt x="4641032" y="665549"/>
                  <a:pt x="4644802" y="665549"/>
                </a:cubicBezTo>
                <a:cubicBezTo>
                  <a:pt x="4648572" y="665549"/>
                  <a:pt x="4651723" y="665400"/>
                  <a:pt x="4654253" y="665103"/>
                </a:cubicBezTo>
                <a:cubicBezTo>
                  <a:pt x="4656783" y="664805"/>
                  <a:pt x="4658792" y="664408"/>
                  <a:pt x="4660280" y="663912"/>
                </a:cubicBezTo>
                <a:cubicBezTo>
                  <a:pt x="4661769" y="663416"/>
                  <a:pt x="4662835" y="662771"/>
                  <a:pt x="4663480" y="661977"/>
                </a:cubicBezTo>
                <a:cubicBezTo>
                  <a:pt x="4664125" y="661184"/>
                  <a:pt x="4664447" y="660291"/>
                  <a:pt x="4664447" y="659298"/>
                </a:cubicBezTo>
                <a:lnTo>
                  <a:pt x="4664447" y="504071"/>
                </a:lnTo>
                <a:lnTo>
                  <a:pt x="4712668" y="504071"/>
                </a:lnTo>
                <a:cubicBezTo>
                  <a:pt x="4713561" y="504071"/>
                  <a:pt x="4714379" y="503773"/>
                  <a:pt x="4715123" y="503178"/>
                </a:cubicBezTo>
                <a:cubicBezTo>
                  <a:pt x="4715867" y="502582"/>
                  <a:pt x="4716488" y="501665"/>
                  <a:pt x="4716984" y="500424"/>
                </a:cubicBezTo>
                <a:cubicBezTo>
                  <a:pt x="4717480" y="499184"/>
                  <a:pt x="4717852" y="497547"/>
                  <a:pt x="4718100" y="495513"/>
                </a:cubicBezTo>
                <a:cubicBezTo>
                  <a:pt x="4718348" y="493479"/>
                  <a:pt x="4718472" y="491023"/>
                  <a:pt x="4718472" y="488146"/>
                </a:cubicBezTo>
                <a:cubicBezTo>
                  <a:pt x="4718472" y="485170"/>
                  <a:pt x="4718348" y="482639"/>
                  <a:pt x="4718100" y="480556"/>
                </a:cubicBezTo>
                <a:cubicBezTo>
                  <a:pt x="4717852" y="478472"/>
                  <a:pt x="4717480" y="476810"/>
                  <a:pt x="4716984" y="475570"/>
                </a:cubicBezTo>
                <a:cubicBezTo>
                  <a:pt x="4716488" y="474330"/>
                  <a:pt x="4715867" y="473437"/>
                  <a:pt x="4715123" y="472891"/>
                </a:cubicBezTo>
                <a:cubicBezTo>
                  <a:pt x="4714379" y="472346"/>
                  <a:pt x="4713561" y="472073"/>
                  <a:pt x="4712668" y="472073"/>
                </a:cubicBezTo>
                <a:close/>
                <a:moveTo>
                  <a:pt x="4086101" y="471180"/>
                </a:moveTo>
                <a:cubicBezTo>
                  <a:pt x="4082331" y="471180"/>
                  <a:pt x="4079181" y="471329"/>
                  <a:pt x="4076651" y="471626"/>
                </a:cubicBezTo>
                <a:cubicBezTo>
                  <a:pt x="4074121" y="471924"/>
                  <a:pt x="4072111" y="472321"/>
                  <a:pt x="4070623" y="472817"/>
                </a:cubicBezTo>
                <a:cubicBezTo>
                  <a:pt x="4069135" y="473313"/>
                  <a:pt x="4068068" y="473958"/>
                  <a:pt x="4067423" y="474752"/>
                </a:cubicBezTo>
                <a:cubicBezTo>
                  <a:pt x="4066778" y="475545"/>
                  <a:pt x="4066456" y="476488"/>
                  <a:pt x="4066456" y="477579"/>
                </a:cubicBezTo>
                <a:lnTo>
                  <a:pt x="4066456" y="659001"/>
                </a:lnTo>
                <a:cubicBezTo>
                  <a:pt x="4066456" y="660092"/>
                  <a:pt x="4066778" y="661035"/>
                  <a:pt x="4067423" y="661828"/>
                </a:cubicBezTo>
                <a:cubicBezTo>
                  <a:pt x="4068068" y="662622"/>
                  <a:pt x="4069135" y="663292"/>
                  <a:pt x="4070623" y="663838"/>
                </a:cubicBezTo>
                <a:cubicBezTo>
                  <a:pt x="4072111" y="664383"/>
                  <a:pt x="4074121" y="664805"/>
                  <a:pt x="4076651" y="665103"/>
                </a:cubicBezTo>
                <a:cubicBezTo>
                  <a:pt x="4079181" y="665400"/>
                  <a:pt x="4082331" y="665549"/>
                  <a:pt x="4086101" y="665549"/>
                </a:cubicBezTo>
                <a:cubicBezTo>
                  <a:pt x="4089971" y="665549"/>
                  <a:pt x="4093146" y="665400"/>
                  <a:pt x="4095626" y="665103"/>
                </a:cubicBezTo>
                <a:cubicBezTo>
                  <a:pt x="4098107" y="664805"/>
                  <a:pt x="4100091" y="664383"/>
                  <a:pt x="4101579" y="663838"/>
                </a:cubicBezTo>
                <a:cubicBezTo>
                  <a:pt x="4103068" y="663292"/>
                  <a:pt x="4104110" y="662622"/>
                  <a:pt x="4104705" y="661828"/>
                </a:cubicBezTo>
                <a:cubicBezTo>
                  <a:pt x="4105300" y="661035"/>
                  <a:pt x="4105598" y="660092"/>
                  <a:pt x="4105598" y="659001"/>
                </a:cubicBezTo>
                <a:lnTo>
                  <a:pt x="4105598" y="567620"/>
                </a:lnTo>
                <a:lnTo>
                  <a:pt x="4163790" y="659001"/>
                </a:lnTo>
                <a:cubicBezTo>
                  <a:pt x="4164484" y="660390"/>
                  <a:pt x="4165452" y="661580"/>
                  <a:pt x="4166692" y="662573"/>
                </a:cubicBezTo>
                <a:cubicBezTo>
                  <a:pt x="4167932" y="663565"/>
                  <a:pt x="4169966" y="664309"/>
                  <a:pt x="4172794" y="664805"/>
                </a:cubicBezTo>
                <a:cubicBezTo>
                  <a:pt x="4175621" y="665301"/>
                  <a:pt x="4180260" y="665549"/>
                  <a:pt x="4186709" y="665549"/>
                </a:cubicBezTo>
                <a:cubicBezTo>
                  <a:pt x="4190777" y="665549"/>
                  <a:pt x="4194151" y="665400"/>
                  <a:pt x="4196829" y="665103"/>
                </a:cubicBezTo>
                <a:cubicBezTo>
                  <a:pt x="4199508" y="664805"/>
                  <a:pt x="4201617" y="664383"/>
                  <a:pt x="4203155" y="663838"/>
                </a:cubicBezTo>
                <a:cubicBezTo>
                  <a:pt x="4204693" y="663292"/>
                  <a:pt x="4205734" y="662597"/>
                  <a:pt x="4206280" y="661754"/>
                </a:cubicBezTo>
                <a:cubicBezTo>
                  <a:pt x="4206826" y="660911"/>
                  <a:pt x="4207099" y="659943"/>
                  <a:pt x="4207099" y="658852"/>
                </a:cubicBezTo>
                <a:cubicBezTo>
                  <a:pt x="4207099" y="658058"/>
                  <a:pt x="4206875" y="656992"/>
                  <a:pt x="4206429" y="655652"/>
                </a:cubicBezTo>
                <a:cubicBezTo>
                  <a:pt x="4205982" y="654313"/>
                  <a:pt x="4204668" y="651609"/>
                  <a:pt x="4202485" y="647541"/>
                </a:cubicBezTo>
                <a:lnTo>
                  <a:pt x="4144888" y="560477"/>
                </a:lnTo>
                <a:lnTo>
                  <a:pt x="4197722" y="491271"/>
                </a:lnTo>
                <a:cubicBezTo>
                  <a:pt x="4200203" y="487402"/>
                  <a:pt x="4201890" y="484574"/>
                  <a:pt x="4202783" y="482788"/>
                </a:cubicBezTo>
                <a:cubicBezTo>
                  <a:pt x="4203676" y="481002"/>
                  <a:pt x="4204122" y="479266"/>
                  <a:pt x="4204122" y="477579"/>
                </a:cubicBezTo>
                <a:cubicBezTo>
                  <a:pt x="4204122" y="476587"/>
                  <a:pt x="4203824" y="475694"/>
                  <a:pt x="4203229" y="474900"/>
                </a:cubicBezTo>
                <a:cubicBezTo>
                  <a:pt x="4202634" y="474107"/>
                  <a:pt x="4201567" y="473437"/>
                  <a:pt x="4200029" y="472891"/>
                </a:cubicBezTo>
                <a:cubicBezTo>
                  <a:pt x="4198491" y="472346"/>
                  <a:pt x="4196433" y="471924"/>
                  <a:pt x="4193853" y="471626"/>
                </a:cubicBezTo>
                <a:cubicBezTo>
                  <a:pt x="4191273" y="471329"/>
                  <a:pt x="4187999" y="471180"/>
                  <a:pt x="4184030" y="471180"/>
                </a:cubicBezTo>
                <a:cubicBezTo>
                  <a:pt x="4180161" y="471180"/>
                  <a:pt x="4176986" y="471279"/>
                  <a:pt x="4174505" y="471477"/>
                </a:cubicBezTo>
                <a:cubicBezTo>
                  <a:pt x="4172025" y="471676"/>
                  <a:pt x="4169991" y="472023"/>
                  <a:pt x="4168403" y="472519"/>
                </a:cubicBezTo>
                <a:cubicBezTo>
                  <a:pt x="4166816" y="473015"/>
                  <a:pt x="4165526" y="473685"/>
                  <a:pt x="4164534" y="474528"/>
                </a:cubicBezTo>
                <a:cubicBezTo>
                  <a:pt x="4163542" y="475372"/>
                  <a:pt x="4162698" y="476438"/>
                  <a:pt x="4162004" y="477728"/>
                </a:cubicBezTo>
                <a:lnTo>
                  <a:pt x="4105598" y="559584"/>
                </a:lnTo>
                <a:lnTo>
                  <a:pt x="4105598" y="477579"/>
                </a:lnTo>
                <a:cubicBezTo>
                  <a:pt x="4105598" y="476488"/>
                  <a:pt x="4105300" y="475545"/>
                  <a:pt x="4104705" y="474752"/>
                </a:cubicBezTo>
                <a:cubicBezTo>
                  <a:pt x="4104110" y="473958"/>
                  <a:pt x="4103068" y="473313"/>
                  <a:pt x="4101579" y="472817"/>
                </a:cubicBezTo>
                <a:cubicBezTo>
                  <a:pt x="4100091" y="472321"/>
                  <a:pt x="4098107" y="471924"/>
                  <a:pt x="4095626" y="471626"/>
                </a:cubicBezTo>
                <a:cubicBezTo>
                  <a:pt x="4093146" y="471329"/>
                  <a:pt x="4089971" y="471180"/>
                  <a:pt x="4086101" y="471180"/>
                </a:cubicBezTo>
                <a:close/>
                <a:moveTo>
                  <a:pt x="4892601" y="457487"/>
                </a:moveTo>
                <a:cubicBezTo>
                  <a:pt x="4888930" y="457487"/>
                  <a:pt x="4885904" y="457636"/>
                  <a:pt x="4883522" y="457934"/>
                </a:cubicBezTo>
                <a:cubicBezTo>
                  <a:pt x="4881141" y="458232"/>
                  <a:pt x="4879231" y="458653"/>
                  <a:pt x="4877793" y="459199"/>
                </a:cubicBezTo>
                <a:cubicBezTo>
                  <a:pt x="4876354" y="459745"/>
                  <a:pt x="4875337" y="460414"/>
                  <a:pt x="4874742" y="461208"/>
                </a:cubicBezTo>
                <a:cubicBezTo>
                  <a:pt x="4874146" y="462002"/>
                  <a:pt x="4873849" y="462895"/>
                  <a:pt x="4873849" y="463887"/>
                </a:cubicBezTo>
                <a:lnTo>
                  <a:pt x="4873849" y="659596"/>
                </a:lnTo>
                <a:cubicBezTo>
                  <a:pt x="4873849" y="660588"/>
                  <a:pt x="4874146" y="661456"/>
                  <a:pt x="4874742" y="662201"/>
                </a:cubicBezTo>
                <a:cubicBezTo>
                  <a:pt x="4875337" y="662945"/>
                  <a:pt x="4876354" y="663565"/>
                  <a:pt x="4877793" y="664061"/>
                </a:cubicBezTo>
                <a:cubicBezTo>
                  <a:pt x="4879231" y="664557"/>
                  <a:pt x="4881141" y="664929"/>
                  <a:pt x="4883522" y="665177"/>
                </a:cubicBezTo>
                <a:cubicBezTo>
                  <a:pt x="4885904" y="665425"/>
                  <a:pt x="4888930" y="665549"/>
                  <a:pt x="4892601" y="665549"/>
                </a:cubicBezTo>
                <a:cubicBezTo>
                  <a:pt x="4896272" y="665549"/>
                  <a:pt x="4899298" y="665425"/>
                  <a:pt x="4901679" y="665177"/>
                </a:cubicBezTo>
                <a:cubicBezTo>
                  <a:pt x="4904061" y="664929"/>
                  <a:pt x="4905971" y="664557"/>
                  <a:pt x="4907409" y="664061"/>
                </a:cubicBezTo>
                <a:cubicBezTo>
                  <a:pt x="4908848" y="663565"/>
                  <a:pt x="4909865" y="662945"/>
                  <a:pt x="4910460" y="662201"/>
                </a:cubicBezTo>
                <a:cubicBezTo>
                  <a:pt x="4911056" y="661456"/>
                  <a:pt x="4911353" y="660588"/>
                  <a:pt x="4911353" y="659596"/>
                </a:cubicBezTo>
                <a:lnTo>
                  <a:pt x="4911353" y="589349"/>
                </a:lnTo>
                <a:lnTo>
                  <a:pt x="4955555" y="659298"/>
                </a:lnTo>
                <a:cubicBezTo>
                  <a:pt x="4956250" y="660588"/>
                  <a:pt x="4957044" y="661630"/>
                  <a:pt x="4957936" y="662424"/>
                </a:cubicBezTo>
                <a:cubicBezTo>
                  <a:pt x="4958829" y="663218"/>
                  <a:pt x="4960094" y="663838"/>
                  <a:pt x="4961732" y="664284"/>
                </a:cubicBezTo>
                <a:cubicBezTo>
                  <a:pt x="4963369" y="664731"/>
                  <a:pt x="4965452" y="665053"/>
                  <a:pt x="4967982" y="665252"/>
                </a:cubicBezTo>
                <a:cubicBezTo>
                  <a:pt x="4970512" y="665450"/>
                  <a:pt x="4973811" y="665549"/>
                  <a:pt x="4977879" y="665549"/>
                </a:cubicBezTo>
                <a:cubicBezTo>
                  <a:pt x="4981848" y="665549"/>
                  <a:pt x="4985073" y="665425"/>
                  <a:pt x="4987553" y="665177"/>
                </a:cubicBezTo>
                <a:cubicBezTo>
                  <a:pt x="4990034" y="664929"/>
                  <a:pt x="4991993" y="664582"/>
                  <a:pt x="4993432" y="664135"/>
                </a:cubicBezTo>
                <a:cubicBezTo>
                  <a:pt x="4994871" y="663689"/>
                  <a:pt x="4995863" y="663094"/>
                  <a:pt x="4996409" y="662349"/>
                </a:cubicBezTo>
                <a:cubicBezTo>
                  <a:pt x="4996954" y="661605"/>
                  <a:pt x="4997227" y="660737"/>
                  <a:pt x="4997227" y="659745"/>
                </a:cubicBezTo>
                <a:cubicBezTo>
                  <a:pt x="4997227" y="658554"/>
                  <a:pt x="4996954" y="657240"/>
                  <a:pt x="4996409" y="655801"/>
                </a:cubicBezTo>
                <a:cubicBezTo>
                  <a:pt x="4995863" y="654362"/>
                  <a:pt x="4994995" y="652651"/>
                  <a:pt x="4993804" y="650666"/>
                </a:cubicBezTo>
                <a:lnTo>
                  <a:pt x="4948858" y="581164"/>
                </a:lnTo>
                <a:lnTo>
                  <a:pt x="4987702" y="537111"/>
                </a:lnTo>
                <a:cubicBezTo>
                  <a:pt x="4989190" y="535225"/>
                  <a:pt x="4990307" y="533439"/>
                  <a:pt x="4991051" y="531753"/>
                </a:cubicBezTo>
                <a:cubicBezTo>
                  <a:pt x="4991795" y="530066"/>
                  <a:pt x="4992167" y="528479"/>
                  <a:pt x="4992167" y="526990"/>
                </a:cubicBezTo>
                <a:cubicBezTo>
                  <a:pt x="4992167" y="525899"/>
                  <a:pt x="4991869" y="524981"/>
                  <a:pt x="4991274" y="524237"/>
                </a:cubicBezTo>
                <a:cubicBezTo>
                  <a:pt x="4990679" y="523493"/>
                  <a:pt x="4989612" y="522873"/>
                  <a:pt x="4988074" y="522377"/>
                </a:cubicBezTo>
                <a:cubicBezTo>
                  <a:pt x="4986536" y="521880"/>
                  <a:pt x="4984502" y="521508"/>
                  <a:pt x="4981972" y="521260"/>
                </a:cubicBezTo>
                <a:cubicBezTo>
                  <a:pt x="4979442" y="521012"/>
                  <a:pt x="4976341" y="520888"/>
                  <a:pt x="4972670" y="520888"/>
                </a:cubicBezTo>
                <a:cubicBezTo>
                  <a:pt x="4968900" y="520888"/>
                  <a:pt x="4965800" y="521012"/>
                  <a:pt x="4963369" y="521260"/>
                </a:cubicBezTo>
                <a:cubicBezTo>
                  <a:pt x="4960938" y="521508"/>
                  <a:pt x="4958904" y="521880"/>
                  <a:pt x="4957267" y="522377"/>
                </a:cubicBezTo>
                <a:cubicBezTo>
                  <a:pt x="4955630" y="522873"/>
                  <a:pt x="4954315" y="523567"/>
                  <a:pt x="4953323" y="524460"/>
                </a:cubicBezTo>
                <a:cubicBezTo>
                  <a:pt x="4952331" y="525353"/>
                  <a:pt x="4951438" y="526395"/>
                  <a:pt x="4950644" y="527586"/>
                </a:cubicBezTo>
                <a:lnTo>
                  <a:pt x="4911353" y="580420"/>
                </a:lnTo>
                <a:lnTo>
                  <a:pt x="4911353" y="463887"/>
                </a:lnTo>
                <a:cubicBezTo>
                  <a:pt x="4911353" y="462895"/>
                  <a:pt x="4911056" y="462002"/>
                  <a:pt x="4910460" y="461208"/>
                </a:cubicBezTo>
                <a:cubicBezTo>
                  <a:pt x="4909865" y="460414"/>
                  <a:pt x="4908848" y="459745"/>
                  <a:pt x="4907409" y="459199"/>
                </a:cubicBezTo>
                <a:cubicBezTo>
                  <a:pt x="4905971" y="458653"/>
                  <a:pt x="4904061" y="458232"/>
                  <a:pt x="4901679" y="457934"/>
                </a:cubicBezTo>
                <a:cubicBezTo>
                  <a:pt x="4899298" y="457636"/>
                  <a:pt x="4896272" y="457487"/>
                  <a:pt x="4892601" y="457487"/>
                </a:cubicBezTo>
                <a:close/>
                <a:moveTo>
                  <a:pt x="0" y="0"/>
                </a:moveTo>
                <a:lnTo>
                  <a:pt x="6768791" y="0"/>
                </a:lnTo>
                <a:lnTo>
                  <a:pt x="7560527" y="791737"/>
                </a:lnTo>
                <a:lnTo>
                  <a:pt x="6768791" y="1583473"/>
                </a:lnTo>
                <a:lnTo>
                  <a:pt x="0" y="1583473"/>
                </a:lnTo>
                <a:close/>
              </a:path>
            </a:pathLst>
          </a:cu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dirty="0">
              <a:latin typeface="Poppins Black" panose="00000A00000000000000" pitchFamily="2" charset="0"/>
              <a:cs typeface="Poppins Black" panose="00000A00000000000000" pitchFamily="2" charset="0"/>
            </a:endParaRPr>
          </a:p>
        </p:txBody>
      </p:sp>
      <p:sp>
        <p:nvSpPr>
          <p:cNvPr id="29" name="Forme libre : forme 28">
            <a:extLst>
              <a:ext uri="{FF2B5EF4-FFF2-40B4-BE49-F238E27FC236}">
                <a16:creationId xmlns:a16="http://schemas.microsoft.com/office/drawing/2014/main" id="{5EB4441A-1D9E-139C-1A49-3001A43FB1AE}"/>
              </a:ext>
            </a:extLst>
          </p:cNvPr>
          <p:cNvSpPr/>
          <p:nvPr/>
        </p:nvSpPr>
        <p:spPr>
          <a:xfrm>
            <a:off x="12447095" y="1609964"/>
            <a:ext cx="11930555" cy="3166121"/>
          </a:xfrm>
          <a:custGeom>
            <a:avLst/>
            <a:gdLst/>
            <a:ahLst/>
            <a:cxnLst/>
            <a:rect l="l" t="t" r="r" b="b"/>
            <a:pathLst>
              <a:path w="7560527" h="1583473">
                <a:moveTo>
                  <a:pt x="5227241" y="1112001"/>
                </a:moveTo>
                <a:lnTo>
                  <a:pt x="5241528" y="1112001"/>
                </a:lnTo>
                <a:lnTo>
                  <a:pt x="5241528" y="1134623"/>
                </a:lnTo>
                <a:cubicBezTo>
                  <a:pt x="5236964" y="1139782"/>
                  <a:pt x="5232475" y="1143701"/>
                  <a:pt x="5228059" y="1146380"/>
                </a:cubicBezTo>
                <a:cubicBezTo>
                  <a:pt x="5223644" y="1149059"/>
                  <a:pt x="5218807" y="1150399"/>
                  <a:pt x="5213549" y="1150399"/>
                </a:cubicBezTo>
                <a:cubicBezTo>
                  <a:pt x="5207298" y="1150399"/>
                  <a:pt x="5202411" y="1148811"/>
                  <a:pt x="5198889" y="1145636"/>
                </a:cubicBezTo>
                <a:cubicBezTo>
                  <a:pt x="5195367" y="1142461"/>
                  <a:pt x="5193606" y="1138096"/>
                  <a:pt x="5193606" y="1132539"/>
                </a:cubicBezTo>
                <a:cubicBezTo>
                  <a:pt x="5193606" y="1129265"/>
                  <a:pt x="5194226" y="1126363"/>
                  <a:pt x="5195466" y="1123833"/>
                </a:cubicBezTo>
                <a:cubicBezTo>
                  <a:pt x="5196706" y="1121303"/>
                  <a:pt x="5198666" y="1119145"/>
                  <a:pt x="5201345" y="1117359"/>
                </a:cubicBezTo>
                <a:cubicBezTo>
                  <a:pt x="5204024" y="1115573"/>
                  <a:pt x="5207496" y="1114234"/>
                  <a:pt x="5211763" y="1113341"/>
                </a:cubicBezTo>
                <a:cubicBezTo>
                  <a:pt x="5216029" y="1112448"/>
                  <a:pt x="5221189" y="1112001"/>
                  <a:pt x="5227241" y="1112001"/>
                </a:cubicBezTo>
                <a:close/>
                <a:moveTo>
                  <a:pt x="4700389" y="1059167"/>
                </a:moveTo>
                <a:cubicBezTo>
                  <a:pt x="4705350" y="1059167"/>
                  <a:pt x="4709493" y="1060383"/>
                  <a:pt x="4712817" y="1062813"/>
                </a:cubicBezTo>
                <a:cubicBezTo>
                  <a:pt x="4716140" y="1065244"/>
                  <a:pt x="4718819" y="1068494"/>
                  <a:pt x="4720853" y="1072562"/>
                </a:cubicBezTo>
                <a:cubicBezTo>
                  <a:pt x="4722887" y="1076630"/>
                  <a:pt x="4724326" y="1081268"/>
                  <a:pt x="4725169" y="1086477"/>
                </a:cubicBezTo>
                <a:cubicBezTo>
                  <a:pt x="4726013" y="1091686"/>
                  <a:pt x="4726434" y="1097118"/>
                  <a:pt x="4726434" y="1102774"/>
                </a:cubicBezTo>
                <a:cubicBezTo>
                  <a:pt x="4726434" y="1107834"/>
                  <a:pt x="4725913" y="1112894"/>
                  <a:pt x="4724872" y="1117954"/>
                </a:cubicBezTo>
                <a:cubicBezTo>
                  <a:pt x="4723830" y="1123014"/>
                  <a:pt x="4722217" y="1127554"/>
                  <a:pt x="4720035" y="1131572"/>
                </a:cubicBezTo>
                <a:cubicBezTo>
                  <a:pt x="4717852" y="1135590"/>
                  <a:pt x="4715049" y="1138840"/>
                  <a:pt x="4711626" y="1141320"/>
                </a:cubicBezTo>
                <a:cubicBezTo>
                  <a:pt x="4708203" y="1143801"/>
                  <a:pt x="4704060" y="1145041"/>
                  <a:pt x="4699199" y="1145041"/>
                </a:cubicBezTo>
                <a:cubicBezTo>
                  <a:pt x="4694039" y="1145041"/>
                  <a:pt x="4689078" y="1143230"/>
                  <a:pt x="4684316" y="1139609"/>
                </a:cubicBezTo>
                <a:cubicBezTo>
                  <a:pt x="4679553" y="1135987"/>
                  <a:pt x="4674543" y="1130853"/>
                  <a:pt x="4669284" y="1124205"/>
                </a:cubicBezTo>
                <a:lnTo>
                  <a:pt x="4669284" y="1080450"/>
                </a:lnTo>
                <a:cubicBezTo>
                  <a:pt x="4672261" y="1076481"/>
                  <a:pt x="4675089" y="1073157"/>
                  <a:pt x="4677767" y="1070478"/>
                </a:cubicBezTo>
                <a:cubicBezTo>
                  <a:pt x="4680446" y="1067799"/>
                  <a:pt x="4683051" y="1065616"/>
                  <a:pt x="4685581" y="1063930"/>
                </a:cubicBezTo>
                <a:cubicBezTo>
                  <a:pt x="4688111" y="1062243"/>
                  <a:pt x="4690592" y="1061027"/>
                  <a:pt x="4693022" y="1060283"/>
                </a:cubicBezTo>
                <a:cubicBezTo>
                  <a:pt x="4695453" y="1059539"/>
                  <a:pt x="4697909" y="1059167"/>
                  <a:pt x="4700389" y="1059167"/>
                </a:cubicBezTo>
                <a:close/>
                <a:moveTo>
                  <a:pt x="5895330" y="1056786"/>
                </a:moveTo>
                <a:cubicBezTo>
                  <a:pt x="5901581" y="1056786"/>
                  <a:pt x="5906765" y="1057927"/>
                  <a:pt x="5910883" y="1060209"/>
                </a:cubicBezTo>
                <a:cubicBezTo>
                  <a:pt x="5915001" y="1062491"/>
                  <a:pt x="5918299" y="1065666"/>
                  <a:pt x="5920780" y="1069734"/>
                </a:cubicBezTo>
                <a:cubicBezTo>
                  <a:pt x="5923260" y="1073802"/>
                  <a:pt x="5925022" y="1078589"/>
                  <a:pt x="5926063" y="1084096"/>
                </a:cubicBezTo>
                <a:cubicBezTo>
                  <a:pt x="5927105" y="1089602"/>
                  <a:pt x="5927626" y="1095630"/>
                  <a:pt x="5927626" y="1102178"/>
                </a:cubicBezTo>
                <a:cubicBezTo>
                  <a:pt x="5927626" y="1109223"/>
                  <a:pt x="5926981" y="1115499"/>
                  <a:pt x="5925691" y="1121005"/>
                </a:cubicBezTo>
                <a:cubicBezTo>
                  <a:pt x="5924401" y="1126512"/>
                  <a:pt x="5922417" y="1131200"/>
                  <a:pt x="5919738" y="1135069"/>
                </a:cubicBezTo>
                <a:cubicBezTo>
                  <a:pt x="5917059" y="1138939"/>
                  <a:pt x="5913636" y="1141891"/>
                  <a:pt x="5909469" y="1143925"/>
                </a:cubicBezTo>
                <a:cubicBezTo>
                  <a:pt x="5905302" y="1145959"/>
                  <a:pt x="5900391" y="1146976"/>
                  <a:pt x="5894735" y="1146976"/>
                </a:cubicBezTo>
                <a:cubicBezTo>
                  <a:pt x="5888584" y="1146976"/>
                  <a:pt x="5883424" y="1145860"/>
                  <a:pt x="5879257" y="1143627"/>
                </a:cubicBezTo>
                <a:cubicBezTo>
                  <a:pt x="5875090" y="1141395"/>
                  <a:pt x="5871791" y="1138244"/>
                  <a:pt x="5869360" y="1134176"/>
                </a:cubicBezTo>
                <a:cubicBezTo>
                  <a:pt x="5866929" y="1130109"/>
                  <a:pt x="5865168" y="1125321"/>
                  <a:pt x="5864076" y="1119815"/>
                </a:cubicBezTo>
                <a:cubicBezTo>
                  <a:pt x="5862985" y="1114308"/>
                  <a:pt x="5862439" y="1108280"/>
                  <a:pt x="5862439" y="1101732"/>
                </a:cubicBezTo>
                <a:cubicBezTo>
                  <a:pt x="5862439" y="1094687"/>
                  <a:pt x="5863109" y="1088412"/>
                  <a:pt x="5864449" y="1082905"/>
                </a:cubicBezTo>
                <a:cubicBezTo>
                  <a:pt x="5865788" y="1077399"/>
                  <a:pt x="5867797" y="1072686"/>
                  <a:pt x="5870476" y="1068767"/>
                </a:cubicBezTo>
                <a:cubicBezTo>
                  <a:pt x="5873155" y="1064847"/>
                  <a:pt x="5876578" y="1061871"/>
                  <a:pt x="5880745" y="1059837"/>
                </a:cubicBezTo>
                <a:cubicBezTo>
                  <a:pt x="5884912" y="1057803"/>
                  <a:pt x="5889774" y="1056786"/>
                  <a:pt x="5895330" y="1056786"/>
                </a:cubicBezTo>
                <a:close/>
                <a:moveTo>
                  <a:pt x="4857105" y="1056786"/>
                </a:moveTo>
                <a:cubicBezTo>
                  <a:pt x="4863356" y="1056786"/>
                  <a:pt x="4868540" y="1057927"/>
                  <a:pt x="4872658" y="1060209"/>
                </a:cubicBezTo>
                <a:cubicBezTo>
                  <a:pt x="4876775" y="1062491"/>
                  <a:pt x="4880074" y="1065666"/>
                  <a:pt x="4882555" y="1069734"/>
                </a:cubicBezTo>
                <a:cubicBezTo>
                  <a:pt x="4885035" y="1073802"/>
                  <a:pt x="4886797" y="1078589"/>
                  <a:pt x="4887838" y="1084096"/>
                </a:cubicBezTo>
                <a:cubicBezTo>
                  <a:pt x="4888880" y="1089602"/>
                  <a:pt x="4889401" y="1095630"/>
                  <a:pt x="4889401" y="1102178"/>
                </a:cubicBezTo>
                <a:cubicBezTo>
                  <a:pt x="4889401" y="1109223"/>
                  <a:pt x="4888756" y="1115499"/>
                  <a:pt x="4887466" y="1121005"/>
                </a:cubicBezTo>
                <a:cubicBezTo>
                  <a:pt x="4886176" y="1126512"/>
                  <a:pt x="4884192" y="1131200"/>
                  <a:pt x="4881513" y="1135069"/>
                </a:cubicBezTo>
                <a:cubicBezTo>
                  <a:pt x="4878834" y="1138939"/>
                  <a:pt x="4875411" y="1141891"/>
                  <a:pt x="4871244" y="1143925"/>
                </a:cubicBezTo>
                <a:cubicBezTo>
                  <a:pt x="4867077" y="1145959"/>
                  <a:pt x="4862166" y="1146976"/>
                  <a:pt x="4856510" y="1146976"/>
                </a:cubicBezTo>
                <a:cubicBezTo>
                  <a:pt x="4850359" y="1146976"/>
                  <a:pt x="4845199" y="1145860"/>
                  <a:pt x="4841032" y="1143627"/>
                </a:cubicBezTo>
                <a:cubicBezTo>
                  <a:pt x="4836865" y="1141395"/>
                  <a:pt x="4833566" y="1138244"/>
                  <a:pt x="4831135" y="1134176"/>
                </a:cubicBezTo>
                <a:cubicBezTo>
                  <a:pt x="4828704" y="1130109"/>
                  <a:pt x="4826943" y="1125321"/>
                  <a:pt x="4825851" y="1119815"/>
                </a:cubicBezTo>
                <a:cubicBezTo>
                  <a:pt x="4824760" y="1114308"/>
                  <a:pt x="4824214" y="1108280"/>
                  <a:pt x="4824214" y="1101732"/>
                </a:cubicBezTo>
                <a:cubicBezTo>
                  <a:pt x="4824214" y="1094687"/>
                  <a:pt x="4824884" y="1088412"/>
                  <a:pt x="4826224" y="1082905"/>
                </a:cubicBezTo>
                <a:cubicBezTo>
                  <a:pt x="4827563" y="1077399"/>
                  <a:pt x="4829572" y="1072686"/>
                  <a:pt x="4832251" y="1068767"/>
                </a:cubicBezTo>
                <a:cubicBezTo>
                  <a:pt x="4834930" y="1064847"/>
                  <a:pt x="4838353" y="1061871"/>
                  <a:pt x="4842520" y="1059837"/>
                </a:cubicBezTo>
                <a:cubicBezTo>
                  <a:pt x="4846687" y="1057803"/>
                  <a:pt x="4851549" y="1056786"/>
                  <a:pt x="4857105" y="1056786"/>
                </a:cubicBezTo>
                <a:close/>
                <a:moveTo>
                  <a:pt x="5662414" y="1053660"/>
                </a:moveTo>
                <a:cubicBezTo>
                  <a:pt x="5671840" y="1053660"/>
                  <a:pt x="5678810" y="1056662"/>
                  <a:pt x="5683325" y="1062665"/>
                </a:cubicBezTo>
                <a:cubicBezTo>
                  <a:pt x="5687839" y="1068667"/>
                  <a:pt x="5689948" y="1076927"/>
                  <a:pt x="5689650" y="1087444"/>
                </a:cubicBezTo>
                <a:lnTo>
                  <a:pt x="5633691" y="1087444"/>
                </a:lnTo>
                <a:cubicBezTo>
                  <a:pt x="5633889" y="1082781"/>
                  <a:pt x="5634608" y="1078391"/>
                  <a:pt x="5635849" y="1074273"/>
                </a:cubicBezTo>
                <a:cubicBezTo>
                  <a:pt x="5637089" y="1070156"/>
                  <a:pt x="5638875" y="1066584"/>
                  <a:pt x="5641206" y="1063558"/>
                </a:cubicBezTo>
                <a:cubicBezTo>
                  <a:pt x="5643538" y="1060531"/>
                  <a:pt x="5646465" y="1058125"/>
                  <a:pt x="5649987" y="1056339"/>
                </a:cubicBezTo>
                <a:cubicBezTo>
                  <a:pt x="5653510" y="1054553"/>
                  <a:pt x="5657652" y="1053660"/>
                  <a:pt x="5662414" y="1053660"/>
                </a:cubicBezTo>
                <a:close/>
                <a:moveTo>
                  <a:pt x="3990628" y="1028955"/>
                </a:moveTo>
                <a:cubicBezTo>
                  <a:pt x="3980309" y="1028955"/>
                  <a:pt x="3971454" y="1032626"/>
                  <a:pt x="3964062" y="1039968"/>
                </a:cubicBezTo>
                <a:cubicBezTo>
                  <a:pt x="3956670" y="1047310"/>
                  <a:pt x="3952975" y="1056191"/>
                  <a:pt x="3952975" y="1066608"/>
                </a:cubicBezTo>
                <a:cubicBezTo>
                  <a:pt x="3952975" y="1077026"/>
                  <a:pt x="3956670" y="1085931"/>
                  <a:pt x="3964062" y="1093323"/>
                </a:cubicBezTo>
                <a:cubicBezTo>
                  <a:pt x="3971454" y="1100715"/>
                  <a:pt x="3980309" y="1104411"/>
                  <a:pt x="3990628" y="1104411"/>
                </a:cubicBezTo>
                <a:cubicBezTo>
                  <a:pt x="4001046" y="1104411"/>
                  <a:pt x="4009951" y="1100715"/>
                  <a:pt x="4017343" y="1093323"/>
                </a:cubicBezTo>
                <a:cubicBezTo>
                  <a:pt x="4024734" y="1085931"/>
                  <a:pt x="4028430" y="1077026"/>
                  <a:pt x="4028430" y="1066608"/>
                </a:cubicBezTo>
                <a:cubicBezTo>
                  <a:pt x="4028430" y="1056191"/>
                  <a:pt x="4024734" y="1047310"/>
                  <a:pt x="4017343" y="1039968"/>
                </a:cubicBezTo>
                <a:cubicBezTo>
                  <a:pt x="4009951" y="1032626"/>
                  <a:pt x="4001046" y="1028955"/>
                  <a:pt x="3990628" y="1028955"/>
                </a:cubicBezTo>
                <a:close/>
                <a:moveTo>
                  <a:pt x="5538292" y="1027318"/>
                </a:moveTo>
                <a:cubicBezTo>
                  <a:pt x="5528568" y="1027318"/>
                  <a:pt x="5519639" y="1028856"/>
                  <a:pt x="5511503" y="1031932"/>
                </a:cubicBezTo>
                <a:cubicBezTo>
                  <a:pt x="5503367" y="1035007"/>
                  <a:pt x="5496322" y="1039720"/>
                  <a:pt x="5490369" y="1046070"/>
                </a:cubicBezTo>
                <a:cubicBezTo>
                  <a:pt x="5484416" y="1052420"/>
                  <a:pt x="5479777" y="1060432"/>
                  <a:pt x="5476454" y="1070106"/>
                </a:cubicBezTo>
                <a:cubicBezTo>
                  <a:pt x="5473130" y="1079780"/>
                  <a:pt x="5471468" y="1091264"/>
                  <a:pt x="5471468" y="1104560"/>
                </a:cubicBezTo>
                <a:cubicBezTo>
                  <a:pt x="5471468" y="1116069"/>
                  <a:pt x="5472832" y="1126289"/>
                  <a:pt x="5475561" y="1135218"/>
                </a:cubicBezTo>
                <a:cubicBezTo>
                  <a:pt x="5478289" y="1144148"/>
                  <a:pt x="5482332" y="1151713"/>
                  <a:pt x="5487690" y="1157915"/>
                </a:cubicBezTo>
                <a:cubicBezTo>
                  <a:pt x="5493048" y="1164116"/>
                  <a:pt x="5499671" y="1168804"/>
                  <a:pt x="5507559" y="1171979"/>
                </a:cubicBezTo>
                <a:cubicBezTo>
                  <a:pt x="5515447" y="1175154"/>
                  <a:pt x="5524500" y="1176741"/>
                  <a:pt x="5534720" y="1176741"/>
                </a:cubicBezTo>
                <a:cubicBezTo>
                  <a:pt x="5539284" y="1176741"/>
                  <a:pt x="5543724" y="1176344"/>
                  <a:pt x="5548040" y="1175551"/>
                </a:cubicBezTo>
                <a:cubicBezTo>
                  <a:pt x="5552356" y="1174757"/>
                  <a:pt x="5556349" y="1173715"/>
                  <a:pt x="5560021" y="1172425"/>
                </a:cubicBezTo>
                <a:cubicBezTo>
                  <a:pt x="5563692" y="1171135"/>
                  <a:pt x="5566966" y="1169672"/>
                  <a:pt x="5569843" y="1168035"/>
                </a:cubicBezTo>
                <a:cubicBezTo>
                  <a:pt x="5572721" y="1166398"/>
                  <a:pt x="5574755" y="1165009"/>
                  <a:pt x="5575945" y="1163868"/>
                </a:cubicBezTo>
                <a:cubicBezTo>
                  <a:pt x="5577136" y="1162727"/>
                  <a:pt x="5577905" y="1161784"/>
                  <a:pt x="5578252" y="1161040"/>
                </a:cubicBezTo>
                <a:cubicBezTo>
                  <a:pt x="5578599" y="1160296"/>
                  <a:pt x="5578897" y="1159328"/>
                  <a:pt x="5579145" y="1158138"/>
                </a:cubicBezTo>
                <a:cubicBezTo>
                  <a:pt x="5579393" y="1156947"/>
                  <a:pt x="5579592" y="1155484"/>
                  <a:pt x="5579740" y="1153747"/>
                </a:cubicBezTo>
                <a:cubicBezTo>
                  <a:pt x="5579889" y="1152011"/>
                  <a:pt x="5579964" y="1149853"/>
                  <a:pt x="5579964" y="1147273"/>
                </a:cubicBezTo>
                <a:cubicBezTo>
                  <a:pt x="5579964" y="1143999"/>
                  <a:pt x="5579864" y="1141320"/>
                  <a:pt x="5579666" y="1139237"/>
                </a:cubicBezTo>
                <a:cubicBezTo>
                  <a:pt x="5579468" y="1137153"/>
                  <a:pt x="5579195" y="1135442"/>
                  <a:pt x="5578847" y="1134102"/>
                </a:cubicBezTo>
                <a:cubicBezTo>
                  <a:pt x="5578500" y="1132763"/>
                  <a:pt x="5578029" y="1131845"/>
                  <a:pt x="5577433" y="1131349"/>
                </a:cubicBezTo>
                <a:cubicBezTo>
                  <a:pt x="5576838" y="1130853"/>
                  <a:pt x="5576094" y="1130605"/>
                  <a:pt x="5575201" y="1130605"/>
                </a:cubicBezTo>
                <a:cubicBezTo>
                  <a:pt x="5573911" y="1130605"/>
                  <a:pt x="5572324" y="1131374"/>
                  <a:pt x="5570439" y="1132911"/>
                </a:cubicBezTo>
                <a:cubicBezTo>
                  <a:pt x="5568553" y="1134449"/>
                  <a:pt x="5566222" y="1136161"/>
                  <a:pt x="5563444" y="1138046"/>
                </a:cubicBezTo>
                <a:cubicBezTo>
                  <a:pt x="5560665" y="1139931"/>
                  <a:pt x="5557416" y="1141643"/>
                  <a:pt x="5553695" y="1143181"/>
                </a:cubicBezTo>
                <a:cubicBezTo>
                  <a:pt x="5549975" y="1144718"/>
                  <a:pt x="5545535" y="1145487"/>
                  <a:pt x="5540375" y="1145487"/>
                </a:cubicBezTo>
                <a:cubicBezTo>
                  <a:pt x="5535315" y="1145487"/>
                  <a:pt x="5530875" y="1144570"/>
                  <a:pt x="5527055" y="1142734"/>
                </a:cubicBezTo>
                <a:cubicBezTo>
                  <a:pt x="5523235" y="1140899"/>
                  <a:pt x="5520060" y="1138145"/>
                  <a:pt x="5517530" y="1134474"/>
                </a:cubicBezTo>
                <a:cubicBezTo>
                  <a:pt x="5515000" y="1130803"/>
                  <a:pt x="5513090" y="1126239"/>
                  <a:pt x="5511800" y="1120782"/>
                </a:cubicBezTo>
                <a:cubicBezTo>
                  <a:pt x="5510510" y="1115325"/>
                  <a:pt x="5509866" y="1109025"/>
                  <a:pt x="5509866" y="1101881"/>
                </a:cubicBezTo>
                <a:cubicBezTo>
                  <a:pt x="5509866" y="1087395"/>
                  <a:pt x="5512445" y="1076406"/>
                  <a:pt x="5517605" y="1068915"/>
                </a:cubicBezTo>
                <a:cubicBezTo>
                  <a:pt x="5522764" y="1061424"/>
                  <a:pt x="5530205" y="1057679"/>
                  <a:pt x="5539929" y="1057679"/>
                </a:cubicBezTo>
                <a:cubicBezTo>
                  <a:pt x="5544890" y="1057679"/>
                  <a:pt x="5549156" y="1058373"/>
                  <a:pt x="5552728" y="1059762"/>
                </a:cubicBezTo>
                <a:cubicBezTo>
                  <a:pt x="5556300" y="1061151"/>
                  <a:pt x="5559376" y="1062689"/>
                  <a:pt x="5561955" y="1064376"/>
                </a:cubicBezTo>
                <a:cubicBezTo>
                  <a:pt x="5564535" y="1066063"/>
                  <a:pt x="5566767" y="1067601"/>
                  <a:pt x="5568653" y="1068990"/>
                </a:cubicBezTo>
                <a:cubicBezTo>
                  <a:pt x="5570538" y="1070379"/>
                  <a:pt x="5572324" y="1071073"/>
                  <a:pt x="5574010" y="1071073"/>
                </a:cubicBezTo>
                <a:cubicBezTo>
                  <a:pt x="5575598" y="1071073"/>
                  <a:pt x="5576888" y="1069908"/>
                  <a:pt x="5577880" y="1067576"/>
                </a:cubicBezTo>
                <a:cubicBezTo>
                  <a:pt x="5578872" y="1065244"/>
                  <a:pt x="5579368" y="1061201"/>
                  <a:pt x="5579368" y="1055446"/>
                </a:cubicBezTo>
                <a:cubicBezTo>
                  <a:pt x="5579368" y="1052966"/>
                  <a:pt x="5579294" y="1050858"/>
                  <a:pt x="5579145" y="1049121"/>
                </a:cubicBezTo>
                <a:cubicBezTo>
                  <a:pt x="5578996" y="1047385"/>
                  <a:pt x="5578798" y="1045921"/>
                  <a:pt x="5578550" y="1044731"/>
                </a:cubicBezTo>
                <a:cubicBezTo>
                  <a:pt x="5578302" y="1043540"/>
                  <a:pt x="5577954" y="1042573"/>
                  <a:pt x="5577508" y="1041829"/>
                </a:cubicBezTo>
                <a:cubicBezTo>
                  <a:pt x="5577061" y="1041084"/>
                  <a:pt x="5576292" y="1040167"/>
                  <a:pt x="5575201" y="1039075"/>
                </a:cubicBezTo>
                <a:cubicBezTo>
                  <a:pt x="5574110" y="1037984"/>
                  <a:pt x="5572249" y="1036694"/>
                  <a:pt x="5569620" y="1035206"/>
                </a:cubicBezTo>
                <a:cubicBezTo>
                  <a:pt x="5566991" y="1033717"/>
                  <a:pt x="5564014" y="1032378"/>
                  <a:pt x="5560690" y="1031187"/>
                </a:cubicBezTo>
                <a:cubicBezTo>
                  <a:pt x="5557367" y="1029997"/>
                  <a:pt x="5553795" y="1029054"/>
                  <a:pt x="5549975" y="1028360"/>
                </a:cubicBezTo>
                <a:cubicBezTo>
                  <a:pt x="5546155" y="1027665"/>
                  <a:pt x="5542260" y="1027318"/>
                  <a:pt x="5538292" y="1027318"/>
                </a:cubicBezTo>
                <a:close/>
                <a:moveTo>
                  <a:pt x="5896670" y="1027169"/>
                </a:moveTo>
                <a:cubicBezTo>
                  <a:pt x="5884466" y="1027169"/>
                  <a:pt x="5873825" y="1029005"/>
                  <a:pt x="5864746" y="1032676"/>
                </a:cubicBezTo>
                <a:cubicBezTo>
                  <a:pt x="5855668" y="1036347"/>
                  <a:pt x="5848102" y="1041531"/>
                  <a:pt x="5842050" y="1048228"/>
                </a:cubicBezTo>
                <a:cubicBezTo>
                  <a:pt x="5835998" y="1054925"/>
                  <a:pt x="5831458" y="1062962"/>
                  <a:pt x="5828432" y="1072338"/>
                </a:cubicBezTo>
                <a:cubicBezTo>
                  <a:pt x="5825406" y="1081715"/>
                  <a:pt x="5823893" y="1092058"/>
                  <a:pt x="5823893" y="1103369"/>
                </a:cubicBezTo>
                <a:cubicBezTo>
                  <a:pt x="5823893" y="1115077"/>
                  <a:pt x="5825282" y="1125495"/>
                  <a:pt x="5828060" y="1134623"/>
                </a:cubicBezTo>
                <a:cubicBezTo>
                  <a:pt x="5830838" y="1143751"/>
                  <a:pt x="5835105" y="1151441"/>
                  <a:pt x="5840859" y="1157691"/>
                </a:cubicBezTo>
                <a:cubicBezTo>
                  <a:pt x="5846614" y="1163942"/>
                  <a:pt x="5853857" y="1168705"/>
                  <a:pt x="5862588" y="1171979"/>
                </a:cubicBezTo>
                <a:cubicBezTo>
                  <a:pt x="5871319" y="1175253"/>
                  <a:pt x="5881589" y="1176890"/>
                  <a:pt x="5893396" y="1176890"/>
                </a:cubicBezTo>
                <a:cubicBezTo>
                  <a:pt x="5905600" y="1176890"/>
                  <a:pt x="5916266" y="1175055"/>
                  <a:pt x="5925394" y="1171384"/>
                </a:cubicBezTo>
                <a:cubicBezTo>
                  <a:pt x="5934522" y="1167712"/>
                  <a:pt x="5942112" y="1162503"/>
                  <a:pt x="5948164" y="1155757"/>
                </a:cubicBezTo>
                <a:cubicBezTo>
                  <a:pt x="5954217" y="1149010"/>
                  <a:pt x="5958731" y="1140973"/>
                  <a:pt x="5961708" y="1131646"/>
                </a:cubicBezTo>
                <a:cubicBezTo>
                  <a:pt x="5964684" y="1122320"/>
                  <a:pt x="5966172" y="1112001"/>
                  <a:pt x="5966172" y="1100690"/>
                </a:cubicBezTo>
                <a:cubicBezTo>
                  <a:pt x="5966172" y="1088883"/>
                  <a:pt x="5964783" y="1078416"/>
                  <a:pt x="5962005" y="1069287"/>
                </a:cubicBezTo>
                <a:cubicBezTo>
                  <a:pt x="5959227" y="1060159"/>
                  <a:pt x="5954986" y="1052470"/>
                  <a:pt x="5949281" y="1046219"/>
                </a:cubicBezTo>
                <a:cubicBezTo>
                  <a:pt x="5943575" y="1039968"/>
                  <a:pt x="5936357" y="1035231"/>
                  <a:pt x="5927626" y="1032006"/>
                </a:cubicBezTo>
                <a:cubicBezTo>
                  <a:pt x="5918895" y="1028781"/>
                  <a:pt x="5908576" y="1027169"/>
                  <a:pt x="5896670" y="1027169"/>
                </a:cubicBezTo>
                <a:close/>
                <a:moveTo>
                  <a:pt x="5663307" y="1027169"/>
                </a:moveTo>
                <a:cubicBezTo>
                  <a:pt x="5652790" y="1027169"/>
                  <a:pt x="5643340" y="1028905"/>
                  <a:pt x="5634956" y="1032378"/>
                </a:cubicBezTo>
                <a:cubicBezTo>
                  <a:pt x="5626572" y="1035851"/>
                  <a:pt x="5619453" y="1040886"/>
                  <a:pt x="5613599" y="1047484"/>
                </a:cubicBezTo>
                <a:cubicBezTo>
                  <a:pt x="5607745" y="1054082"/>
                  <a:pt x="5603280" y="1062119"/>
                  <a:pt x="5600204" y="1071594"/>
                </a:cubicBezTo>
                <a:cubicBezTo>
                  <a:pt x="5597128" y="1081070"/>
                  <a:pt x="5595591" y="1091711"/>
                  <a:pt x="5595591" y="1103518"/>
                </a:cubicBezTo>
                <a:cubicBezTo>
                  <a:pt x="5595591" y="1115920"/>
                  <a:pt x="5597054" y="1126735"/>
                  <a:pt x="5599981" y="1135962"/>
                </a:cubicBezTo>
                <a:cubicBezTo>
                  <a:pt x="5602908" y="1145190"/>
                  <a:pt x="5607348" y="1152830"/>
                  <a:pt x="5613301" y="1158882"/>
                </a:cubicBezTo>
                <a:cubicBezTo>
                  <a:pt x="5619254" y="1164934"/>
                  <a:pt x="5626671" y="1169449"/>
                  <a:pt x="5635551" y="1172425"/>
                </a:cubicBezTo>
                <a:cubicBezTo>
                  <a:pt x="5644431" y="1175402"/>
                  <a:pt x="5654775" y="1176890"/>
                  <a:pt x="5666582" y="1176890"/>
                </a:cubicBezTo>
                <a:cubicBezTo>
                  <a:pt x="5673130" y="1176890"/>
                  <a:pt x="5679281" y="1176468"/>
                  <a:pt x="5685036" y="1175625"/>
                </a:cubicBezTo>
                <a:cubicBezTo>
                  <a:pt x="5690791" y="1174782"/>
                  <a:pt x="5695901" y="1173790"/>
                  <a:pt x="5700366" y="1172649"/>
                </a:cubicBezTo>
                <a:cubicBezTo>
                  <a:pt x="5704830" y="1171508"/>
                  <a:pt x="5708502" y="1170342"/>
                  <a:pt x="5711379" y="1169151"/>
                </a:cubicBezTo>
                <a:cubicBezTo>
                  <a:pt x="5714256" y="1167960"/>
                  <a:pt x="5716017" y="1167018"/>
                  <a:pt x="5716662" y="1166323"/>
                </a:cubicBezTo>
                <a:cubicBezTo>
                  <a:pt x="5717307" y="1165629"/>
                  <a:pt x="5717828" y="1164910"/>
                  <a:pt x="5718225" y="1164165"/>
                </a:cubicBezTo>
                <a:cubicBezTo>
                  <a:pt x="5718622" y="1163421"/>
                  <a:pt x="5718919" y="1162503"/>
                  <a:pt x="5719118" y="1161412"/>
                </a:cubicBezTo>
                <a:cubicBezTo>
                  <a:pt x="5719316" y="1160321"/>
                  <a:pt x="5719465" y="1159006"/>
                  <a:pt x="5719564" y="1157468"/>
                </a:cubicBezTo>
                <a:cubicBezTo>
                  <a:pt x="5719664" y="1155930"/>
                  <a:pt x="5719713" y="1154070"/>
                  <a:pt x="5719713" y="1151887"/>
                </a:cubicBezTo>
                <a:cubicBezTo>
                  <a:pt x="5719713" y="1149407"/>
                  <a:pt x="5719639" y="1147348"/>
                  <a:pt x="5719490" y="1145711"/>
                </a:cubicBezTo>
                <a:cubicBezTo>
                  <a:pt x="5719341" y="1144074"/>
                  <a:pt x="5719068" y="1142809"/>
                  <a:pt x="5718671" y="1141916"/>
                </a:cubicBezTo>
                <a:cubicBezTo>
                  <a:pt x="5718274" y="1141023"/>
                  <a:pt x="5717778" y="1140402"/>
                  <a:pt x="5717183" y="1140055"/>
                </a:cubicBezTo>
                <a:cubicBezTo>
                  <a:pt x="5716588" y="1139708"/>
                  <a:pt x="5715844" y="1139534"/>
                  <a:pt x="5714951" y="1139534"/>
                </a:cubicBezTo>
                <a:cubicBezTo>
                  <a:pt x="5713462" y="1139534"/>
                  <a:pt x="5711528" y="1140006"/>
                  <a:pt x="5709146" y="1140948"/>
                </a:cubicBezTo>
                <a:cubicBezTo>
                  <a:pt x="5706765" y="1141891"/>
                  <a:pt x="5703764" y="1142933"/>
                  <a:pt x="5700142" y="1144074"/>
                </a:cubicBezTo>
                <a:cubicBezTo>
                  <a:pt x="5696521" y="1145215"/>
                  <a:pt x="5692230" y="1146256"/>
                  <a:pt x="5687269" y="1147199"/>
                </a:cubicBezTo>
                <a:cubicBezTo>
                  <a:pt x="5682308" y="1148141"/>
                  <a:pt x="5676553" y="1148613"/>
                  <a:pt x="5670005" y="1148613"/>
                </a:cubicBezTo>
                <a:cubicBezTo>
                  <a:pt x="5663555" y="1148613"/>
                  <a:pt x="5658024" y="1147769"/>
                  <a:pt x="5653410" y="1146083"/>
                </a:cubicBezTo>
                <a:cubicBezTo>
                  <a:pt x="5648797" y="1144396"/>
                  <a:pt x="5645026" y="1141940"/>
                  <a:pt x="5642099" y="1138716"/>
                </a:cubicBezTo>
                <a:cubicBezTo>
                  <a:pt x="5639172" y="1135491"/>
                  <a:pt x="5637039" y="1131572"/>
                  <a:pt x="5635700" y="1126958"/>
                </a:cubicBezTo>
                <a:cubicBezTo>
                  <a:pt x="5634360" y="1122345"/>
                  <a:pt x="5633691" y="1117210"/>
                  <a:pt x="5633691" y="1111555"/>
                </a:cubicBezTo>
                <a:lnTo>
                  <a:pt x="5714504" y="1111555"/>
                </a:lnTo>
                <a:cubicBezTo>
                  <a:pt x="5718076" y="1111555"/>
                  <a:pt x="5720879" y="1110463"/>
                  <a:pt x="5722913" y="1108280"/>
                </a:cubicBezTo>
                <a:cubicBezTo>
                  <a:pt x="5724947" y="1106098"/>
                  <a:pt x="5725964" y="1102724"/>
                  <a:pt x="5725964" y="1098160"/>
                </a:cubicBezTo>
                <a:lnTo>
                  <a:pt x="5725964" y="1092207"/>
                </a:lnTo>
                <a:cubicBezTo>
                  <a:pt x="5725964" y="1082880"/>
                  <a:pt x="5724773" y="1074248"/>
                  <a:pt x="5722392" y="1066311"/>
                </a:cubicBezTo>
                <a:cubicBezTo>
                  <a:pt x="5720011" y="1058373"/>
                  <a:pt x="5716290" y="1051502"/>
                  <a:pt x="5711230" y="1045698"/>
                </a:cubicBezTo>
                <a:cubicBezTo>
                  <a:pt x="5706170" y="1039894"/>
                  <a:pt x="5699696" y="1035355"/>
                  <a:pt x="5691808" y="1032080"/>
                </a:cubicBezTo>
                <a:cubicBezTo>
                  <a:pt x="5683920" y="1028806"/>
                  <a:pt x="5674420" y="1027169"/>
                  <a:pt x="5663307" y="1027169"/>
                </a:cubicBezTo>
                <a:close/>
                <a:moveTo>
                  <a:pt x="5395714" y="1027169"/>
                </a:moveTo>
                <a:cubicBezTo>
                  <a:pt x="5387479" y="1027169"/>
                  <a:pt x="5379567" y="1029153"/>
                  <a:pt x="5371976" y="1033122"/>
                </a:cubicBezTo>
                <a:cubicBezTo>
                  <a:pt x="5364386" y="1037091"/>
                  <a:pt x="5356920" y="1043044"/>
                  <a:pt x="5349578" y="1050982"/>
                </a:cubicBezTo>
                <a:lnTo>
                  <a:pt x="5349578" y="1035652"/>
                </a:lnTo>
                <a:cubicBezTo>
                  <a:pt x="5349578" y="1034660"/>
                  <a:pt x="5349330" y="1033792"/>
                  <a:pt x="5348833" y="1033048"/>
                </a:cubicBezTo>
                <a:cubicBezTo>
                  <a:pt x="5348337" y="1032304"/>
                  <a:pt x="5347519" y="1031683"/>
                  <a:pt x="5346378" y="1031187"/>
                </a:cubicBezTo>
                <a:cubicBezTo>
                  <a:pt x="5345237" y="1030691"/>
                  <a:pt x="5343625" y="1030319"/>
                  <a:pt x="5341541" y="1030071"/>
                </a:cubicBezTo>
                <a:cubicBezTo>
                  <a:pt x="5339457" y="1029823"/>
                  <a:pt x="5336828" y="1029699"/>
                  <a:pt x="5333653" y="1029699"/>
                </a:cubicBezTo>
                <a:cubicBezTo>
                  <a:pt x="5330577" y="1029699"/>
                  <a:pt x="5328022" y="1029823"/>
                  <a:pt x="5325988" y="1030071"/>
                </a:cubicBezTo>
                <a:cubicBezTo>
                  <a:pt x="5323954" y="1030319"/>
                  <a:pt x="5322292" y="1030691"/>
                  <a:pt x="5321003" y="1031187"/>
                </a:cubicBezTo>
                <a:cubicBezTo>
                  <a:pt x="5319713" y="1031683"/>
                  <a:pt x="5318820" y="1032304"/>
                  <a:pt x="5318324" y="1033048"/>
                </a:cubicBezTo>
                <a:cubicBezTo>
                  <a:pt x="5317828" y="1033792"/>
                  <a:pt x="5317580" y="1034660"/>
                  <a:pt x="5317580" y="1035652"/>
                </a:cubicBezTo>
                <a:lnTo>
                  <a:pt x="5317580" y="1168407"/>
                </a:lnTo>
                <a:cubicBezTo>
                  <a:pt x="5317580" y="1169399"/>
                  <a:pt x="5317877" y="1170267"/>
                  <a:pt x="5318473" y="1171011"/>
                </a:cubicBezTo>
                <a:cubicBezTo>
                  <a:pt x="5319068" y="1171756"/>
                  <a:pt x="5320085" y="1172376"/>
                  <a:pt x="5321524" y="1172872"/>
                </a:cubicBezTo>
                <a:cubicBezTo>
                  <a:pt x="5322962" y="1173368"/>
                  <a:pt x="5324872" y="1173740"/>
                  <a:pt x="5327253" y="1173988"/>
                </a:cubicBezTo>
                <a:cubicBezTo>
                  <a:pt x="5329635" y="1174236"/>
                  <a:pt x="5332661" y="1174360"/>
                  <a:pt x="5336332" y="1174360"/>
                </a:cubicBezTo>
                <a:cubicBezTo>
                  <a:pt x="5340003" y="1174360"/>
                  <a:pt x="5343029" y="1174236"/>
                  <a:pt x="5345410" y="1173988"/>
                </a:cubicBezTo>
                <a:cubicBezTo>
                  <a:pt x="5347792" y="1173740"/>
                  <a:pt x="5349702" y="1173368"/>
                  <a:pt x="5351140" y="1172872"/>
                </a:cubicBezTo>
                <a:cubicBezTo>
                  <a:pt x="5352579" y="1172376"/>
                  <a:pt x="5353596" y="1171756"/>
                  <a:pt x="5354191" y="1171011"/>
                </a:cubicBezTo>
                <a:cubicBezTo>
                  <a:pt x="5354787" y="1170267"/>
                  <a:pt x="5355084" y="1169399"/>
                  <a:pt x="5355084" y="1168407"/>
                </a:cubicBezTo>
                <a:lnTo>
                  <a:pt x="5355084" y="1080152"/>
                </a:lnTo>
                <a:cubicBezTo>
                  <a:pt x="5360343" y="1073504"/>
                  <a:pt x="5365403" y="1068444"/>
                  <a:pt x="5370265" y="1064971"/>
                </a:cubicBezTo>
                <a:cubicBezTo>
                  <a:pt x="5375126" y="1061499"/>
                  <a:pt x="5379939" y="1059762"/>
                  <a:pt x="5384701" y="1059762"/>
                </a:cubicBezTo>
                <a:cubicBezTo>
                  <a:pt x="5388471" y="1059762"/>
                  <a:pt x="5391770" y="1060482"/>
                  <a:pt x="5394598" y="1061920"/>
                </a:cubicBezTo>
                <a:cubicBezTo>
                  <a:pt x="5397426" y="1063359"/>
                  <a:pt x="5399733" y="1065393"/>
                  <a:pt x="5401519" y="1068022"/>
                </a:cubicBezTo>
                <a:cubicBezTo>
                  <a:pt x="5403305" y="1070652"/>
                  <a:pt x="5404669" y="1073802"/>
                  <a:pt x="5405611" y="1077473"/>
                </a:cubicBezTo>
                <a:cubicBezTo>
                  <a:pt x="5406554" y="1081144"/>
                  <a:pt x="5407025" y="1086204"/>
                  <a:pt x="5407025" y="1092653"/>
                </a:cubicBezTo>
                <a:lnTo>
                  <a:pt x="5407025" y="1168407"/>
                </a:lnTo>
                <a:cubicBezTo>
                  <a:pt x="5407025" y="1169399"/>
                  <a:pt x="5407323" y="1170267"/>
                  <a:pt x="5407918" y="1171011"/>
                </a:cubicBezTo>
                <a:cubicBezTo>
                  <a:pt x="5408514" y="1171756"/>
                  <a:pt x="5409506" y="1172376"/>
                  <a:pt x="5410895" y="1172872"/>
                </a:cubicBezTo>
                <a:cubicBezTo>
                  <a:pt x="5412284" y="1173368"/>
                  <a:pt x="5414194" y="1173740"/>
                  <a:pt x="5416625" y="1173988"/>
                </a:cubicBezTo>
                <a:cubicBezTo>
                  <a:pt x="5419056" y="1174236"/>
                  <a:pt x="5422106" y="1174360"/>
                  <a:pt x="5425778" y="1174360"/>
                </a:cubicBezTo>
                <a:cubicBezTo>
                  <a:pt x="5429350" y="1174360"/>
                  <a:pt x="5432351" y="1174236"/>
                  <a:pt x="5434782" y="1173988"/>
                </a:cubicBezTo>
                <a:cubicBezTo>
                  <a:pt x="5437213" y="1173740"/>
                  <a:pt x="5439122" y="1173368"/>
                  <a:pt x="5440512" y="1172872"/>
                </a:cubicBezTo>
                <a:cubicBezTo>
                  <a:pt x="5441901" y="1172376"/>
                  <a:pt x="5442893" y="1171756"/>
                  <a:pt x="5443488" y="1171011"/>
                </a:cubicBezTo>
                <a:cubicBezTo>
                  <a:pt x="5444083" y="1170267"/>
                  <a:pt x="5444381" y="1169399"/>
                  <a:pt x="5444381" y="1168407"/>
                </a:cubicBezTo>
                <a:lnTo>
                  <a:pt x="5444381" y="1086403"/>
                </a:lnTo>
                <a:cubicBezTo>
                  <a:pt x="5444381" y="1076778"/>
                  <a:pt x="5443538" y="1068543"/>
                  <a:pt x="5441851" y="1061697"/>
                </a:cubicBezTo>
                <a:cubicBezTo>
                  <a:pt x="5440164" y="1054851"/>
                  <a:pt x="5437411" y="1048873"/>
                  <a:pt x="5433591" y="1043763"/>
                </a:cubicBezTo>
                <a:cubicBezTo>
                  <a:pt x="5429771" y="1038654"/>
                  <a:pt x="5424761" y="1034610"/>
                  <a:pt x="5418559" y="1031634"/>
                </a:cubicBezTo>
                <a:cubicBezTo>
                  <a:pt x="5412358" y="1028657"/>
                  <a:pt x="5404743" y="1027169"/>
                  <a:pt x="5395714" y="1027169"/>
                </a:cubicBezTo>
                <a:close/>
                <a:moveTo>
                  <a:pt x="5219651" y="1027169"/>
                </a:moveTo>
                <a:cubicBezTo>
                  <a:pt x="5213797" y="1027169"/>
                  <a:pt x="5208117" y="1027640"/>
                  <a:pt x="5202610" y="1028583"/>
                </a:cubicBezTo>
                <a:cubicBezTo>
                  <a:pt x="5197103" y="1029525"/>
                  <a:pt x="5192018" y="1030741"/>
                  <a:pt x="5187355" y="1032229"/>
                </a:cubicBezTo>
                <a:cubicBezTo>
                  <a:pt x="5182692" y="1033717"/>
                  <a:pt x="5178624" y="1035330"/>
                  <a:pt x="5175151" y="1037066"/>
                </a:cubicBezTo>
                <a:cubicBezTo>
                  <a:pt x="5171678" y="1038802"/>
                  <a:pt x="5169248" y="1040390"/>
                  <a:pt x="5167858" y="1041829"/>
                </a:cubicBezTo>
                <a:cubicBezTo>
                  <a:pt x="5166469" y="1043267"/>
                  <a:pt x="5165527" y="1044880"/>
                  <a:pt x="5165031" y="1046666"/>
                </a:cubicBezTo>
                <a:cubicBezTo>
                  <a:pt x="5164535" y="1048451"/>
                  <a:pt x="5164287" y="1050882"/>
                  <a:pt x="5164287" y="1053958"/>
                </a:cubicBezTo>
                <a:cubicBezTo>
                  <a:pt x="5164287" y="1056240"/>
                  <a:pt x="5164435" y="1058324"/>
                  <a:pt x="5164733" y="1060209"/>
                </a:cubicBezTo>
                <a:cubicBezTo>
                  <a:pt x="5165031" y="1062094"/>
                  <a:pt x="5165452" y="1063682"/>
                  <a:pt x="5165998" y="1064971"/>
                </a:cubicBezTo>
                <a:cubicBezTo>
                  <a:pt x="5166544" y="1066261"/>
                  <a:pt x="5167238" y="1067253"/>
                  <a:pt x="5168082" y="1067948"/>
                </a:cubicBezTo>
                <a:cubicBezTo>
                  <a:pt x="5168925" y="1068642"/>
                  <a:pt x="5169892" y="1068990"/>
                  <a:pt x="5170984" y="1068990"/>
                </a:cubicBezTo>
                <a:cubicBezTo>
                  <a:pt x="5172571" y="1068990"/>
                  <a:pt x="5174630" y="1068295"/>
                  <a:pt x="5177160" y="1066906"/>
                </a:cubicBezTo>
                <a:cubicBezTo>
                  <a:pt x="5179690" y="1065517"/>
                  <a:pt x="5182840" y="1063979"/>
                  <a:pt x="5186611" y="1062292"/>
                </a:cubicBezTo>
                <a:cubicBezTo>
                  <a:pt x="5190381" y="1060606"/>
                  <a:pt x="5194722" y="1059068"/>
                  <a:pt x="5199633" y="1057679"/>
                </a:cubicBezTo>
                <a:cubicBezTo>
                  <a:pt x="5204545" y="1056290"/>
                  <a:pt x="5210126" y="1055595"/>
                  <a:pt x="5216376" y="1055595"/>
                </a:cubicBezTo>
                <a:cubicBezTo>
                  <a:pt x="5221139" y="1055595"/>
                  <a:pt x="5225132" y="1056091"/>
                  <a:pt x="5228357" y="1057083"/>
                </a:cubicBezTo>
                <a:cubicBezTo>
                  <a:pt x="5231582" y="1058076"/>
                  <a:pt x="5234161" y="1059614"/>
                  <a:pt x="5236096" y="1061697"/>
                </a:cubicBezTo>
                <a:cubicBezTo>
                  <a:pt x="5238031" y="1063781"/>
                  <a:pt x="5239420" y="1066385"/>
                  <a:pt x="5240263" y="1069511"/>
                </a:cubicBezTo>
                <a:cubicBezTo>
                  <a:pt x="5241107" y="1072636"/>
                  <a:pt x="5241528" y="1076282"/>
                  <a:pt x="5241528" y="1080450"/>
                </a:cubicBezTo>
                <a:lnTo>
                  <a:pt x="5241528" y="1088486"/>
                </a:lnTo>
                <a:lnTo>
                  <a:pt x="5228580" y="1088486"/>
                </a:lnTo>
                <a:cubicBezTo>
                  <a:pt x="5216773" y="1088486"/>
                  <a:pt x="5206405" y="1089379"/>
                  <a:pt x="5197475" y="1091165"/>
                </a:cubicBezTo>
                <a:cubicBezTo>
                  <a:pt x="5188546" y="1092951"/>
                  <a:pt x="5181079" y="1095704"/>
                  <a:pt x="5175077" y="1099425"/>
                </a:cubicBezTo>
                <a:cubicBezTo>
                  <a:pt x="5169074" y="1103146"/>
                  <a:pt x="5164560" y="1107859"/>
                  <a:pt x="5161533" y="1113564"/>
                </a:cubicBezTo>
                <a:cubicBezTo>
                  <a:pt x="5158507" y="1119269"/>
                  <a:pt x="5156994" y="1125991"/>
                  <a:pt x="5156994" y="1133730"/>
                </a:cubicBezTo>
                <a:cubicBezTo>
                  <a:pt x="5156994" y="1140874"/>
                  <a:pt x="5158185" y="1147125"/>
                  <a:pt x="5160566" y="1152482"/>
                </a:cubicBezTo>
                <a:cubicBezTo>
                  <a:pt x="5162947" y="1157840"/>
                  <a:pt x="5166296" y="1162330"/>
                  <a:pt x="5170612" y="1165951"/>
                </a:cubicBezTo>
                <a:cubicBezTo>
                  <a:pt x="5174928" y="1169573"/>
                  <a:pt x="5180038" y="1172301"/>
                  <a:pt x="5185941" y="1174137"/>
                </a:cubicBezTo>
                <a:cubicBezTo>
                  <a:pt x="5191845" y="1175972"/>
                  <a:pt x="5198319" y="1176890"/>
                  <a:pt x="5205363" y="1176890"/>
                </a:cubicBezTo>
                <a:cubicBezTo>
                  <a:pt x="5213896" y="1176890"/>
                  <a:pt x="5221660" y="1175253"/>
                  <a:pt x="5228655" y="1171979"/>
                </a:cubicBezTo>
                <a:cubicBezTo>
                  <a:pt x="5235650" y="1168705"/>
                  <a:pt x="5241876" y="1164141"/>
                  <a:pt x="5247333" y="1158287"/>
                </a:cubicBezTo>
                <a:lnTo>
                  <a:pt x="5247333" y="1168853"/>
                </a:lnTo>
                <a:cubicBezTo>
                  <a:pt x="5247333" y="1170242"/>
                  <a:pt x="5247754" y="1171334"/>
                  <a:pt x="5248598" y="1172128"/>
                </a:cubicBezTo>
                <a:cubicBezTo>
                  <a:pt x="5249441" y="1172921"/>
                  <a:pt x="5250880" y="1173492"/>
                  <a:pt x="5252914" y="1173839"/>
                </a:cubicBezTo>
                <a:cubicBezTo>
                  <a:pt x="5254948" y="1174186"/>
                  <a:pt x="5258197" y="1174360"/>
                  <a:pt x="5262662" y="1174360"/>
                </a:cubicBezTo>
                <a:cubicBezTo>
                  <a:pt x="5266829" y="1174360"/>
                  <a:pt x="5269979" y="1174186"/>
                  <a:pt x="5272113" y="1173839"/>
                </a:cubicBezTo>
                <a:cubicBezTo>
                  <a:pt x="5274246" y="1173492"/>
                  <a:pt x="5275809" y="1172921"/>
                  <a:pt x="5276801" y="1172128"/>
                </a:cubicBezTo>
                <a:cubicBezTo>
                  <a:pt x="5277793" y="1171334"/>
                  <a:pt x="5278289" y="1170242"/>
                  <a:pt x="5278289" y="1168853"/>
                </a:cubicBezTo>
                <a:lnTo>
                  <a:pt x="5278289" y="1079557"/>
                </a:lnTo>
                <a:cubicBezTo>
                  <a:pt x="5278289" y="1070428"/>
                  <a:pt x="5277197" y="1062541"/>
                  <a:pt x="5275015" y="1055893"/>
                </a:cubicBezTo>
                <a:cubicBezTo>
                  <a:pt x="5272832" y="1049245"/>
                  <a:pt x="5269359" y="1043813"/>
                  <a:pt x="5264597" y="1039596"/>
                </a:cubicBezTo>
                <a:cubicBezTo>
                  <a:pt x="5259834" y="1035379"/>
                  <a:pt x="5253757" y="1032254"/>
                  <a:pt x="5246365" y="1030220"/>
                </a:cubicBezTo>
                <a:cubicBezTo>
                  <a:pt x="5238973" y="1028186"/>
                  <a:pt x="5230069" y="1027169"/>
                  <a:pt x="5219651" y="1027169"/>
                </a:cubicBezTo>
                <a:close/>
                <a:moveTo>
                  <a:pt x="5022900" y="1027169"/>
                </a:moveTo>
                <a:cubicBezTo>
                  <a:pt x="5020122" y="1027169"/>
                  <a:pt x="5017344" y="1027541"/>
                  <a:pt x="5014565" y="1028285"/>
                </a:cubicBezTo>
                <a:cubicBezTo>
                  <a:pt x="5011787" y="1029029"/>
                  <a:pt x="5009009" y="1030344"/>
                  <a:pt x="5006231" y="1032229"/>
                </a:cubicBezTo>
                <a:cubicBezTo>
                  <a:pt x="5003453" y="1034114"/>
                  <a:pt x="5000526" y="1036669"/>
                  <a:pt x="4997450" y="1039894"/>
                </a:cubicBezTo>
                <a:cubicBezTo>
                  <a:pt x="4994374" y="1043118"/>
                  <a:pt x="4991100" y="1047211"/>
                  <a:pt x="4987628" y="1052172"/>
                </a:cubicBezTo>
                <a:lnTo>
                  <a:pt x="4987628" y="1035652"/>
                </a:lnTo>
                <a:cubicBezTo>
                  <a:pt x="4987628" y="1034660"/>
                  <a:pt x="4987380" y="1033792"/>
                  <a:pt x="4986883" y="1033048"/>
                </a:cubicBezTo>
                <a:cubicBezTo>
                  <a:pt x="4986387" y="1032304"/>
                  <a:pt x="4985569" y="1031683"/>
                  <a:pt x="4984428" y="1031187"/>
                </a:cubicBezTo>
                <a:cubicBezTo>
                  <a:pt x="4983287" y="1030691"/>
                  <a:pt x="4981675" y="1030319"/>
                  <a:pt x="4979591" y="1030071"/>
                </a:cubicBezTo>
                <a:cubicBezTo>
                  <a:pt x="4977507" y="1029823"/>
                  <a:pt x="4974878" y="1029699"/>
                  <a:pt x="4971703" y="1029699"/>
                </a:cubicBezTo>
                <a:cubicBezTo>
                  <a:pt x="4968627" y="1029699"/>
                  <a:pt x="4966072" y="1029823"/>
                  <a:pt x="4964038" y="1030071"/>
                </a:cubicBezTo>
                <a:cubicBezTo>
                  <a:pt x="4962004" y="1030319"/>
                  <a:pt x="4960342" y="1030691"/>
                  <a:pt x="4959053" y="1031187"/>
                </a:cubicBezTo>
                <a:cubicBezTo>
                  <a:pt x="4957763" y="1031683"/>
                  <a:pt x="4956870" y="1032304"/>
                  <a:pt x="4956374" y="1033048"/>
                </a:cubicBezTo>
                <a:cubicBezTo>
                  <a:pt x="4955878" y="1033792"/>
                  <a:pt x="4955630" y="1034660"/>
                  <a:pt x="4955630" y="1035652"/>
                </a:cubicBezTo>
                <a:lnTo>
                  <a:pt x="4955630" y="1168407"/>
                </a:lnTo>
                <a:cubicBezTo>
                  <a:pt x="4955630" y="1169399"/>
                  <a:pt x="4955927" y="1170267"/>
                  <a:pt x="4956522" y="1171011"/>
                </a:cubicBezTo>
                <a:cubicBezTo>
                  <a:pt x="4957118" y="1171756"/>
                  <a:pt x="4958135" y="1172376"/>
                  <a:pt x="4959573" y="1172872"/>
                </a:cubicBezTo>
                <a:cubicBezTo>
                  <a:pt x="4961012" y="1173368"/>
                  <a:pt x="4962922" y="1173740"/>
                  <a:pt x="4965303" y="1173988"/>
                </a:cubicBezTo>
                <a:cubicBezTo>
                  <a:pt x="4967685" y="1174236"/>
                  <a:pt x="4970711" y="1174360"/>
                  <a:pt x="4974382" y="1174360"/>
                </a:cubicBezTo>
                <a:cubicBezTo>
                  <a:pt x="4978053" y="1174360"/>
                  <a:pt x="4981079" y="1174236"/>
                  <a:pt x="4983460" y="1173988"/>
                </a:cubicBezTo>
                <a:cubicBezTo>
                  <a:pt x="4985842" y="1173740"/>
                  <a:pt x="4987752" y="1173368"/>
                  <a:pt x="4989190" y="1172872"/>
                </a:cubicBezTo>
                <a:cubicBezTo>
                  <a:pt x="4990629" y="1172376"/>
                  <a:pt x="4991646" y="1171756"/>
                  <a:pt x="4992241" y="1171011"/>
                </a:cubicBezTo>
                <a:cubicBezTo>
                  <a:pt x="4992837" y="1170267"/>
                  <a:pt x="4993134" y="1169399"/>
                  <a:pt x="4993134" y="1168407"/>
                </a:cubicBezTo>
                <a:lnTo>
                  <a:pt x="4993134" y="1085658"/>
                </a:lnTo>
                <a:cubicBezTo>
                  <a:pt x="4995912" y="1081293"/>
                  <a:pt x="4998517" y="1077622"/>
                  <a:pt x="5000948" y="1074645"/>
                </a:cubicBezTo>
                <a:cubicBezTo>
                  <a:pt x="5003379" y="1071669"/>
                  <a:pt x="5005710" y="1069287"/>
                  <a:pt x="5007943" y="1067501"/>
                </a:cubicBezTo>
                <a:cubicBezTo>
                  <a:pt x="5010175" y="1065716"/>
                  <a:pt x="5012333" y="1064401"/>
                  <a:pt x="5014417" y="1063558"/>
                </a:cubicBezTo>
                <a:cubicBezTo>
                  <a:pt x="5016500" y="1062714"/>
                  <a:pt x="5018584" y="1062292"/>
                  <a:pt x="5020667" y="1062292"/>
                </a:cubicBezTo>
                <a:cubicBezTo>
                  <a:pt x="5022453" y="1062292"/>
                  <a:pt x="5024090" y="1062466"/>
                  <a:pt x="5025579" y="1062813"/>
                </a:cubicBezTo>
                <a:cubicBezTo>
                  <a:pt x="5027067" y="1063161"/>
                  <a:pt x="5028431" y="1063533"/>
                  <a:pt x="5029672" y="1063930"/>
                </a:cubicBezTo>
                <a:cubicBezTo>
                  <a:pt x="5030912" y="1064326"/>
                  <a:pt x="5032028" y="1064699"/>
                  <a:pt x="5033020" y="1065046"/>
                </a:cubicBezTo>
                <a:cubicBezTo>
                  <a:pt x="5034012" y="1065393"/>
                  <a:pt x="5034905" y="1065567"/>
                  <a:pt x="5035699" y="1065567"/>
                </a:cubicBezTo>
                <a:cubicBezTo>
                  <a:pt x="5036691" y="1065567"/>
                  <a:pt x="5037510" y="1065319"/>
                  <a:pt x="5038155" y="1064823"/>
                </a:cubicBezTo>
                <a:cubicBezTo>
                  <a:pt x="5038800" y="1064326"/>
                  <a:pt x="5039321" y="1063434"/>
                  <a:pt x="5039717" y="1062144"/>
                </a:cubicBezTo>
                <a:cubicBezTo>
                  <a:pt x="5040114" y="1060854"/>
                  <a:pt x="5040412" y="1059068"/>
                  <a:pt x="5040610" y="1056786"/>
                </a:cubicBezTo>
                <a:cubicBezTo>
                  <a:pt x="5040809" y="1054504"/>
                  <a:pt x="5040908" y="1051577"/>
                  <a:pt x="5040908" y="1048005"/>
                </a:cubicBezTo>
                <a:cubicBezTo>
                  <a:pt x="5040908" y="1044433"/>
                  <a:pt x="5040858" y="1041605"/>
                  <a:pt x="5040759" y="1039522"/>
                </a:cubicBezTo>
                <a:cubicBezTo>
                  <a:pt x="5040660" y="1037438"/>
                  <a:pt x="5040511" y="1035875"/>
                  <a:pt x="5040313" y="1034834"/>
                </a:cubicBezTo>
                <a:cubicBezTo>
                  <a:pt x="5040114" y="1033792"/>
                  <a:pt x="5039891" y="1032973"/>
                  <a:pt x="5039643" y="1032378"/>
                </a:cubicBezTo>
                <a:cubicBezTo>
                  <a:pt x="5039395" y="1031783"/>
                  <a:pt x="5038998" y="1031237"/>
                  <a:pt x="5038452" y="1030741"/>
                </a:cubicBezTo>
                <a:cubicBezTo>
                  <a:pt x="5037907" y="1030245"/>
                  <a:pt x="5037039" y="1029774"/>
                  <a:pt x="5035848" y="1029327"/>
                </a:cubicBezTo>
                <a:cubicBezTo>
                  <a:pt x="5034657" y="1028881"/>
                  <a:pt x="5033268" y="1028484"/>
                  <a:pt x="5031681" y="1028136"/>
                </a:cubicBezTo>
                <a:cubicBezTo>
                  <a:pt x="5030093" y="1027789"/>
                  <a:pt x="5028555" y="1027541"/>
                  <a:pt x="5027067" y="1027392"/>
                </a:cubicBezTo>
                <a:cubicBezTo>
                  <a:pt x="5025579" y="1027243"/>
                  <a:pt x="5024190" y="1027169"/>
                  <a:pt x="5022900" y="1027169"/>
                </a:cubicBezTo>
                <a:close/>
                <a:moveTo>
                  <a:pt x="4858445" y="1027169"/>
                </a:moveTo>
                <a:cubicBezTo>
                  <a:pt x="4846241" y="1027169"/>
                  <a:pt x="4835600" y="1029005"/>
                  <a:pt x="4826521" y="1032676"/>
                </a:cubicBezTo>
                <a:cubicBezTo>
                  <a:pt x="4817443" y="1036347"/>
                  <a:pt x="4809877" y="1041531"/>
                  <a:pt x="4803825" y="1048228"/>
                </a:cubicBezTo>
                <a:cubicBezTo>
                  <a:pt x="4797773" y="1054925"/>
                  <a:pt x="4793233" y="1062962"/>
                  <a:pt x="4790207" y="1072338"/>
                </a:cubicBezTo>
                <a:cubicBezTo>
                  <a:pt x="4787181" y="1081715"/>
                  <a:pt x="4785668" y="1092058"/>
                  <a:pt x="4785668" y="1103369"/>
                </a:cubicBezTo>
                <a:cubicBezTo>
                  <a:pt x="4785668" y="1115077"/>
                  <a:pt x="4787057" y="1125495"/>
                  <a:pt x="4789835" y="1134623"/>
                </a:cubicBezTo>
                <a:cubicBezTo>
                  <a:pt x="4792613" y="1143751"/>
                  <a:pt x="4796880" y="1151441"/>
                  <a:pt x="4802634" y="1157691"/>
                </a:cubicBezTo>
                <a:cubicBezTo>
                  <a:pt x="4808389" y="1163942"/>
                  <a:pt x="4815632" y="1168705"/>
                  <a:pt x="4824363" y="1171979"/>
                </a:cubicBezTo>
                <a:cubicBezTo>
                  <a:pt x="4833094" y="1175253"/>
                  <a:pt x="4843364" y="1176890"/>
                  <a:pt x="4855171" y="1176890"/>
                </a:cubicBezTo>
                <a:cubicBezTo>
                  <a:pt x="4867375" y="1176890"/>
                  <a:pt x="4878041" y="1175055"/>
                  <a:pt x="4887169" y="1171384"/>
                </a:cubicBezTo>
                <a:cubicBezTo>
                  <a:pt x="4896297" y="1167712"/>
                  <a:pt x="4903887" y="1162503"/>
                  <a:pt x="4909939" y="1155757"/>
                </a:cubicBezTo>
                <a:cubicBezTo>
                  <a:pt x="4915992" y="1149010"/>
                  <a:pt x="4920506" y="1140973"/>
                  <a:pt x="4923483" y="1131646"/>
                </a:cubicBezTo>
                <a:cubicBezTo>
                  <a:pt x="4926459" y="1122320"/>
                  <a:pt x="4927947" y="1112001"/>
                  <a:pt x="4927947" y="1100690"/>
                </a:cubicBezTo>
                <a:cubicBezTo>
                  <a:pt x="4927947" y="1088883"/>
                  <a:pt x="4926558" y="1078416"/>
                  <a:pt x="4923780" y="1069287"/>
                </a:cubicBezTo>
                <a:cubicBezTo>
                  <a:pt x="4921002" y="1060159"/>
                  <a:pt x="4916761" y="1052470"/>
                  <a:pt x="4911055" y="1046219"/>
                </a:cubicBezTo>
                <a:cubicBezTo>
                  <a:pt x="4905350" y="1039968"/>
                  <a:pt x="4898132" y="1035231"/>
                  <a:pt x="4889401" y="1032006"/>
                </a:cubicBezTo>
                <a:cubicBezTo>
                  <a:pt x="4880670" y="1028781"/>
                  <a:pt x="4870351" y="1027169"/>
                  <a:pt x="4858445" y="1027169"/>
                </a:cubicBezTo>
                <a:close/>
                <a:moveTo>
                  <a:pt x="4711403" y="1027169"/>
                </a:moveTo>
                <a:cubicBezTo>
                  <a:pt x="4706739" y="1027169"/>
                  <a:pt x="4702349" y="1027665"/>
                  <a:pt x="4698231" y="1028657"/>
                </a:cubicBezTo>
                <a:cubicBezTo>
                  <a:pt x="4694114" y="1029650"/>
                  <a:pt x="4690120" y="1031163"/>
                  <a:pt x="4686251" y="1033197"/>
                </a:cubicBezTo>
                <a:cubicBezTo>
                  <a:pt x="4682381" y="1035231"/>
                  <a:pt x="4678586" y="1037761"/>
                  <a:pt x="4674865" y="1040787"/>
                </a:cubicBezTo>
                <a:cubicBezTo>
                  <a:pt x="4671145" y="1043813"/>
                  <a:pt x="4667350" y="1047310"/>
                  <a:pt x="4663480" y="1051279"/>
                </a:cubicBezTo>
                <a:lnTo>
                  <a:pt x="4663480" y="1035652"/>
                </a:lnTo>
                <a:cubicBezTo>
                  <a:pt x="4663480" y="1034660"/>
                  <a:pt x="4663232" y="1033792"/>
                  <a:pt x="4662736" y="1033048"/>
                </a:cubicBezTo>
                <a:cubicBezTo>
                  <a:pt x="4662240" y="1032304"/>
                  <a:pt x="4661372" y="1031683"/>
                  <a:pt x="4660131" y="1031187"/>
                </a:cubicBezTo>
                <a:cubicBezTo>
                  <a:pt x="4658891" y="1030691"/>
                  <a:pt x="4657254" y="1030319"/>
                  <a:pt x="4655220" y="1030071"/>
                </a:cubicBezTo>
                <a:cubicBezTo>
                  <a:pt x="4653186" y="1029823"/>
                  <a:pt x="4650681" y="1029699"/>
                  <a:pt x="4647704" y="1029699"/>
                </a:cubicBezTo>
                <a:cubicBezTo>
                  <a:pt x="4644628" y="1029699"/>
                  <a:pt x="4642074" y="1029823"/>
                  <a:pt x="4640040" y="1030071"/>
                </a:cubicBezTo>
                <a:cubicBezTo>
                  <a:pt x="4638006" y="1030319"/>
                  <a:pt x="4636368" y="1030691"/>
                  <a:pt x="4635128" y="1031187"/>
                </a:cubicBezTo>
                <a:cubicBezTo>
                  <a:pt x="4633888" y="1031683"/>
                  <a:pt x="4633020" y="1032304"/>
                  <a:pt x="4632524" y="1033048"/>
                </a:cubicBezTo>
                <a:cubicBezTo>
                  <a:pt x="4632028" y="1033792"/>
                  <a:pt x="4631780" y="1034660"/>
                  <a:pt x="4631780" y="1035652"/>
                </a:cubicBezTo>
                <a:lnTo>
                  <a:pt x="4631780" y="1221092"/>
                </a:lnTo>
                <a:cubicBezTo>
                  <a:pt x="4631780" y="1222084"/>
                  <a:pt x="4632077" y="1222977"/>
                  <a:pt x="4632673" y="1223771"/>
                </a:cubicBezTo>
                <a:cubicBezTo>
                  <a:pt x="4633268" y="1224565"/>
                  <a:pt x="4634285" y="1225234"/>
                  <a:pt x="4635724" y="1225780"/>
                </a:cubicBezTo>
                <a:cubicBezTo>
                  <a:pt x="4637162" y="1226326"/>
                  <a:pt x="4639072" y="1226748"/>
                  <a:pt x="4641453" y="1227045"/>
                </a:cubicBezTo>
                <a:cubicBezTo>
                  <a:pt x="4643835" y="1227343"/>
                  <a:pt x="4646861" y="1227492"/>
                  <a:pt x="4650532" y="1227492"/>
                </a:cubicBezTo>
                <a:cubicBezTo>
                  <a:pt x="4654203" y="1227492"/>
                  <a:pt x="4657229" y="1227343"/>
                  <a:pt x="4659610" y="1227045"/>
                </a:cubicBezTo>
                <a:cubicBezTo>
                  <a:pt x="4661992" y="1226748"/>
                  <a:pt x="4663902" y="1226326"/>
                  <a:pt x="4665340" y="1225780"/>
                </a:cubicBezTo>
                <a:cubicBezTo>
                  <a:pt x="4666779" y="1225234"/>
                  <a:pt x="4667796" y="1224565"/>
                  <a:pt x="4668391" y="1223771"/>
                </a:cubicBezTo>
                <a:cubicBezTo>
                  <a:pt x="4668987" y="1222977"/>
                  <a:pt x="4669284" y="1222084"/>
                  <a:pt x="4669284" y="1221092"/>
                </a:cubicBezTo>
                <a:lnTo>
                  <a:pt x="4669284" y="1158584"/>
                </a:lnTo>
                <a:cubicBezTo>
                  <a:pt x="4672459" y="1161660"/>
                  <a:pt x="4675535" y="1164339"/>
                  <a:pt x="4678512" y="1166621"/>
                </a:cubicBezTo>
                <a:cubicBezTo>
                  <a:pt x="4681488" y="1168903"/>
                  <a:pt x="4684490" y="1170813"/>
                  <a:pt x="4687516" y="1172351"/>
                </a:cubicBezTo>
                <a:cubicBezTo>
                  <a:pt x="4690542" y="1173889"/>
                  <a:pt x="4693667" y="1175030"/>
                  <a:pt x="4696892" y="1175774"/>
                </a:cubicBezTo>
                <a:cubicBezTo>
                  <a:pt x="4700117" y="1176518"/>
                  <a:pt x="4703664" y="1176890"/>
                  <a:pt x="4707533" y="1176890"/>
                </a:cubicBezTo>
                <a:cubicBezTo>
                  <a:pt x="4716860" y="1176890"/>
                  <a:pt x="4725144" y="1175104"/>
                  <a:pt x="4732387" y="1171532"/>
                </a:cubicBezTo>
                <a:cubicBezTo>
                  <a:pt x="4739630" y="1167960"/>
                  <a:pt x="4745683" y="1162851"/>
                  <a:pt x="4750544" y="1156203"/>
                </a:cubicBezTo>
                <a:cubicBezTo>
                  <a:pt x="4755406" y="1149555"/>
                  <a:pt x="4759102" y="1141494"/>
                  <a:pt x="4761632" y="1132018"/>
                </a:cubicBezTo>
                <a:cubicBezTo>
                  <a:pt x="4764162" y="1122543"/>
                  <a:pt x="4765427" y="1111902"/>
                  <a:pt x="4765427" y="1100095"/>
                </a:cubicBezTo>
                <a:cubicBezTo>
                  <a:pt x="4765427" y="1090074"/>
                  <a:pt x="4764435" y="1080648"/>
                  <a:pt x="4762451" y="1071817"/>
                </a:cubicBezTo>
                <a:cubicBezTo>
                  <a:pt x="4760466" y="1062987"/>
                  <a:pt x="4757316" y="1055248"/>
                  <a:pt x="4753000" y="1048600"/>
                </a:cubicBezTo>
                <a:cubicBezTo>
                  <a:pt x="4748684" y="1041953"/>
                  <a:pt x="4743103" y="1036719"/>
                  <a:pt x="4736257" y="1032899"/>
                </a:cubicBezTo>
                <a:cubicBezTo>
                  <a:pt x="4729411" y="1029079"/>
                  <a:pt x="4721126" y="1027169"/>
                  <a:pt x="4711403" y="1027169"/>
                </a:cubicBezTo>
                <a:close/>
                <a:moveTo>
                  <a:pt x="4460925" y="1027169"/>
                </a:moveTo>
                <a:cubicBezTo>
                  <a:pt x="4452987" y="1027169"/>
                  <a:pt x="4445372" y="1029153"/>
                  <a:pt x="4438080" y="1033122"/>
                </a:cubicBezTo>
                <a:cubicBezTo>
                  <a:pt x="4430787" y="1037091"/>
                  <a:pt x="4423470" y="1043044"/>
                  <a:pt x="4416128" y="1050982"/>
                </a:cubicBezTo>
                <a:lnTo>
                  <a:pt x="4416128" y="1035652"/>
                </a:lnTo>
                <a:cubicBezTo>
                  <a:pt x="4416128" y="1034660"/>
                  <a:pt x="4415880" y="1033792"/>
                  <a:pt x="4415383" y="1033048"/>
                </a:cubicBezTo>
                <a:cubicBezTo>
                  <a:pt x="4414887" y="1032304"/>
                  <a:pt x="4414069" y="1031683"/>
                  <a:pt x="4412928" y="1031187"/>
                </a:cubicBezTo>
                <a:cubicBezTo>
                  <a:pt x="4411787" y="1030691"/>
                  <a:pt x="4410175" y="1030319"/>
                  <a:pt x="4408091" y="1030071"/>
                </a:cubicBezTo>
                <a:cubicBezTo>
                  <a:pt x="4406007" y="1029823"/>
                  <a:pt x="4403378" y="1029699"/>
                  <a:pt x="4400203" y="1029699"/>
                </a:cubicBezTo>
                <a:cubicBezTo>
                  <a:pt x="4397127" y="1029699"/>
                  <a:pt x="4394572" y="1029823"/>
                  <a:pt x="4392538" y="1030071"/>
                </a:cubicBezTo>
                <a:cubicBezTo>
                  <a:pt x="4390504" y="1030319"/>
                  <a:pt x="4388842" y="1030691"/>
                  <a:pt x="4387553" y="1031187"/>
                </a:cubicBezTo>
                <a:cubicBezTo>
                  <a:pt x="4386263" y="1031683"/>
                  <a:pt x="4385370" y="1032304"/>
                  <a:pt x="4384874" y="1033048"/>
                </a:cubicBezTo>
                <a:cubicBezTo>
                  <a:pt x="4384378" y="1033792"/>
                  <a:pt x="4384130" y="1034660"/>
                  <a:pt x="4384130" y="1035652"/>
                </a:cubicBezTo>
                <a:lnTo>
                  <a:pt x="4384130" y="1168407"/>
                </a:lnTo>
                <a:cubicBezTo>
                  <a:pt x="4384130" y="1169399"/>
                  <a:pt x="4384427" y="1170267"/>
                  <a:pt x="4385023" y="1171011"/>
                </a:cubicBezTo>
                <a:cubicBezTo>
                  <a:pt x="4385618" y="1171756"/>
                  <a:pt x="4386635" y="1172376"/>
                  <a:pt x="4388074" y="1172872"/>
                </a:cubicBezTo>
                <a:cubicBezTo>
                  <a:pt x="4389512" y="1173368"/>
                  <a:pt x="4391422" y="1173740"/>
                  <a:pt x="4393803" y="1173988"/>
                </a:cubicBezTo>
                <a:cubicBezTo>
                  <a:pt x="4396185" y="1174236"/>
                  <a:pt x="4399211" y="1174360"/>
                  <a:pt x="4402882" y="1174360"/>
                </a:cubicBezTo>
                <a:cubicBezTo>
                  <a:pt x="4406553" y="1174360"/>
                  <a:pt x="4409579" y="1174236"/>
                  <a:pt x="4411960" y="1173988"/>
                </a:cubicBezTo>
                <a:cubicBezTo>
                  <a:pt x="4414342" y="1173740"/>
                  <a:pt x="4416252" y="1173368"/>
                  <a:pt x="4417690" y="1172872"/>
                </a:cubicBezTo>
                <a:cubicBezTo>
                  <a:pt x="4419129" y="1172376"/>
                  <a:pt x="4420146" y="1171756"/>
                  <a:pt x="4420741" y="1171011"/>
                </a:cubicBezTo>
                <a:cubicBezTo>
                  <a:pt x="4421337" y="1170267"/>
                  <a:pt x="4421634" y="1169399"/>
                  <a:pt x="4421634" y="1168407"/>
                </a:cubicBezTo>
                <a:lnTo>
                  <a:pt x="4421634" y="1080152"/>
                </a:lnTo>
                <a:cubicBezTo>
                  <a:pt x="4426893" y="1073504"/>
                  <a:pt x="4431804" y="1068444"/>
                  <a:pt x="4436368" y="1064971"/>
                </a:cubicBezTo>
                <a:cubicBezTo>
                  <a:pt x="4440932" y="1061499"/>
                  <a:pt x="4445496" y="1059762"/>
                  <a:pt x="4450060" y="1059762"/>
                </a:cubicBezTo>
                <a:cubicBezTo>
                  <a:pt x="4453632" y="1059762"/>
                  <a:pt x="4456758" y="1060482"/>
                  <a:pt x="4459437" y="1061920"/>
                </a:cubicBezTo>
                <a:cubicBezTo>
                  <a:pt x="4462115" y="1063359"/>
                  <a:pt x="4464298" y="1065393"/>
                  <a:pt x="4465985" y="1068022"/>
                </a:cubicBezTo>
                <a:cubicBezTo>
                  <a:pt x="4467672" y="1070652"/>
                  <a:pt x="4468937" y="1073802"/>
                  <a:pt x="4469780" y="1077473"/>
                </a:cubicBezTo>
                <a:cubicBezTo>
                  <a:pt x="4470624" y="1081144"/>
                  <a:pt x="4471045" y="1085212"/>
                  <a:pt x="4471045" y="1089677"/>
                </a:cubicBezTo>
                <a:lnTo>
                  <a:pt x="4471045" y="1168407"/>
                </a:lnTo>
                <a:cubicBezTo>
                  <a:pt x="4471045" y="1169399"/>
                  <a:pt x="4471343" y="1170267"/>
                  <a:pt x="4471938" y="1171011"/>
                </a:cubicBezTo>
                <a:cubicBezTo>
                  <a:pt x="4472534" y="1171756"/>
                  <a:pt x="4473551" y="1172376"/>
                  <a:pt x="4474989" y="1172872"/>
                </a:cubicBezTo>
                <a:cubicBezTo>
                  <a:pt x="4476428" y="1173368"/>
                  <a:pt x="4478338" y="1173740"/>
                  <a:pt x="4480719" y="1173988"/>
                </a:cubicBezTo>
                <a:cubicBezTo>
                  <a:pt x="4483100" y="1174236"/>
                  <a:pt x="4486126" y="1174360"/>
                  <a:pt x="4489798" y="1174360"/>
                </a:cubicBezTo>
                <a:cubicBezTo>
                  <a:pt x="4493369" y="1174360"/>
                  <a:pt x="4496346" y="1174236"/>
                  <a:pt x="4498727" y="1173988"/>
                </a:cubicBezTo>
                <a:cubicBezTo>
                  <a:pt x="4501109" y="1173740"/>
                  <a:pt x="4503018" y="1173368"/>
                  <a:pt x="4504457" y="1172872"/>
                </a:cubicBezTo>
                <a:cubicBezTo>
                  <a:pt x="4505896" y="1172376"/>
                  <a:pt x="4506913" y="1171756"/>
                  <a:pt x="4507508" y="1171011"/>
                </a:cubicBezTo>
                <a:cubicBezTo>
                  <a:pt x="4508103" y="1170267"/>
                  <a:pt x="4508401" y="1169399"/>
                  <a:pt x="4508401" y="1168407"/>
                </a:cubicBezTo>
                <a:lnTo>
                  <a:pt x="4508401" y="1080152"/>
                </a:lnTo>
                <a:cubicBezTo>
                  <a:pt x="4513759" y="1073504"/>
                  <a:pt x="4518720" y="1068444"/>
                  <a:pt x="4523284" y="1064971"/>
                </a:cubicBezTo>
                <a:cubicBezTo>
                  <a:pt x="4527848" y="1061499"/>
                  <a:pt x="4532362" y="1059762"/>
                  <a:pt x="4536827" y="1059762"/>
                </a:cubicBezTo>
                <a:cubicBezTo>
                  <a:pt x="4540498" y="1059762"/>
                  <a:pt x="4543649" y="1060482"/>
                  <a:pt x="4546278" y="1061920"/>
                </a:cubicBezTo>
                <a:cubicBezTo>
                  <a:pt x="4548907" y="1063359"/>
                  <a:pt x="4551090" y="1065393"/>
                  <a:pt x="4552826" y="1068022"/>
                </a:cubicBezTo>
                <a:cubicBezTo>
                  <a:pt x="4554563" y="1070652"/>
                  <a:pt x="4555852" y="1073802"/>
                  <a:pt x="4556696" y="1077473"/>
                </a:cubicBezTo>
                <a:cubicBezTo>
                  <a:pt x="4557539" y="1081144"/>
                  <a:pt x="4557961" y="1085212"/>
                  <a:pt x="4557961" y="1089677"/>
                </a:cubicBezTo>
                <a:lnTo>
                  <a:pt x="4557961" y="1168407"/>
                </a:lnTo>
                <a:cubicBezTo>
                  <a:pt x="4557961" y="1169399"/>
                  <a:pt x="4558234" y="1170267"/>
                  <a:pt x="4558779" y="1171011"/>
                </a:cubicBezTo>
                <a:cubicBezTo>
                  <a:pt x="4559325" y="1171756"/>
                  <a:pt x="4560317" y="1172376"/>
                  <a:pt x="4561756" y="1172872"/>
                </a:cubicBezTo>
                <a:cubicBezTo>
                  <a:pt x="4563195" y="1173368"/>
                  <a:pt x="4565105" y="1173740"/>
                  <a:pt x="4567486" y="1173988"/>
                </a:cubicBezTo>
                <a:cubicBezTo>
                  <a:pt x="4569867" y="1174236"/>
                  <a:pt x="4572943" y="1174360"/>
                  <a:pt x="4576713" y="1174360"/>
                </a:cubicBezTo>
                <a:cubicBezTo>
                  <a:pt x="4580384" y="1174360"/>
                  <a:pt x="4583410" y="1174236"/>
                  <a:pt x="4585792" y="1173988"/>
                </a:cubicBezTo>
                <a:cubicBezTo>
                  <a:pt x="4588173" y="1173740"/>
                  <a:pt x="4590058" y="1173368"/>
                  <a:pt x="4591447" y="1172872"/>
                </a:cubicBezTo>
                <a:cubicBezTo>
                  <a:pt x="4592836" y="1172376"/>
                  <a:pt x="4593828" y="1171756"/>
                  <a:pt x="4594424" y="1171011"/>
                </a:cubicBezTo>
                <a:cubicBezTo>
                  <a:pt x="4595019" y="1170267"/>
                  <a:pt x="4595317" y="1169399"/>
                  <a:pt x="4595317" y="1168407"/>
                </a:cubicBezTo>
                <a:lnTo>
                  <a:pt x="4595317" y="1083426"/>
                </a:lnTo>
                <a:cubicBezTo>
                  <a:pt x="4595317" y="1075786"/>
                  <a:pt x="4594523" y="1068543"/>
                  <a:pt x="4592935" y="1061697"/>
                </a:cubicBezTo>
                <a:cubicBezTo>
                  <a:pt x="4591348" y="1054851"/>
                  <a:pt x="4588694" y="1048873"/>
                  <a:pt x="4584973" y="1043763"/>
                </a:cubicBezTo>
                <a:cubicBezTo>
                  <a:pt x="4581252" y="1038654"/>
                  <a:pt x="4576366" y="1034610"/>
                  <a:pt x="4570314" y="1031634"/>
                </a:cubicBezTo>
                <a:cubicBezTo>
                  <a:pt x="4564261" y="1028657"/>
                  <a:pt x="4556820" y="1027169"/>
                  <a:pt x="4547989" y="1027169"/>
                </a:cubicBezTo>
                <a:cubicBezTo>
                  <a:pt x="4544120" y="1027169"/>
                  <a:pt x="4540325" y="1027640"/>
                  <a:pt x="4536604" y="1028583"/>
                </a:cubicBezTo>
                <a:cubicBezTo>
                  <a:pt x="4532883" y="1029525"/>
                  <a:pt x="4529163" y="1030964"/>
                  <a:pt x="4525442" y="1032899"/>
                </a:cubicBezTo>
                <a:cubicBezTo>
                  <a:pt x="4521721" y="1034834"/>
                  <a:pt x="4517951" y="1037339"/>
                  <a:pt x="4514131" y="1040415"/>
                </a:cubicBezTo>
                <a:cubicBezTo>
                  <a:pt x="4510311" y="1043491"/>
                  <a:pt x="4506417" y="1047162"/>
                  <a:pt x="4502448" y="1051428"/>
                </a:cubicBezTo>
                <a:cubicBezTo>
                  <a:pt x="4500761" y="1047757"/>
                  <a:pt x="4498678" y="1044433"/>
                  <a:pt x="4496197" y="1041457"/>
                </a:cubicBezTo>
                <a:cubicBezTo>
                  <a:pt x="4493717" y="1038480"/>
                  <a:pt x="4490765" y="1035925"/>
                  <a:pt x="4487342" y="1033792"/>
                </a:cubicBezTo>
                <a:cubicBezTo>
                  <a:pt x="4483919" y="1031659"/>
                  <a:pt x="4480024" y="1030022"/>
                  <a:pt x="4475659" y="1028881"/>
                </a:cubicBezTo>
                <a:cubicBezTo>
                  <a:pt x="4471293" y="1027740"/>
                  <a:pt x="4466382" y="1027169"/>
                  <a:pt x="4460925" y="1027169"/>
                </a:cubicBezTo>
                <a:close/>
                <a:moveTo>
                  <a:pt x="5085408" y="994724"/>
                </a:moveTo>
                <a:cubicBezTo>
                  <a:pt x="5081836" y="994724"/>
                  <a:pt x="5078834" y="994849"/>
                  <a:pt x="5076404" y="995097"/>
                </a:cubicBezTo>
                <a:cubicBezTo>
                  <a:pt x="5073973" y="995345"/>
                  <a:pt x="5072038" y="995742"/>
                  <a:pt x="5070599" y="996287"/>
                </a:cubicBezTo>
                <a:cubicBezTo>
                  <a:pt x="5069161" y="996833"/>
                  <a:pt x="5068168" y="997503"/>
                  <a:pt x="5067623" y="998296"/>
                </a:cubicBezTo>
                <a:cubicBezTo>
                  <a:pt x="5067077" y="999090"/>
                  <a:pt x="5066804" y="999983"/>
                  <a:pt x="5066804" y="1000975"/>
                </a:cubicBezTo>
                <a:lnTo>
                  <a:pt x="5066804" y="1030592"/>
                </a:lnTo>
                <a:lnTo>
                  <a:pt x="5051028" y="1030592"/>
                </a:lnTo>
                <a:cubicBezTo>
                  <a:pt x="5050036" y="1030592"/>
                  <a:pt x="5049168" y="1030840"/>
                  <a:pt x="5048424" y="1031336"/>
                </a:cubicBezTo>
                <a:cubicBezTo>
                  <a:pt x="5047680" y="1031832"/>
                  <a:pt x="5047060" y="1032651"/>
                  <a:pt x="5046564" y="1033792"/>
                </a:cubicBezTo>
                <a:cubicBezTo>
                  <a:pt x="5046067" y="1034933"/>
                  <a:pt x="5045695" y="1036496"/>
                  <a:pt x="5045447" y="1038480"/>
                </a:cubicBezTo>
                <a:cubicBezTo>
                  <a:pt x="5045199" y="1040464"/>
                  <a:pt x="5045075" y="1042895"/>
                  <a:pt x="5045075" y="1045773"/>
                </a:cubicBezTo>
                <a:cubicBezTo>
                  <a:pt x="5045075" y="1051230"/>
                  <a:pt x="5045571" y="1055124"/>
                  <a:pt x="5046564" y="1057456"/>
                </a:cubicBezTo>
                <a:cubicBezTo>
                  <a:pt x="5047556" y="1059787"/>
                  <a:pt x="5048994" y="1060953"/>
                  <a:pt x="5050880" y="1060953"/>
                </a:cubicBezTo>
                <a:lnTo>
                  <a:pt x="5066804" y="1060953"/>
                </a:lnTo>
                <a:lnTo>
                  <a:pt x="5066804" y="1128968"/>
                </a:lnTo>
                <a:cubicBezTo>
                  <a:pt x="5066804" y="1137103"/>
                  <a:pt x="5067648" y="1144148"/>
                  <a:pt x="5069334" y="1150101"/>
                </a:cubicBezTo>
                <a:cubicBezTo>
                  <a:pt x="5071021" y="1156054"/>
                  <a:pt x="5073650" y="1160990"/>
                  <a:pt x="5077222" y="1164910"/>
                </a:cubicBezTo>
                <a:cubicBezTo>
                  <a:pt x="5080794" y="1168829"/>
                  <a:pt x="5085309" y="1171731"/>
                  <a:pt x="5090766" y="1173616"/>
                </a:cubicBezTo>
                <a:cubicBezTo>
                  <a:pt x="5096223" y="1175501"/>
                  <a:pt x="5102672" y="1176444"/>
                  <a:pt x="5110113" y="1176444"/>
                </a:cubicBezTo>
                <a:cubicBezTo>
                  <a:pt x="5112891" y="1176444"/>
                  <a:pt x="5115645" y="1176295"/>
                  <a:pt x="5118373" y="1175997"/>
                </a:cubicBezTo>
                <a:cubicBezTo>
                  <a:pt x="5121102" y="1175700"/>
                  <a:pt x="5123632" y="1175278"/>
                  <a:pt x="5125963" y="1174732"/>
                </a:cubicBezTo>
                <a:cubicBezTo>
                  <a:pt x="5128295" y="1174186"/>
                  <a:pt x="5130329" y="1173542"/>
                  <a:pt x="5132065" y="1172797"/>
                </a:cubicBezTo>
                <a:cubicBezTo>
                  <a:pt x="5133802" y="1172053"/>
                  <a:pt x="5135116" y="1171210"/>
                  <a:pt x="5136009" y="1170267"/>
                </a:cubicBezTo>
                <a:cubicBezTo>
                  <a:pt x="5136902" y="1169325"/>
                  <a:pt x="5137622" y="1167688"/>
                  <a:pt x="5138167" y="1165356"/>
                </a:cubicBezTo>
                <a:cubicBezTo>
                  <a:pt x="5138713" y="1163024"/>
                  <a:pt x="5138986" y="1159676"/>
                  <a:pt x="5138986" y="1155310"/>
                </a:cubicBezTo>
                <a:cubicBezTo>
                  <a:pt x="5138986" y="1152532"/>
                  <a:pt x="5138862" y="1150250"/>
                  <a:pt x="5138614" y="1148464"/>
                </a:cubicBezTo>
                <a:cubicBezTo>
                  <a:pt x="5138366" y="1146678"/>
                  <a:pt x="5138093" y="1145264"/>
                  <a:pt x="5137795" y="1144222"/>
                </a:cubicBezTo>
                <a:cubicBezTo>
                  <a:pt x="5137498" y="1143181"/>
                  <a:pt x="5137076" y="1142486"/>
                  <a:pt x="5136530" y="1142139"/>
                </a:cubicBezTo>
                <a:cubicBezTo>
                  <a:pt x="5135984" y="1141792"/>
                  <a:pt x="5135414" y="1141618"/>
                  <a:pt x="5134819" y="1141618"/>
                </a:cubicBezTo>
                <a:cubicBezTo>
                  <a:pt x="5134124" y="1141618"/>
                  <a:pt x="5133355" y="1141792"/>
                  <a:pt x="5132512" y="1142139"/>
                </a:cubicBezTo>
                <a:cubicBezTo>
                  <a:pt x="5131669" y="1142486"/>
                  <a:pt x="5130627" y="1142883"/>
                  <a:pt x="5129386" y="1143329"/>
                </a:cubicBezTo>
                <a:cubicBezTo>
                  <a:pt x="5128146" y="1143776"/>
                  <a:pt x="5126732" y="1144173"/>
                  <a:pt x="5125145" y="1144520"/>
                </a:cubicBezTo>
                <a:cubicBezTo>
                  <a:pt x="5123557" y="1144867"/>
                  <a:pt x="5121771" y="1145041"/>
                  <a:pt x="5119787" y="1145041"/>
                </a:cubicBezTo>
                <a:cubicBezTo>
                  <a:pt x="5113933" y="1145041"/>
                  <a:pt x="5109865" y="1143230"/>
                  <a:pt x="5107583" y="1139609"/>
                </a:cubicBezTo>
                <a:cubicBezTo>
                  <a:pt x="5105301" y="1135987"/>
                  <a:pt x="5104160" y="1130555"/>
                  <a:pt x="5104160" y="1123312"/>
                </a:cubicBezTo>
                <a:lnTo>
                  <a:pt x="5104160" y="1060953"/>
                </a:lnTo>
                <a:lnTo>
                  <a:pt x="5133182" y="1060953"/>
                </a:lnTo>
                <a:cubicBezTo>
                  <a:pt x="5135067" y="1060953"/>
                  <a:pt x="5136505" y="1059787"/>
                  <a:pt x="5137498" y="1057456"/>
                </a:cubicBezTo>
                <a:cubicBezTo>
                  <a:pt x="5138490" y="1055124"/>
                  <a:pt x="5138986" y="1051230"/>
                  <a:pt x="5138986" y="1045773"/>
                </a:cubicBezTo>
                <a:cubicBezTo>
                  <a:pt x="5138986" y="1042895"/>
                  <a:pt x="5138862" y="1040464"/>
                  <a:pt x="5138614" y="1038480"/>
                </a:cubicBezTo>
                <a:cubicBezTo>
                  <a:pt x="5138366" y="1036496"/>
                  <a:pt x="5137994" y="1034933"/>
                  <a:pt x="5137498" y="1033792"/>
                </a:cubicBezTo>
                <a:cubicBezTo>
                  <a:pt x="5137002" y="1032651"/>
                  <a:pt x="5136381" y="1031832"/>
                  <a:pt x="5135637" y="1031336"/>
                </a:cubicBezTo>
                <a:cubicBezTo>
                  <a:pt x="5134893" y="1030840"/>
                  <a:pt x="5134025" y="1030592"/>
                  <a:pt x="5133033" y="1030592"/>
                </a:cubicBezTo>
                <a:lnTo>
                  <a:pt x="5104160" y="1030592"/>
                </a:lnTo>
                <a:lnTo>
                  <a:pt x="5104160" y="1000975"/>
                </a:lnTo>
                <a:cubicBezTo>
                  <a:pt x="5104160" y="999983"/>
                  <a:pt x="5103862" y="999090"/>
                  <a:pt x="5103267" y="998296"/>
                </a:cubicBezTo>
                <a:cubicBezTo>
                  <a:pt x="5102672" y="997503"/>
                  <a:pt x="5101680" y="996833"/>
                  <a:pt x="5100291" y="996287"/>
                </a:cubicBezTo>
                <a:cubicBezTo>
                  <a:pt x="5098902" y="995742"/>
                  <a:pt x="5096992" y="995345"/>
                  <a:pt x="5094561" y="995097"/>
                </a:cubicBezTo>
                <a:cubicBezTo>
                  <a:pt x="5092130" y="994849"/>
                  <a:pt x="5089079" y="994724"/>
                  <a:pt x="5085408" y="994724"/>
                </a:cubicBezTo>
                <a:close/>
                <a:moveTo>
                  <a:pt x="6392267" y="980883"/>
                </a:moveTo>
                <a:cubicBezTo>
                  <a:pt x="6391275" y="980883"/>
                  <a:pt x="6390432" y="981156"/>
                  <a:pt x="6389737" y="981702"/>
                </a:cubicBezTo>
                <a:cubicBezTo>
                  <a:pt x="6389043" y="982248"/>
                  <a:pt x="6388447" y="983141"/>
                  <a:pt x="6387951" y="984381"/>
                </a:cubicBezTo>
                <a:cubicBezTo>
                  <a:pt x="6387455" y="985621"/>
                  <a:pt x="6387083" y="987283"/>
                  <a:pt x="6386835" y="989367"/>
                </a:cubicBezTo>
                <a:cubicBezTo>
                  <a:pt x="6386587" y="991450"/>
                  <a:pt x="6386463" y="993980"/>
                  <a:pt x="6386463" y="996957"/>
                </a:cubicBezTo>
                <a:cubicBezTo>
                  <a:pt x="6386463" y="999834"/>
                  <a:pt x="6386587" y="1002290"/>
                  <a:pt x="6386835" y="1004324"/>
                </a:cubicBezTo>
                <a:cubicBezTo>
                  <a:pt x="6387083" y="1006358"/>
                  <a:pt x="6387455" y="1007995"/>
                  <a:pt x="6387951" y="1009235"/>
                </a:cubicBezTo>
                <a:cubicBezTo>
                  <a:pt x="6388447" y="1010476"/>
                  <a:pt x="6389043" y="1011393"/>
                  <a:pt x="6389737" y="1011989"/>
                </a:cubicBezTo>
                <a:cubicBezTo>
                  <a:pt x="6390432" y="1012584"/>
                  <a:pt x="6391275" y="1012882"/>
                  <a:pt x="6392267" y="1012882"/>
                </a:cubicBezTo>
                <a:lnTo>
                  <a:pt x="6440488" y="1012882"/>
                </a:lnTo>
                <a:lnTo>
                  <a:pt x="6440488" y="1168109"/>
                </a:lnTo>
                <a:cubicBezTo>
                  <a:pt x="6440488" y="1169101"/>
                  <a:pt x="6440810" y="1169994"/>
                  <a:pt x="6441455" y="1170788"/>
                </a:cubicBezTo>
                <a:cubicBezTo>
                  <a:pt x="6442100" y="1171582"/>
                  <a:pt x="6443167" y="1172227"/>
                  <a:pt x="6444655" y="1172723"/>
                </a:cubicBezTo>
                <a:cubicBezTo>
                  <a:pt x="6446143" y="1173219"/>
                  <a:pt x="6448152" y="1173616"/>
                  <a:pt x="6450682" y="1173914"/>
                </a:cubicBezTo>
                <a:cubicBezTo>
                  <a:pt x="6453213" y="1174211"/>
                  <a:pt x="6456363" y="1174360"/>
                  <a:pt x="6460133" y="1174360"/>
                </a:cubicBezTo>
                <a:cubicBezTo>
                  <a:pt x="6463903" y="1174360"/>
                  <a:pt x="6467054" y="1174211"/>
                  <a:pt x="6469584" y="1173914"/>
                </a:cubicBezTo>
                <a:cubicBezTo>
                  <a:pt x="6472114" y="1173616"/>
                  <a:pt x="6474123" y="1173219"/>
                  <a:pt x="6475611" y="1172723"/>
                </a:cubicBezTo>
                <a:cubicBezTo>
                  <a:pt x="6477099" y="1172227"/>
                  <a:pt x="6478166" y="1171582"/>
                  <a:pt x="6478811" y="1170788"/>
                </a:cubicBezTo>
                <a:cubicBezTo>
                  <a:pt x="6479456" y="1169994"/>
                  <a:pt x="6479778" y="1169101"/>
                  <a:pt x="6479778" y="1168109"/>
                </a:cubicBezTo>
                <a:lnTo>
                  <a:pt x="6479778" y="1012882"/>
                </a:lnTo>
                <a:lnTo>
                  <a:pt x="6527999" y="1012882"/>
                </a:lnTo>
                <a:cubicBezTo>
                  <a:pt x="6528892" y="1012882"/>
                  <a:pt x="6529710" y="1012584"/>
                  <a:pt x="6530454" y="1011989"/>
                </a:cubicBezTo>
                <a:cubicBezTo>
                  <a:pt x="6531198" y="1011393"/>
                  <a:pt x="6531818" y="1010476"/>
                  <a:pt x="6532315" y="1009235"/>
                </a:cubicBezTo>
                <a:cubicBezTo>
                  <a:pt x="6532811" y="1007995"/>
                  <a:pt x="6533183" y="1006358"/>
                  <a:pt x="6533431" y="1004324"/>
                </a:cubicBezTo>
                <a:cubicBezTo>
                  <a:pt x="6533679" y="1002290"/>
                  <a:pt x="6533803" y="999834"/>
                  <a:pt x="6533803" y="996957"/>
                </a:cubicBezTo>
                <a:cubicBezTo>
                  <a:pt x="6533803" y="993980"/>
                  <a:pt x="6533679" y="991450"/>
                  <a:pt x="6533431" y="989367"/>
                </a:cubicBezTo>
                <a:cubicBezTo>
                  <a:pt x="6533183" y="987283"/>
                  <a:pt x="6532811" y="985621"/>
                  <a:pt x="6532315" y="984381"/>
                </a:cubicBezTo>
                <a:cubicBezTo>
                  <a:pt x="6531818" y="983141"/>
                  <a:pt x="6531198" y="982248"/>
                  <a:pt x="6530454" y="981702"/>
                </a:cubicBezTo>
                <a:cubicBezTo>
                  <a:pt x="6529710" y="981156"/>
                  <a:pt x="6528892" y="980883"/>
                  <a:pt x="6527999" y="980883"/>
                </a:cubicBezTo>
                <a:close/>
                <a:moveTo>
                  <a:pt x="6177657" y="979991"/>
                </a:moveTo>
                <a:cubicBezTo>
                  <a:pt x="6173887" y="979991"/>
                  <a:pt x="6170762" y="980139"/>
                  <a:pt x="6168281" y="980437"/>
                </a:cubicBezTo>
                <a:cubicBezTo>
                  <a:pt x="6165801" y="980735"/>
                  <a:pt x="6163791" y="981132"/>
                  <a:pt x="6162254" y="981628"/>
                </a:cubicBezTo>
                <a:cubicBezTo>
                  <a:pt x="6160716" y="982124"/>
                  <a:pt x="6159624" y="982769"/>
                  <a:pt x="6158979" y="983562"/>
                </a:cubicBezTo>
                <a:cubicBezTo>
                  <a:pt x="6158334" y="984356"/>
                  <a:pt x="6158012" y="985249"/>
                  <a:pt x="6158012" y="986241"/>
                </a:cubicBezTo>
                <a:lnTo>
                  <a:pt x="6158012" y="1168109"/>
                </a:lnTo>
                <a:cubicBezTo>
                  <a:pt x="6158012" y="1169101"/>
                  <a:pt x="6158334" y="1169994"/>
                  <a:pt x="6158979" y="1170788"/>
                </a:cubicBezTo>
                <a:cubicBezTo>
                  <a:pt x="6159624" y="1171582"/>
                  <a:pt x="6160691" y="1172227"/>
                  <a:pt x="6162179" y="1172723"/>
                </a:cubicBezTo>
                <a:cubicBezTo>
                  <a:pt x="6163667" y="1173219"/>
                  <a:pt x="6165677" y="1173616"/>
                  <a:pt x="6168207" y="1173914"/>
                </a:cubicBezTo>
                <a:cubicBezTo>
                  <a:pt x="6170737" y="1174211"/>
                  <a:pt x="6173887" y="1174360"/>
                  <a:pt x="6177657" y="1174360"/>
                </a:cubicBezTo>
                <a:cubicBezTo>
                  <a:pt x="6181527" y="1174360"/>
                  <a:pt x="6184702" y="1174211"/>
                  <a:pt x="6187182" y="1173914"/>
                </a:cubicBezTo>
                <a:cubicBezTo>
                  <a:pt x="6189663" y="1173616"/>
                  <a:pt x="6191647" y="1173219"/>
                  <a:pt x="6193135" y="1172723"/>
                </a:cubicBezTo>
                <a:cubicBezTo>
                  <a:pt x="6194624" y="1172227"/>
                  <a:pt x="6195690" y="1171582"/>
                  <a:pt x="6196335" y="1170788"/>
                </a:cubicBezTo>
                <a:cubicBezTo>
                  <a:pt x="6196980" y="1169994"/>
                  <a:pt x="6197303" y="1169101"/>
                  <a:pt x="6197303" y="1168109"/>
                </a:cubicBezTo>
                <a:lnTo>
                  <a:pt x="6197303" y="986241"/>
                </a:lnTo>
                <a:cubicBezTo>
                  <a:pt x="6197303" y="985249"/>
                  <a:pt x="6196980" y="984356"/>
                  <a:pt x="6196335" y="983562"/>
                </a:cubicBezTo>
                <a:cubicBezTo>
                  <a:pt x="6195690" y="982769"/>
                  <a:pt x="6194624" y="982124"/>
                  <a:pt x="6193135" y="981628"/>
                </a:cubicBezTo>
                <a:cubicBezTo>
                  <a:pt x="6191647" y="981132"/>
                  <a:pt x="6189663" y="980735"/>
                  <a:pt x="6187182" y="980437"/>
                </a:cubicBezTo>
                <a:cubicBezTo>
                  <a:pt x="6184702" y="980139"/>
                  <a:pt x="6181527" y="979991"/>
                  <a:pt x="6177657" y="979991"/>
                </a:cubicBezTo>
                <a:close/>
                <a:moveTo>
                  <a:pt x="4320282" y="979991"/>
                </a:moveTo>
                <a:cubicBezTo>
                  <a:pt x="4316512" y="979991"/>
                  <a:pt x="4313387" y="980139"/>
                  <a:pt x="4310906" y="980437"/>
                </a:cubicBezTo>
                <a:cubicBezTo>
                  <a:pt x="4308426" y="980735"/>
                  <a:pt x="4306417" y="981132"/>
                  <a:pt x="4304879" y="981628"/>
                </a:cubicBezTo>
                <a:cubicBezTo>
                  <a:pt x="4303341" y="982124"/>
                  <a:pt x="4302249" y="982769"/>
                  <a:pt x="4301604" y="983562"/>
                </a:cubicBezTo>
                <a:cubicBezTo>
                  <a:pt x="4300959" y="984356"/>
                  <a:pt x="4300637" y="985249"/>
                  <a:pt x="4300637" y="986241"/>
                </a:cubicBezTo>
                <a:lnTo>
                  <a:pt x="4300637" y="1168109"/>
                </a:lnTo>
                <a:cubicBezTo>
                  <a:pt x="4300637" y="1169101"/>
                  <a:pt x="4300959" y="1169994"/>
                  <a:pt x="4301604" y="1170788"/>
                </a:cubicBezTo>
                <a:cubicBezTo>
                  <a:pt x="4302249" y="1171582"/>
                  <a:pt x="4303316" y="1172227"/>
                  <a:pt x="4304804" y="1172723"/>
                </a:cubicBezTo>
                <a:cubicBezTo>
                  <a:pt x="4306293" y="1173219"/>
                  <a:pt x="4308302" y="1173616"/>
                  <a:pt x="4310832" y="1173914"/>
                </a:cubicBezTo>
                <a:cubicBezTo>
                  <a:pt x="4313362" y="1174211"/>
                  <a:pt x="4316512" y="1174360"/>
                  <a:pt x="4320282" y="1174360"/>
                </a:cubicBezTo>
                <a:cubicBezTo>
                  <a:pt x="4324152" y="1174360"/>
                  <a:pt x="4327327" y="1174211"/>
                  <a:pt x="4329807" y="1173914"/>
                </a:cubicBezTo>
                <a:cubicBezTo>
                  <a:pt x="4332288" y="1173616"/>
                  <a:pt x="4334272" y="1173219"/>
                  <a:pt x="4335760" y="1172723"/>
                </a:cubicBezTo>
                <a:cubicBezTo>
                  <a:pt x="4337249" y="1172227"/>
                  <a:pt x="4338315" y="1171582"/>
                  <a:pt x="4338960" y="1170788"/>
                </a:cubicBezTo>
                <a:cubicBezTo>
                  <a:pt x="4339605" y="1169994"/>
                  <a:pt x="4339928" y="1169101"/>
                  <a:pt x="4339928" y="1168109"/>
                </a:cubicBezTo>
                <a:lnTo>
                  <a:pt x="4339928" y="986241"/>
                </a:lnTo>
                <a:cubicBezTo>
                  <a:pt x="4339928" y="985249"/>
                  <a:pt x="4339605" y="984356"/>
                  <a:pt x="4338960" y="983562"/>
                </a:cubicBezTo>
                <a:cubicBezTo>
                  <a:pt x="4338315" y="982769"/>
                  <a:pt x="4337249" y="982124"/>
                  <a:pt x="4335760" y="981628"/>
                </a:cubicBezTo>
                <a:cubicBezTo>
                  <a:pt x="4334272" y="981132"/>
                  <a:pt x="4332288" y="980735"/>
                  <a:pt x="4329807" y="980437"/>
                </a:cubicBezTo>
                <a:cubicBezTo>
                  <a:pt x="4327327" y="980139"/>
                  <a:pt x="4324152" y="979991"/>
                  <a:pt x="4320282" y="979991"/>
                </a:cubicBezTo>
                <a:close/>
                <a:moveTo>
                  <a:pt x="6323806" y="977758"/>
                </a:moveTo>
                <a:cubicBezTo>
                  <a:pt x="6310610" y="977758"/>
                  <a:pt x="6298530" y="979991"/>
                  <a:pt x="6287567" y="984455"/>
                </a:cubicBezTo>
                <a:cubicBezTo>
                  <a:pt x="6276603" y="988920"/>
                  <a:pt x="6267202" y="995469"/>
                  <a:pt x="6259364" y="1004101"/>
                </a:cubicBezTo>
                <a:cubicBezTo>
                  <a:pt x="6251526" y="1012733"/>
                  <a:pt x="6245424" y="1023399"/>
                  <a:pt x="6241058" y="1036099"/>
                </a:cubicBezTo>
                <a:cubicBezTo>
                  <a:pt x="6236692" y="1048799"/>
                  <a:pt x="6234510" y="1063334"/>
                  <a:pt x="6234510" y="1079705"/>
                </a:cubicBezTo>
                <a:cubicBezTo>
                  <a:pt x="6234510" y="1095779"/>
                  <a:pt x="6236494" y="1109868"/>
                  <a:pt x="6240463" y="1121973"/>
                </a:cubicBezTo>
                <a:cubicBezTo>
                  <a:pt x="6244432" y="1134077"/>
                  <a:pt x="6250137" y="1144173"/>
                  <a:pt x="6257578" y="1152259"/>
                </a:cubicBezTo>
                <a:cubicBezTo>
                  <a:pt x="6265019" y="1160345"/>
                  <a:pt x="6274048" y="1166423"/>
                  <a:pt x="6284665" y="1170491"/>
                </a:cubicBezTo>
                <a:cubicBezTo>
                  <a:pt x="6295281" y="1174558"/>
                  <a:pt x="6307187" y="1176593"/>
                  <a:pt x="6320383" y="1176593"/>
                </a:cubicBezTo>
                <a:cubicBezTo>
                  <a:pt x="6327130" y="1176593"/>
                  <a:pt x="6333406" y="1176047"/>
                  <a:pt x="6339210" y="1174955"/>
                </a:cubicBezTo>
                <a:cubicBezTo>
                  <a:pt x="6345014" y="1173864"/>
                  <a:pt x="6350174" y="1172500"/>
                  <a:pt x="6354688" y="1170863"/>
                </a:cubicBezTo>
                <a:cubicBezTo>
                  <a:pt x="6359203" y="1169226"/>
                  <a:pt x="6363023" y="1167514"/>
                  <a:pt x="6366148" y="1165728"/>
                </a:cubicBezTo>
                <a:cubicBezTo>
                  <a:pt x="6369273" y="1163942"/>
                  <a:pt x="6371382" y="1162479"/>
                  <a:pt x="6372473" y="1161338"/>
                </a:cubicBezTo>
                <a:cubicBezTo>
                  <a:pt x="6373564" y="1160197"/>
                  <a:pt x="6374358" y="1159180"/>
                  <a:pt x="6374855" y="1158287"/>
                </a:cubicBezTo>
                <a:cubicBezTo>
                  <a:pt x="6375350" y="1157394"/>
                  <a:pt x="6375747" y="1156327"/>
                  <a:pt x="6376045" y="1155087"/>
                </a:cubicBezTo>
                <a:cubicBezTo>
                  <a:pt x="6376343" y="1153847"/>
                  <a:pt x="6376566" y="1152358"/>
                  <a:pt x="6376715" y="1150622"/>
                </a:cubicBezTo>
                <a:cubicBezTo>
                  <a:pt x="6376864" y="1148886"/>
                  <a:pt x="6376938" y="1146777"/>
                  <a:pt x="6376938" y="1144297"/>
                </a:cubicBezTo>
                <a:cubicBezTo>
                  <a:pt x="6376938" y="1140725"/>
                  <a:pt x="6376839" y="1137872"/>
                  <a:pt x="6376640" y="1135739"/>
                </a:cubicBezTo>
                <a:cubicBezTo>
                  <a:pt x="6376442" y="1133606"/>
                  <a:pt x="6376144" y="1131944"/>
                  <a:pt x="6375747" y="1130753"/>
                </a:cubicBezTo>
                <a:cubicBezTo>
                  <a:pt x="6375350" y="1129563"/>
                  <a:pt x="6374855" y="1128769"/>
                  <a:pt x="6374259" y="1128372"/>
                </a:cubicBezTo>
                <a:cubicBezTo>
                  <a:pt x="6373664" y="1127975"/>
                  <a:pt x="6372870" y="1127777"/>
                  <a:pt x="6371878" y="1127777"/>
                </a:cubicBezTo>
                <a:cubicBezTo>
                  <a:pt x="6370588" y="1127777"/>
                  <a:pt x="6368777" y="1128571"/>
                  <a:pt x="6366446" y="1130158"/>
                </a:cubicBezTo>
                <a:cubicBezTo>
                  <a:pt x="6364114" y="1131746"/>
                  <a:pt x="6361137" y="1133532"/>
                  <a:pt x="6357516" y="1135516"/>
                </a:cubicBezTo>
                <a:cubicBezTo>
                  <a:pt x="6353894" y="1137500"/>
                  <a:pt x="6349554" y="1139311"/>
                  <a:pt x="6344494" y="1140948"/>
                </a:cubicBezTo>
                <a:cubicBezTo>
                  <a:pt x="6339433" y="1142585"/>
                  <a:pt x="6333431" y="1143404"/>
                  <a:pt x="6326485" y="1143404"/>
                </a:cubicBezTo>
                <a:cubicBezTo>
                  <a:pt x="6318845" y="1143404"/>
                  <a:pt x="6311975" y="1142089"/>
                  <a:pt x="6305873" y="1139460"/>
                </a:cubicBezTo>
                <a:cubicBezTo>
                  <a:pt x="6299771" y="1136831"/>
                  <a:pt x="6294562" y="1132837"/>
                  <a:pt x="6290246" y="1127479"/>
                </a:cubicBezTo>
                <a:cubicBezTo>
                  <a:pt x="6285930" y="1122121"/>
                  <a:pt x="6282606" y="1115300"/>
                  <a:pt x="6280274" y="1107015"/>
                </a:cubicBezTo>
                <a:cubicBezTo>
                  <a:pt x="6277943" y="1098731"/>
                  <a:pt x="6276777" y="1088933"/>
                  <a:pt x="6276777" y="1077622"/>
                </a:cubicBezTo>
                <a:cubicBezTo>
                  <a:pt x="6276777" y="1067303"/>
                  <a:pt x="6277868" y="1058026"/>
                  <a:pt x="6280051" y="1049791"/>
                </a:cubicBezTo>
                <a:cubicBezTo>
                  <a:pt x="6282234" y="1041556"/>
                  <a:pt x="6285434" y="1034536"/>
                  <a:pt x="6289650" y="1028732"/>
                </a:cubicBezTo>
                <a:cubicBezTo>
                  <a:pt x="6293867" y="1022927"/>
                  <a:pt x="6298977" y="1018463"/>
                  <a:pt x="6304980" y="1015337"/>
                </a:cubicBezTo>
                <a:cubicBezTo>
                  <a:pt x="6310982" y="1012212"/>
                  <a:pt x="6317804" y="1010649"/>
                  <a:pt x="6325444" y="1010649"/>
                </a:cubicBezTo>
                <a:cubicBezTo>
                  <a:pt x="6332389" y="1010649"/>
                  <a:pt x="6338367" y="1011517"/>
                  <a:pt x="6343377" y="1013254"/>
                </a:cubicBezTo>
                <a:cubicBezTo>
                  <a:pt x="6348388" y="1014990"/>
                  <a:pt x="6352704" y="1016925"/>
                  <a:pt x="6356325" y="1019058"/>
                </a:cubicBezTo>
                <a:cubicBezTo>
                  <a:pt x="6359947" y="1021191"/>
                  <a:pt x="6362899" y="1023126"/>
                  <a:pt x="6365181" y="1024862"/>
                </a:cubicBezTo>
                <a:cubicBezTo>
                  <a:pt x="6367463" y="1026599"/>
                  <a:pt x="6369348" y="1027467"/>
                  <a:pt x="6370836" y="1027467"/>
                </a:cubicBezTo>
                <a:cubicBezTo>
                  <a:pt x="6371729" y="1027467"/>
                  <a:pt x="6372523" y="1027169"/>
                  <a:pt x="6373217" y="1026574"/>
                </a:cubicBezTo>
                <a:cubicBezTo>
                  <a:pt x="6373912" y="1025978"/>
                  <a:pt x="6374507" y="1025036"/>
                  <a:pt x="6375003" y="1023746"/>
                </a:cubicBezTo>
                <a:cubicBezTo>
                  <a:pt x="6375499" y="1022456"/>
                  <a:pt x="6375847" y="1020769"/>
                  <a:pt x="6376045" y="1018686"/>
                </a:cubicBezTo>
                <a:cubicBezTo>
                  <a:pt x="6376243" y="1016602"/>
                  <a:pt x="6376343" y="1014072"/>
                  <a:pt x="6376343" y="1011096"/>
                </a:cubicBezTo>
                <a:cubicBezTo>
                  <a:pt x="6376343" y="1008318"/>
                  <a:pt x="6376268" y="1005986"/>
                  <a:pt x="6376120" y="1004101"/>
                </a:cubicBezTo>
                <a:cubicBezTo>
                  <a:pt x="6375971" y="1002216"/>
                  <a:pt x="6375747" y="1000578"/>
                  <a:pt x="6375450" y="999189"/>
                </a:cubicBezTo>
                <a:cubicBezTo>
                  <a:pt x="6375152" y="997800"/>
                  <a:pt x="6374755" y="996659"/>
                  <a:pt x="6374259" y="995766"/>
                </a:cubicBezTo>
                <a:cubicBezTo>
                  <a:pt x="6373763" y="994873"/>
                  <a:pt x="6372845" y="993757"/>
                  <a:pt x="6371506" y="992418"/>
                </a:cubicBezTo>
                <a:cubicBezTo>
                  <a:pt x="6370166" y="991078"/>
                  <a:pt x="6367810" y="989466"/>
                  <a:pt x="6364437" y="987581"/>
                </a:cubicBezTo>
                <a:cubicBezTo>
                  <a:pt x="6361063" y="985696"/>
                  <a:pt x="6357268" y="984034"/>
                  <a:pt x="6353051" y="982595"/>
                </a:cubicBezTo>
                <a:cubicBezTo>
                  <a:pt x="6348834" y="981156"/>
                  <a:pt x="6344245" y="979991"/>
                  <a:pt x="6339285" y="979098"/>
                </a:cubicBezTo>
                <a:cubicBezTo>
                  <a:pt x="6334324" y="978205"/>
                  <a:pt x="6329164" y="977758"/>
                  <a:pt x="6323806" y="977758"/>
                </a:cubicBezTo>
                <a:close/>
                <a:moveTo>
                  <a:pt x="6047730" y="965108"/>
                </a:moveTo>
                <a:cubicBezTo>
                  <a:pt x="6039694" y="965108"/>
                  <a:pt x="6032724" y="966249"/>
                  <a:pt x="6026820" y="968531"/>
                </a:cubicBezTo>
                <a:cubicBezTo>
                  <a:pt x="6020916" y="970813"/>
                  <a:pt x="6016055" y="974211"/>
                  <a:pt x="6012235" y="978725"/>
                </a:cubicBezTo>
                <a:cubicBezTo>
                  <a:pt x="6008415" y="983240"/>
                  <a:pt x="6005612" y="988895"/>
                  <a:pt x="6003826" y="995692"/>
                </a:cubicBezTo>
                <a:cubicBezTo>
                  <a:pt x="6002040" y="1002488"/>
                  <a:pt x="6001147" y="1010401"/>
                  <a:pt x="6001147" y="1019430"/>
                </a:cubicBezTo>
                <a:lnTo>
                  <a:pt x="6001147" y="1030592"/>
                </a:lnTo>
                <a:lnTo>
                  <a:pt x="5984627" y="1030592"/>
                </a:lnTo>
                <a:cubicBezTo>
                  <a:pt x="5983635" y="1030592"/>
                  <a:pt x="5982767" y="1030840"/>
                  <a:pt x="5982023" y="1031336"/>
                </a:cubicBezTo>
                <a:cubicBezTo>
                  <a:pt x="5981279" y="1031832"/>
                  <a:pt x="5980683" y="1032651"/>
                  <a:pt x="5980237" y="1033792"/>
                </a:cubicBezTo>
                <a:cubicBezTo>
                  <a:pt x="5979790" y="1034933"/>
                  <a:pt x="5979443" y="1036496"/>
                  <a:pt x="5979195" y="1038480"/>
                </a:cubicBezTo>
                <a:cubicBezTo>
                  <a:pt x="5978947" y="1040464"/>
                  <a:pt x="5978823" y="1042895"/>
                  <a:pt x="5978823" y="1045773"/>
                </a:cubicBezTo>
                <a:cubicBezTo>
                  <a:pt x="5978823" y="1051230"/>
                  <a:pt x="5979294" y="1055124"/>
                  <a:pt x="5980237" y="1057456"/>
                </a:cubicBezTo>
                <a:cubicBezTo>
                  <a:pt x="5981179" y="1059787"/>
                  <a:pt x="5982593" y="1060953"/>
                  <a:pt x="5984478" y="1060953"/>
                </a:cubicBezTo>
                <a:lnTo>
                  <a:pt x="6001147" y="1060953"/>
                </a:lnTo>
                <a:lnTo>
                  <a:pt x="6001147" y="1168407"/>
                </a:lnTo>
                <a:cubicBezTo>
                  <a:pt x="6001147" y="1169399"/>
                  <a:pt x="6001420" y="1170267"/>
                  <a:pt x="6001966" y="1171011"/>
                </a:cubicBezTo>
                <a:cubicBezTo>
                  <a:pt x="6002511" y="1171756"/>
                  <a:pt x="6003504" y="1172376"/>
                  <a:pt x="6004942" y="1172872"/>
                </a:cubicBezTo>
                <a:cubicBezTo>
                  <a:pt x="6006381" y="1173368"/>
                  <a:pt x="6008316" y="1173740"/>
                  <a:pt x="6010747" y="1173988"/>
                </a:cubicBezTo>
                <a:cubicBezTo>
                  <a:pt x="6013177" y="1174236"/>
                  <a:pt x="6016179" y="1174360"/>
                  <a:pt x="6019751" y="1174360"/>
                </a:cubicBezTo>
                <a:cubicBezTo>
                  <a:pt x="6023322" y="1174360"/>
                  <a:pt x="6026349" y="1174236"/>
                  <a:pt x="6028829" y="1173988"/>
                </a:cubicBezTo>
                <a:cubicBezTo>
                  <a:pt x="6031310" y="1173740"/>
                  <a:pt x="6033244" y="1173368"/>
                  <a:pt x="6034633" y="1172872"/>
                </a:cubicBezTo>
                <a:cubicBezTo>
                  <a:pt x="6036022" y="1172376"/>
                  <a:pt x="6037015" y="1171756"/>
                  <a:pt x="6037610" y="1171011"/>
                </a:cubicBezTo>
                <a:cubicBezTo>
                  <a:pt x="6038205" y="1170267"/>
                  <a:pt x="6038503" y="1169399"/>
                  <a:pt x="6038503" y="1168407"/>
                </a:cubicBezTo>
                <a:lnTo>
                  <a:pt x="6038503" y="1060953"/>
                </a:lnTo>
                <a:lnTo>
                  <a:pt x="6062762" y="1060953"/>
                </a:lnTo>
                <a:cubicBezTo>
                  <a:pt x="6064647" y="1060953"/>
                  <a:pt x="6066086" y="1059787"/>
                  <a:pt x="6067078" y="1057456"/>
                </a:cubicBezTo>
                <a:cubicBezTo>
                  <a:pt x="6068070" y="1055124"/>
                  <a:pt x="6068566" y="1051230"/>
                  <a:pt x="6068566" y="1045773"/>
                </a:cubicBezTo>
                <a:cubicBezTo>
                  <a:pt x="6068566" y="1042895"/>
                  <a:pt x="6068442" y="1040464"/>
                  <a:pt x="6068194" y="1038480"/>
                </a:cubicBezTo>
                <a:cubicBezTo>
                  <a:pt x="6067946" y="1036496"/>
                  <a:pt x="6067574" y="1034933"/>
                  <a:pt x="6067078" y="1033792"/>
                </a:cubicBezTo>
                <a:cubicBezTo>
                  <a:pt x="6066582" y="1032651"/>
                  <a:pt x="6065962" y="1031832"/>
                  <a:pt x="6065218" y="1031336"/>
                </a:cubicBezTo>
                <a:cubicBezTo>
                  <a:pt x="6064473" y="1030840"/>
                  <a:pt x="6063655" y="1030592"/>
                  <a:pt x="6062762" y="1030592"/>
                </a:cubicBezTo>
                <a:lnTo>
                  <a:pt x="6038503" y="1030592"/>
                </a:lnTo>
                <a:lnTo>
                  <a:pt x="6038503" y="1018388"/>
                </a:lnTo>
                <a:cubicBezTo>
                  <a:pt x="6038503" y="1014122"/>
                  <a:pt x="6038801" y="1010525"/>
                  <a:pt x="6039396" y="1007598"/>
                </a:cubicBezTo>
                <a:cubicBezTo>
                  <a:pt x="6039991" y="1004671"/>
                  <a:pt x="6040934" y="1002290"/>
                  <a:pt x="6042224" y="1000454"/>
                </a:cubicBezTo>
                <a:cubicBezTo>
                  <a:pt x="6043514" y="998619"/>
                  <a:pt x="6045126" y="997279"/>
                  <a:pt x="6047061" y="996436"/>
                </a:cubicBezTo>
                <a:cubicBezTo>
                  <a:pt x="6048995" y="995593"/>
                  <a:pt x="6051302" y="995171"/>
                  <a:pt x="6053981" y="995171"/>
                </a:cubicBezTo>
                <a:cubicBezTo>
                  <a:pt x="6056263" y="995171"/>
                  <a:pt x="6058248" y="995345"/>
                  <a:pt x="6059934" y="995692"/>
                </a:cubicBezTo>
                <a:cubicBezTo>
                  <a:pt x="6061621" y="996039"/>
                  <a:pt x="6063084" y="996411"/>
                  <a:pt x="6064325" y="996808"/>
                </a:cubicBezTo>
                <a:cubicBezTo>
                  <a:pt x="6065565" y="997205"/>
                  <a:pt x="6066607" y="997577"/>
                  <a:pt x="6067450" y="997924"/>
                </a:cubicBezTo>
                <a:cubicBezTo>
                  <a:pt x="6068293" y="998272"/>
                  <a:pt x="6069062" y="998445"/>
                  <a:pt x="6069757" y="998445"/>
                </a:cubicBezTo>
                <a:cubicBezTo>
                  <a:pt x="6070352" y="998445"/>
                  <a:pt x="6070898" y="998272"/>
                  <a:pt x="6071394" y="997924"/>
                </a:cubicBezTo>
                <a:cubicBezTo>
                  <a:pt x="6071890" y="997577"/>
                  <a:pt x="6072337" y="996932"/>
                  <a:pt x="6072733" y="995990"/>
                </a:cubicBezTo>
                <a:cubicBezTo>
                  <a:pt x="6073130" y="995047"/>
                  <a:pt x="6073428" y="993708"/>
                  <a:pt x="6073626" y="991971"/>
                </a:cubicBezTo>
                <a:cubicBezTo>
                  <a:pt x="6073825" y="990235"/>
                  <a:pt x="6073924" y="987928"/>
                  <a:pt x="6073924" y="985051"/>
                </a:cubicBezTo>
                <a:cubicBezTo>
                  <a:pt x="6073924" y="982173"/>
                  <a:pt x="6073825" y="979767"/>
                  <a:pt x="6073626" y="977833"/>
                </a:cubicBezTo>
                <a:cubicBezTo>
                  <a:pt x="6073428" y="975898"/>
                  <a:pt x="6073106" y="974310"/>
                  <a:pt x="6072659" y="973070"/>
                </a:cubicBezTo>
                <a:cubicBezTo>
                  <a:pt x="6072213" y="971830"/>
                  <a:pt x="6071642" y="970887"/>
                  <a:pt x="6070947" y="970242"/>
                </a:cubicBezTo>
                <a:cubicBezTo>
                  <a:pt x="6070253" y="969597"/>
                  <a:pt x="6068913" y="968903"/>
                  <a:pt x="6066929" y="968159"/>
                </a:cubicBezTo>
                <a:cubicBezTo>
                  <a:pt x="6064945" y="967415"/>
                  <a:pt x="6062216" y="966720"/>
                  <a:pt x="6058744" y="966075"/>
                </a:cubicBezTo>
                <a:cubicBezTo>
                  <a:pt x="6055271" y="965430"/>
                  <a:pt x="6051600" y="965108"/>
                  <a:pt x="6047730" y="965108"/>
                </a:cubicBezTo>
                <a:close/>
                <a:moveTo>
                  <a:pt x="3990628" y="667005"/>
                </a:moveTo>
                <a:cubicBezTo>
                  <a:pt x="3980309" y="667005"/>
                  <a:pt x="3971454" y="670676"/>
                  <a:pt x="3964062" y="678018"/>
                </a:cubicBezTo>
                <a:cubicBezTo>
                  <a:pt x="3956670" y="685360"/>
                  <a:pt x="3952975" y="694241"/>
                  <a:pt x="3952975" y="704658"/>
                </a:cubicBezTo>
                <a:cubicBezTo>
                  <a:pt x="3952975" y="715076"/>
                  <a:pt x="3956670" y="723981"/>
                  <a:pt x="3964062" y="731373"/>
                </a:cubicBezTo>
                <a:cubicBezTo>
                  <a:pt x="3971454" y="738765"/>
                  <a:pt x="3980309" y="742461"/>
                  <a:pt x="3990628" y="742461"/>
                </a:cubicBezTo>
                <a:cubicBezTo>
                  <a:pt x="4001046" y="742461"/>
                  <a:pt x="4009951" y="738765"/>
                  <a:pt x="4017343" y="731373"/>
                </a:cubicBezTo>
                <a:cubicBezTo>
                  <a:pt x="4024734" y="723981"/>
                  <a:pt x="4028430" y="715076"/>
                  <a:pt x="4028430" y="704658"/>
                </a:cubicBezTo>
                <a:cubicBezTo>
                  <a:pt x="4028430" y="694241"/>
                  <a:pt x="4024734" y="685360"/>
                  <a:pt x="4017343" y="678018"/>
                </a:cubicBezTo>
                <a:cubicBezTo>
                  <a:pt x="4009951" y="670676"/>
                  <a:pt x="4001046" y="667005"/>
                  <a:pt x="3990628" y="667005"/>
                </a:cubicBezTo>
                <a:close/>
                <a:moveTo>
                  <a:pt x="4339630" y="649592"/>
                </a:moveTo>
                <a:lnTo>
                  <a:pt x="4359424" y="649592"/>
                </a:lnTo>
                <a:cubicBezTo>
                  <a:pt x="4371430" y="649592"/>
                  <a:pt x="4381128" y="651204"/>
                  <a:pt x="4388520" y="654429"/>
                </a:cubicBezTo>
                <a:cubicBezTo>
                  <a:pt x="4395912" y="657654"/>
                  <a:pt x="4401964" y="662143"/>
                  <a:pt x="4406677" y="667898"/>
                </a:cubicBezTo>
                <a:cubicBezTo>
                  <a:pt x="4411390" y="673653"/>
                  <a:pt x="4414813" y="680449"/>
                  <a:pt x="4416946" y="688287"/>
                </a:cubicBezTo>
                <a:cubicBezTo>
                  <a:pt x="4419079" y="696126"/>
                  <a:pt x="4420146" y="704609"/>
                  <a:pt x="4420146" y="713737"/>
                </a:cubicBezTo>
                <a:cubicBezTo>
                  <a:pt x="4420146" y="724849"/>
                  <a:pt x="4418931" y="734573"/>
                  <a:pt x="4416500" y="742907"/>
                </a:cubicBezTo>
                <a:cubicBezTo>
                  <a:pt x="4414069" y="751242"/>
                  <a:pt x="4410398" y="758212"/>
                  <a:pt x="4405486" y="763818"/>
                </a:cubicBezTo>
                <a:cubicBezTo>
                  <a:pt x="4400575" y="769424"/>
                  <a:pt x="4394448" y="773616"/>
                  <a:pt x="4387106" y="776394"/>
                </a:cubicBezTo>
                <a:cubicBezTo>
                  <a:pt x="4379764" y="779172"/>
                  <a:pt x="4370735" y="780561"/>
                  <a:pt x="4360019" y="780561"/>
                </a:cubicBezTo>
                <a:lnTo>
                  <a:pt x="4339630" y="780561"/>
                </a:lnTo>
                <a:close/>
                <a:moveTo>
                  <a:pt x="5478612" y="647657"/>
                </a:moveTo>
                <a:cubicBezTo>
                  <a:pt x="5488137" y="647657"/>
                  <a:pt x="5496074" y="649270"/>
                  <a:pt x="5502424" y="652494"/>
                </a:cubicBezTo>
                <a:cubicBezTo>
                  <a:pt x="5508774" y="655719"/>
                  <a:pt x="5513859" y="660283"/>
                  <a:pt x="5517679" y="666186"/>
                </a:cubicBezTo>
                <a:cubicBezTo>
                  <a:pt x="5521499" y="672090"/>
                  <a:pt x="5524203" y="679184"/>
                  <a:pt x="5525790" y="687469"/>
                </a:cubicBezTo>
                <a:cubicBezTo>
                  <a:pt x="5527378" y="695754"/>
                  <a:pt x="5528171" y="704956"/>
                  <a:pt x="5528171" y="715076"/>
                </a:cubicBezTo>
                <a:cubicBezTo>
                  <a:pt x="5528171" y="724304"/>
                  <a:pt x="5527353" y="733010"/>
                  <a:pt x="5525716" y="741196"/>
                </a:cubicBezTo>
                <a:cubicBezTo>
                  <a:pt x="5524079" y="749381"/>
                  <a:pt x="5521276" y="756550"/>
                  <a:pt x="5517307" y="762701"/>
                </a:cubicBezTo>
                <a:cubicBezTo>
                  <a:pt x="5513338" y="768853"/>
                  <a:pt x="5508129" y="773715"/>
                  <a:pt x="5501680" y="777287"/>
                </a:cubicBezTo>
                <a:cubicBezTo>
                  <a:pt x="5495231" y="780858"/>
                  <a:pt x="5487194" y="782644"/>
                  <a:pt x="5477570" y="782644"/>
                </a:cubicBezTo>
                <a:cubicBezTo>
                  <a:pt x="5467946" y="782644"/>
                  <a:pt x="5459958" y="781082"/>
                  <a:pt x="5453608" y="777956"/>
                </a:cubicBezTo>
                <a:cubicBezTo>
                  <a:pt x="5447258" y="774831"/>
                  <a:pt x="5442198" y="770292"/>
                  <a:pt x="5438428" y="764339"/>
                </a:cubicBezTo>
                <a:cubicBezTo>
                  <a:pt x="5434658" y="758385"/>
                  <a:pt x="5431979" y="751217"/>
                  <a:pt x="5430391" y="742833"/>
                </a:cubicBezTo>
                <a:cubicBezTo>
                  <a:pt x="5428804" y="734449"/>
                  <a:pt x="5428010" y="724998"/>
                  <a:pt x="5428010" y="714481"/>
                </a:cubicBezTo>
                <a:cubicBezTo>
                  <a:pt x="5428010" y="705452"/>
                  <a:pt x="5428829" y="696895"/>
                  <a:pt x="5430466" y="688808"/>
                </a:cubicBezTo>
                <a:cubicBezTo>
                  <a:pt x="5432103" y="680722"/>
                  <a:pt x="5434906" y="673653"/>
                  <a:pt x="5438875" y="667600"/>
                </a:cubicBezTo>
                <a:cubicBezTo>
                  <a:pt x="5442843" y="661548"/>
                  <a:pt x="5448052" y="656711"/>
                  <a:pt x="5454501" y="653090"/>
                </a:cubicBezTo>
                <a:cubicBezTo>
                  <a:pt x="5460951" y="649468"/>
                  <a:pt x="5468987" y="647657"/>
                  <a:pt x="5478612" y="647657"/>
                </a:cubicBezTo>
                <a:close/>
                <a:moveTo>
                  <a:pt x="1492697" y="645325"/>
                </a:moveTo>
                <a:lnTo>
                  <a:pt x="1508851" y="645325"/>
                </a:lnTo>
                <a:cubicBezTo>
                  <a:pt x="1522059" y="645325"/>
                  <a:pt x="1532371" y="648474"/>
                  <a:pt x="1539788" y="654774"/>
                </a:cubicBezTo>
                <a:cubicBezTo>
                  <a:pt x="1547205" y="661073"/>
                  <a:pt x="1550913" y="670217"/>
                  <a:pt x="1550913" y="682206"/>
                </a:cubicBezTo>
                <a:cubicBezTo>
                  <a:pt x="1550913" y="685660"/>
                  <a:pt x="1550609" y="689419"/>
                  <a:pt x="1549999" y="693483"/>
                </a:cubicBezTo>
                <a:cubicBezTo>
                  <a:pt x="1547357" y="708926"/>
                  <a:pt x="1540804" y="720814"/>
                  <a:pt x="1530340" y="729145"/>
                </a:cubicBezTo>
                <a:cubicBezTo>
                  <a:pt x="1519875" y="737476"/>
                  <a:pt x="1507022" y="741642"/>
                  <a:pt x="1491782" y="741642"/>
                </a:cubicBezTo>
                <a:lnTo>
                  <a:pt x="1475628" y="741642"/>
                </a:lnTo>
                <a:close/>
                <a:moveTo>
                  <a:pt x="2492212" y="645020"/>
                </a:moveTo>
                <a:cubicBezTo>
                  <a:pt x="2503388" y="645020"/>
                  <a:pt x="2511973" y="648119"/>
                  <a:pt x="2517968" y="654316"/>
                </a:cubicBezTo>
                <a:cubicBezTo>
                  <a:pt x="2523962" y="660514"/>
                  <a:pt x="2526959" y="669201"/>
                  <a:pt x="2526959" y="680377"/>
                </a:cubicBezTo>
                <a:cubicBezTo>
                  <a:pt x="2526959" y="691146"/>
                  <a:pt x="2524927" y="701154"/>
                  <a:pt x="2520863" y="710400"/>
                </a:cubicBezTo>
                <a:cubicBezTo>
                  <a:pt x="2516799" y="719645"/>
                  <a:pt x="2510856" y="727062"/>
                  <a:pt x="2503032" y="732650"/>
                </a:cubicBezTo>
                <a:cubicBezTo>
                  <a:pt x="2495210" y="738238"/>
                  <a:pt x="2486015" y="741032"/>
                  <a:pt x="2475448" y="741032"/>
                </a:cubicBezTo>
                <a:cubicBezTo>
                  <a:pt x="2463866" y="741032"/>
                  <a:pt x="2455077" y="737882"/>
                  <a:pt x="2449083" y="731583"/>
                </a:cubicBezTo>
                <a:cubicBezTo>
                  <a:pt x="2443088" y="725284"/>
                  <a:pt x="2440091" y="716546"/>
                  <a:pt x="2440091" y="705370"/>
                </a:cubicBezTo>
                <a:cubicBezTo>
                  <a:pt x="2440091" y="694601"/>
                  <a:pt x="2442174" y="684593"/>
                  <a:pt x="2446340" y="675348"/>
                </a:cubicBezTo>
                <a:cubicBezTo>
                  <a:pt x="2450505" y="666102"/>
                  <a:pt x="2456550" y="658736"/>
                  <a:pt x="2464475" y="653250"/>
                </a:cubicBezTo>
                <a:cubicBezTo>
                  <a:pt x="2472400" y="647763"/>
                  <a:pt x="2481646" y="645020"/>
                  <a:pt x="2492212" y="645020"/>
                </a:cubicBezTo>
                <a:close/>
                <a:moveTo>
                  <a:pt x="1292062" y="645020"/>
                </a:moveTo>
                <a:cubicBezTo>
                  <a:pt x="1303238" y="645020"/>
                  <a:pt x="1311823" y="648119"/>
                  <a:pt x="1317818" y="654316"/>
                </a:cubicBezTo>
                <a:cubicBezTo>
                  <a:pt x="1323812" y="660514"/>
                  <a:pt x="1326809" y="669201"/>
                  <a:pt x="1326809" y="680377"/>
                </a:cubicBezTo>
                <a:cubicBezTo>
                  <a:pt x="1326809" y="691146"/>
                  <a:pt x="1324777" y="701154"/>
                  <a:pt x="1320713" y="710400"/>
                </a:cubicBezTo>
                <a:cubicBezTo>
                  <a:pt x="1316649" y="719645"/>
                  <a:pt x="1310706" y="727062"/>
                  <a:pt x="1302882" y="732650"/>
                </a:cubicBezTo>
                <a:cubicBezTo>
                  <a:pt x="1295059" y="738238"/>
                  <a:pt x="1285864" y="741032"/>
                  <a:pt x="1275298" y="741032"/>
                </a:cubicBezTo>
                <a:cubicBezTo>
                  <a:pt x="1263716" y="741032"/>
                  <a:pt x="1254927" y="737882"/>
                  <a:pt x="1248933" y="731583"/>
                </a:cubicBezTo>
                <a:cubicBezTo>
                  <a:pt x="1242938" y="725284"/>
                  <a:pt x="1239941" y="716546"/>
                  <a:pt x="1239941" y="705370"/>
                </a:cubicBezTo>
                <a:cubicBezTo>
                  <a:pt x="1239941" y="694601"/>
                  <a:pt x="1242024" y="684593"/>
                  <a:pt x="1246190" y="675348"/>
                </a:cubicBezTo>
                <a:cubicBezTo>
                  <a:pt x="1250355" y="666102"/>
                  <a:pt x="1256400" y="658736"/>
                  <a:pt x="1264325" y="653250"/>
                </a:cubicBezTo>
                <a:cubicBezTo>
                  <a:pt x="1272250" y="647763"/>
                  <a:pt x="1281496" y="645020"/>
                  <a:pt x="1292062" y="645020"/>
                </a:cubicBezTo>
                <a:close/>
                <a:moveTo>
                  <a:pt x="1054851" y="642886"/>
                </a:moveTo>
                <a:lnTo>
                  <a:pt x="1081674" y="642886"/>
                </a:lnTo>
                <a:cubicBezTo>
                  <a:pt x="1087160" y="642886"/>
                  <a:pt x="1091326" y="644156"/>
                  <a:pt x="1094171" y="646696"/>
                </a:cubicBezTo>
                <a:cubicBezTo>
                  <a:pt x="1097015" y="649236"/>
                  <a:pt x="1098438" y="652742"/>
                  <a:pt x="1098438" y="657212"/>
                </a:cubicBezTo>
                <a:cubicBezTo>
                  <a:pt x="1098438" y="658838"/>
                  <a:pt x="1098336" y="660158"/>
                  <a:pt x="1098133" y="661174"/>
                </a:cubicBezTo>
                <a:cubicBezTo>
                  <a:pt x="1096914" y="667474"/>
                  <a:pt x="1094425" y="672096"/>
                  <a:pt x="1090665" y="675043"/>
                </a:cubicBezTo>
                <a:cubicBezTo>
                  <a:pt x="1086906" y="677989"/>
                  <a:pt x="1081775" y="679462"/>
                  <a:pt x="1075273" y="679462"/>
                </a:cubicBezTo>
                <a:lnTo>
                  <a:pt x="1048451" y="679462"/>
                </a:lnTo>
                <a:close/>
                <a:moveTo>
                  <a:pt x="5144492" y="618933"/>
                </a:moveTo>
                <a:cubicBezTo>
                  <a:pt x="5143500" y="618933"/>
                  <a:pt x="5142657" y="619206"/>
                  <a:pt x="5141962" y="619752"/>
                </a:cubicBezTo>
                <a:cubicBezTo>
                  <a:pt x="5141268" y="620298"/>
                  <a:pt x="5140673" y="621191"/>
                  <a:pt x="5140176" y="622431"/>
                </a:cubicBezTo>
                <a:cubicBezTo>
                  <a:pt x="5139680" y="623671"/>
                  <a:pt x="5139308" y="625333"/>
                  <a:pt x="5139060" y="627417"/>
                </a:cubicBezTo>
                <a:cubicBezTo>
                  <a:pt x="5138812" y="629500"/>
                  <a:pt x="5138688" y="632030"/>
                  <a:pt x="5138688" y="635007"/>
                </a:cubicBezTo>
                <a:cubicBezTo>
                  <a:pt x="5138688" y="637884"/>
                  <a:pt x="5138812" y="640340"/>
                  <a:pt x="5139060" y="642374"/>
                </a:cubicBezTo>
                <a:cubicBezTo>
                  <a:pt x="5139308" y="644408"/>
                  <a:pt x="5139680" y="646045"/>
                  <a:pt x="5140176" y="647285"/>
                </a:cubicBezTo>
                <a:cubicBezTo>
                  <a:pt x="5140673" y="648525"/>
                  <a:pt x="5141268" y="649443"/>
                  <a:pt x="5141962" y="650039"/>
                </a:cubicBezTo>
                <a:cubicBezTo>
                  <a:pt x="5142657" y="650634"/>
                  <a:pt x="5143500" y="650932"/>
                  <a:pt x="5144492" y="650932"/>
                </a:cubicBezTo>
                <a:lnTo>
                  <a:pt x="5192713" y="650932"/>
                </a:lnTo>
                <a:lnTo>
                  <a:pt x="5192713" y="806159"/>
                </a:lnTo>
                <a:cubicBezTo>
                  <a:pt x="5192713" y="807151"/>
                  <a:pt x="5193035" y="808044"/>
                  <a:pt x="5193680" y="808838"/>
                </a:cubicBezTo>
                <a:cubicBezTo>
                  <a:pt x="5194325" y="809632"/>
                  <a:pt x="5195392" y="810277"/>
                  <a:pt x="5196880" y="810773"/>
                </a:cubicBezTo>
                <a:cubicBezTo>
                  <a:pt x="5198368" y="811269"/>
                  <a:pt x="5200377" y="811666"/>
                  <a:pt x="5202908" y="811964"/>
                </a:cubicBezTo>
                <a:cubicBezTo>
                  <a:pt x="5205438" y="812261"/>
                  <a:pt x="5208588" y="812410"/>
                  <a:pt x="5212358" y="812410"/>
                </a:cubicBezTo>
                <a:cubicBezTo>
                  <a:pt x="5216128" y="812410"/>
                  <a:pt x="5219279" y="812261"/>
                  <a:pt x="5221809" y="811964"/>
                </a:cubicBezTo>
                <a:cubicBezTo>
                  <a:pt x="5224339" y="811666"/>
                  <a:pt x="5226348" y="811269"/>
                  <a:pt x="5227836" y="810773"/>
                </a:cubicBezTo>
                <a:cubicBezTo>
                  <a:pt x="5229325" y="810277"/>
                  <a:pt x="5230391" y="809632"/>
                  <a:pt x="5231036" y="808838"/>
                </a:cubicBezTo>
                <a:cubicBezTo>
                  <a:pt x="5231681" y="808044"/>
                  <a:pt x="5232003" y="807151"/>
                  <a:pt x="5232003" y="806159"/>
                </a:cubicBezTo>
                <a:lnTo>
                  <a:pt x="5232003" y="650932"/>
                </a:lnTo>
                <a:lnTo>
                  <a:pt x="5280224" y="650932"/>
                </a:lnTo>
                <a:cubicBezTo>
                  <a:pt x="5281117" y="650932"/>
                  <a:pt x="5281935" y="650634"/>
                  <a:pt x="5282679" y="650039"/>
                </a:cubicBezTo>
                <a:cubicBezTo>
                  <a:pt x="5283424" y="649443"/>
                  <a:pt x="5284044" y="648525"/>
                  <a:pt x="5284540" y="647285"/>
                </a:cubicBezTo>
                <a:cubicBezTo>
                  <a:pt x="5285036" y="646045"/>
                  <a:pt x="5285408" y="644408"/>
                  <a:pt x="5285656" y="642374"/>
                </a:cubicBezTo>
                <a:cubicBezTo>
                  <a:pt x="5285904" y="640340"/>
                  <a:pt x="5286028" y="637884"/>
                  <a:pt x="5286028" y="635007"/>
                </a:cubicBezTo>
                <a:cubicBezTo>
                  <a:pt x="5286028" y="632030"/>
                  <a:pt x="5285904" y="629500"/>
                  <a:pt x="5285656" y="627417"/>
                </a:cubicBezTo>
                <a:cubicBezTo>
                  <a:pt x="5285408" y="625333"/>
                  <a:pt x="5285036" y="623671"/>
                  <a:pt x="5284540" y="622431"/>
                </a:cubicBezTo>
                <a:cubicBezTo>
                  <a:pt x="5284044" y="621191"/>
                  <a:pt x="5283424" y="620298"/>
                  <a:pt x="5282679" y="619752"/>
                </a:cubicBezTo>
                <a:cubicBezTo>
                  <a:pt x="5281935" y="619206"/>
                  <a:pt x="5281117" y="618933"/>
                  <a:pt x="5280224" y="618933"/>
                </a:cubicBezTo>
                <a:close/>
                <a:moveTo>
                  <a:pt x="4655146" y="618933"/>
                </a:moveTo>
                <a:cubicBezTo>
                  <a:pt x="4651871" y="618933"/>
                  <a:pt x="4649118" y="619901"/>
                  <a:pt x="4646886" y="621836"/>
                </a:cubicBezTo>
                <a:cubicBezTo>
                  <a:pt x="4644653" y="623770"/>
                  <a:pt x="4643537" y="626921"/>
                  <a:pt x="4643537" y="631286"/>
                </a:cubicBezTo>
                <a:lnTo>
                  <a:pt x="4643537" y="805862"/>
                </a:lnTo>
                <a:cubicBezTo>
                  <a:pt x="4643537" y="806953"/>
                  <a:pt x="4643859" y="807896"/>
                  <a:pt x="4644504" y="808689"/>
                </a:cubicBezTo>
                <a:cubicBezTo>
                  <a:pt x="4645149" y="809483"/>
                  <a:pt x="4646216" y="810153"/>
                  <a:pt x="4647704" y="810699"/>
                </a:cubicBezTo>
                <a:cubicBezTo>
                  <a:pt x="4649192" y="811244"/>
                  <a:pt x="4651202" y="811666"/>
                  <a:pt x="4653732" y="811964"/>
                </a:cubicBezTo>
                <a:cubicBezTo>
                  <a:pt x="4656262" y="812261"/>
                  <a:pt x="4659412" y="812410"/>
                  <a:pt x="4663182" y="812410"/>
                </a:cubicBezTo>
                <a:cubicBezTo>
                  <a:pt x="4667052" y="812410"/>
                  <a:pt x="4670227" y="812261"/>
                  <a:pt x="4672707" y="811964"/>
                </a:cubicBezTo>
                <a:cubicBezTo>
                  <a:pt x="4675188" y="811666"/>
                  <a:pt x="4677197" y="811244"/>
                  <a:pt x="4678735" y="810699"/>
                </a:cubicBezTo>
                <a:cubicBezTo>
                  <a:pt x="4680273" y="810153"/>
                  <a:pt x="4681339" y="809483"/>
                  <a:pt x="4681935" y="808689"/>
                </a:cubicBezTo>
                <a:cubicBezTo>
                  <a:pt x="4682530" y="807896"/>
                  <a:pt x="4682828" y="806953"/>
                  <a:pt x="4682828" y="805862"/>
                </a:cubicBezTo>
                <a:lnTo>
                  <a:pt x="4682828" y="734126"/>
                </a:lnTo>
                <a:lnTo>
                  <a:pt x="4741912" y="734126"/>
                </a:lnTo>
                <a:cubicBezTo>
                  <a:pt x="4742805" y="734126"/>
                  <a:pt x="4743599" y="733854"/>
                  <a:pt x="4744294" y="733308"/>
                </a:cubicBezTo>
                <a:cubicBezTo>
                  <a:pt x="4744988" y="732762"/>
                  <a:pt x="4745608" y="731844"/>
                  <a:pt x="4746154" y="730555"/>
                </a:cubicBezTo>
                <a:cubicBezTo>
                  <a:pt x="4746700" y="729265"/>
                  <a:pt x="4747097" y="727628"/>
                  <a:pt x="4747345" y="725643"/>
                </a:cubicBezTo>
                <a:cubicBezTo>
                  <a:pt x="4747593" y="723659"/>
                  <a:pt x="4747717" y="721178"/>
                  <a:pt x="4747717" y="718202"/>
                </a:cubicBezTo>
                <a:cubicBezTo>
                  <a:pt x="4747717" y="715225"/>
                  <a:pt x="4747593" y="712745"/>
                  <a:pt x="4747345" y="710760"/>
                </a:cubicBezTo>
                <a:cubicBezTo>
                  <a:pt x="4747097" y="708776"/>
                  <a:pt x="4746700" y="707189"/>
                  <a:pt x="4746154" y="705998"/>
                </a:cubicBezTo>
                <a:cubicBezTo>
                  <a:pt x="4745608" y="704807"/>
                  <a:pt x="4744988" y="703964"/>
                  <a:pt x="4744294" y="703468"/>
                </a:cubicBezTo>
                <a:cubicBezTo>
                  <a:pt x="4743599" y="702972"/>
                  <a:pt x="4742805" y="702724"/>
                  <a:pt x="4741912" y="702724"/>
                </a:cubicBezTo>
                <a:lnTo>
                  <a:pt x="4682828" y="702724"/>
                </a:lnTo>
                <a:lnTo>
                  <a:pt x="4682828" y="650932"/>
                </a:lnTo>
                <a:lnTo>
                  <a:pt x="4745782" y="650932"/>
                </a:lnTo>
                <a:cubicBezTo>
                  <a:pt x="4746675" y="650932"/>
                  <a:pt x="4747469" y="650634"/>
                  <a:pt x="4748163" y="650039"/>
                </a:cubicBezTo>
                <a:cubicBezTo>
                  <a:pt x="4748858" y="649443"/>
                  <a:pt x="4749478" y="648550"/>
                  <a:pt x="4750024" y="647360"/>
                </a:cubicBezTo>
                <a:cubicBezTo>
                  <a:pt x="4750569" y="646169"/>
                  <a:pt x="4750966" y="644557"/>
                  <a:pt x="4751214" y="642523"/>
                </a:cubicBezTo>
                <a:cubicBezTo>
                  <a:pt x="4751462" y="640489"/>
                  <a:pt x="4751586" y="637983"/>
                  <a:pt x="4751586" y="635007"/>
                </a:cubicBezTo>
                <a:cubicBezTo>
                  <a:pt x="4751586" y="632030"/>
                  <a:pt x="4751462" y="629500"/>
                  <a:pt x="4751214" y="627417"/>
                </a:cubicBezTo>
                <a:cubicBezTo>
                  <a:pt x="4750966" y="625333"/>
                  <a:pt x="4750569" y="623671"/>
                  <a:pt x="4750024" y="622431"/>
                </a:cubicBezTo>
                <a:cubicBezTo>
                  <a:pt x="4749478" y="621191"/>
                  <a:pt x="4748858" y="620298"/>
                  <a:pt x="4748163" y="619752"/>
                </a:cubicBezTo>
                <a:cubicBezTo>
                  <a:pt x="4747469" y="619206"/>
                  <a:pt x="4746675" y="618933"/>
                  <a:pt x="4745782" y="618933"/>
                </a:cubicBezTo>
                <a:close/>
                <a:moveTo>
                  <a:pt x="4502746" y="618933"/>
                </a:moveTo>
                <a:cubicBezTo>
                  <a:pt x="4499471" y="618933"/>
                  <a:pt x="4496718" y="619901"/>
                  <a:pt x="4494486" y="621836"/>
                </a:cubicBezTo>
                <a:cubicBezTo>
                  <a:pt x="4492253" y="623770"/>
                  <a:pt x="4491137" y="626921"/>
                  <a:pt x="4491137" y="631286"/>
                </a:cubicBezTo>
                <a:lnTo>
                  <a:pt x="4491137" y="799164"/>
                </a:lnTo>
                <a:cubicBezTo>
                  <a:pt x="4491137" y="803530"/>
                  <a:pt x="4492253" y="806680"/>
                  <a:pt x="4494486" y="808615"/>
                </a:cubicBezTo>
                <a:cubicBezTo>
                  <a:pt x="4496718" y="810550"/>
                  <a:pt x="4499471" y="811517"/>
                  <a:pt x="4502746" y="811517"/>
                </a:cubicBezTo>
                <a:lnTo>
                  <a:pt x="4599484" y="811517"/>
                </a:lnTo>
                <a:cubicBezTo>
                  <a:pt x="4600377" y="811517"/>
                  <a:pt x="4601195" y="811244"/>
                  <a:pt x="4601940" y="810699"/>
                </a:cubicBezTo>
                <a:cubicBezTo>
                  <a:pt x="4602684" y="810153"/>
                  <a:pt x="4603304" y="809285"/>
                  <a:pt x="4603800" y="808094"/>
                </a:cubicBezTo>
                <a:cubicBezTo>
                  <a:pt x="4604296" y="806903"/>
                  <a:pt x="4604668" y="805341"/>
                  <a:pt x="4604916" y="803406"/>
                </a:cubicBezTo>
                <a:cubicBezTo>
                  <a:pt x="4605164" y="801471"/>
                  <a:pt x="4605288" y="799065"/>
                  <a:pt x="4605288" y="796188"/>
                </a:cubicBezTo>
                <a:cubicBezTo>
                  <a:pt x="4605288" y="793310"/>
                  <a:pt x="4605164" y="790904"/>
                  <a:pt x="4604916" y="788970"/>
                </a:cubicBezTo>
                <a:cubicBezTo>
                  <a:pt x="4604668" y="787035"/>
                  <a:pt x="4604296" y="785472"/>
                  <a:pt x="4603800" y="784282"/>
                </a:cubicBezTo>
                <a:cubicBezTo>
                  <a:pt x="4603304" y="783091"/>
                  <a:pt x="4602684" y="782223"/>
                  <a:pt x="4601940" y="781677"/>
                </a:cubicBezTo>
                <a:cubicBezTo>
                  <a:pt x="4601195" y="781131"/>
                  <a:pt x="4600377" y="780858"/>
                  <a:pt x="4599484" y="780858"/>
                </a:cubicBezTo>
                <a:lnTo>
                  <a:pt x="4530130" y="780858"/>
                </a:lnTo>
                <a:lnTo>
                  <a:pt x="4530130" y="726536"/>
                </a:lnTo>
                <a:lnTo>
                  <a:pt x="4588322" y="726536"/>
                </a:lnTo>
                <a:cubicBezTo>
                  <a:pt x="4589215" y="726536"/>
                  <a:pt x="4590033" y="726288"/>
                  <a:pt x="4590777" y="725792"/>
                </a:cubicBezTo>
                <a:cubicBezTo>
                  <a:pt x="4591522" y="725296"/>
                  <a:pt x="4592142" y="724477"/>
                  <a:pt x="4592638" y="723336"/>
                </a:cubicBezTo>
                <a:cubicBezTo>
                  <a:pt x="4593134" y="722195"/>
                  <a:pt x="4593506" y="720682"/>
                  <a:pt x="4593754" y="718797"/>
                </a:cubicBezTo>
                <a:cubicBezTo>
                  <a:pt x="4594002" y="716912"/>
                  <a:pt x="4594126" y="714531"/>
                  <a:pt x="4594126" y="711653"/>
                </a:cubicBezTo>
                <a:cubicBezTo>
                  <a:pt x="4594126" y="708875"/>
                  <a:pt x="4594002" y="706519"/>
                  <a:pt x="4593754" y="704584"/>
                </a:cubicBezTo>
                <a:cubicBezTo>
                  <a:pt x="4593506" y="702649"/>
                  <a:pt x="4593134" y="701111"/>
                  <a:pt x="4592638" y="699970"/>
                </a:cubicBezTo>
                <a:cubicBezTo>
                  <a:pt x="4592142" y="698829"/>
                  <a:pt x="4591522" y="697986"/>
                  <a:pt x="4590777" y="697440"/>
                </a:cubicBezTo>
                <a:cubicBezTo>
                  <a:pt x="4590033" y="696895"/>
                  <a:pt x="4589215" y="696622"/>
                  <a:pt x="4588322" y="696622"/>
                </a:cubicBezTo>
                <a:lnTo>
                  <a:pt x="4530130" y="696622"/>
                </a:lnTo>
                <a:lnTo>
                  <a:pt x="4530130" y="649592"/>
                </a:lnTo>
                <a:lnTo>
                  <a:pt x="4598889" y="649592"/>
                </a:lnTo>
                <a:cubicBezTo>
                  <a:pt x="4599782" y="649592"/>
                  <a:pt x="4600575" y="649319"/>
                  <a:pt x="4601270" y="648774"/>
                </a:cubicBezTo>
                <a:cubicBezTo>
                  <a:pt x="4601964" y="648228"/>
                  <a:pt x="4602560" y="647360"/>
                  <a:pt x="4603056" y="646169"/>
                </a:cubicBezTo>
                <a:cubicBezTo>
                  <a:pt x="4603552" y="644978"/>
                  <a:pt x="4603924" y="643416"/>
                  <a:pt x="4604172" y="641481"/>
                </a:cubicBezTo>
                <a:cubicBezTo>
                  <a:pt x="4604420" y="639546"/>
                  <a:pt x="4604544" y="637190"/>
                  <a:pt x="4604544" y="634412"/>
                </a:cubicBezTo>
                <a:cubicBezTo>
                  <a:pt x="4604544" y="631435"/>
                  <a:pt x="4604420" y="628979"/>
                  <a:pt x="4604172" y="627045"/>
                </a:cubicBezTo>
                <a:cubicBezTo>
                  <a:pt x="4603924" y="625110"/>
                  <a:pt x="4603552" y="623522"/>
                  <a:pt x="4603056" y="622282"/>
                </a:cubicBezTo>
                <a:cubicBezTo>
                  <a:pt x="4602560" y="621042"/>
                  <a:pt x="4601964" y="620174"/>
                  <a:pt x="4601270" y="619678"/>
                </a:cubicBezTo>
                <a:cubicBezTo>
                  <a:pt x="4600575" y="619182"/>
                  <a:pt x="4599782" y="618933"/>
                  <a:pt x="4598889" y="618933"/>
                </a:cubicBezTo>
                <a:close/>
                <a:moveTo>
                  <a:pt x="4312246" y="618933"/>
                </a:moveTo>
                <a:cubicBezTo>
                  <a:pt x="4308971" y="618933"/>
                  <a:pt x="4306218" y="619901"/>
                  <a:pt x="4303986" y="621836"/>
                </a:cubicBezTo>
                <a:cubicBezTo>
                  <a:pt x="4301753" y="623770"/>
                  <a:pt x="4300637" y="626921"/>
                  <a:pt x="4300637" y="631286"/>
                </a:cubicBezTo>
                <a:lnTo>
                  <a:pt x="4300637" y="799164"/>
                </a:lnTo>
                <a:cubicBezTo>
                  <a:pt x="4300637" y="803530"/>
                  <a:pt x="4301753" y="806680"/>
                  <a:pt x="4303986" y="808615"/>
                </a:cubicBezTo>
                <a:cubicBezTo>
                  <a:pt x="4306218" y="810550"/>
                  <a:pt x="4308971" y="811517"/>
                  <a:pt x="4312246" y="811517"/>
                </a:cubicBezTo>
                <a:lnTo>
                  <a:pt x="4358234" y="811517"/>
                </a:lnTo>
                <a:cubicBezTo>
                  <a:pt x="4375299" y="811517"/>
                  <a:pt x="4390008" y="809657"/>
                  <a:pt x="4402361" y="805936"/>
                </a:cubicBezTo>
                <a:cubicBezTo>
                  <a:pt x="4414714" y="802215"/>
                  <a:pt x="4425206" y="796386"/>
                  <a:pt x="4433838" y="788449"/>
                </a:cubicBezTo>
                <a:cubicBezTo>
                  <a:pt x="4442470" y="780511"/>
                  <a:pt x="4449093" y="770267"/>
                  <a:pt x="4453707" y="757716"/>
                </a:cubicBezTo>
                <a:cubicBezTo>
                  <a:pt x="4458320" y="745165"/>
                  <a:pt x="4460627" y="730058"/>
                  <a:pt x="4460627" y="712398"/>
                </a:cubicBezTo>
                <a:cubicBezTo>
                  <a:pt x="4460627" y="697118"/>
                  <a:pt x="4458494" y="683674"/>
                  <a:pt x="4454228" y="672065"/>
                </a:cubicBezTo>
                <a:cubicBezTo>
                  <a:pt x="4449961" y="660457"/>
                  <a:pt x="4443735" y="650708"/>
                  <a:pt x="4435550" y="642820"/>
                </a:cubicBezTo>
                <a:cubicBezTo>
                  <a:pt x="4427364" y="634932"/>
                  <a:pt x="4417293" y="628979"/>
                  <a:pt x="4405338" y="624961"/>
                </a:cubicBezTo>
                <a:cubicBezTo>
                  <a:pt x="4393382" y="620943"/>
                  <a:pt x="4378821" y="618933"/>
                  <a:pt x="4361657" y="618933"/>
                </a:cubicBezTo>
                <a:close/>
                <a:moveTo>
                  <a:pt x="5747246" y="618338"/>
                </a:moveTo>
                <a:cubicBezTo>
                  <a:pt x="5743675" y="618338"/>
                  <a:pt x="5740748" y="618462"/>
                  <a:pt x="5738466" y="618710"/>
                </a:cubicBezTo>
                <a:cubicBezTo>
                  <a:pt x="5736184" y="618958"/>
                  <a:pt x="5734348" y="619380"/>
                  <a:pt x="5732959" y="619975"/>
                </a:cubicBezTo>
                <a:cubicBezTo>
                  <a:pt x="5731570" y="620571"/>
                  <a:pt x="5730578" y="621265"/>
                  <a:pt x="5729982" y="622059"/>
                </a:cubicBezTo>
                <a:cubicBezTo>
                  <a:pt x="5729387" y="622853"/>
                  <a:pt x="5729089" y="623746"/>
                  <a:pt x="5729089" y="624738"/>
                </a:cubicBezTo>
                <a:lnTo>
                  <a:pt x="5729089" y="715076"/>
                </a:lnTo>
                <a:cubicBezTo>
                  <a:pt x="5729089" y="721923"/>
                  <a:pt x="5729164" y="729116"/>
                  <a:pt x="5729313" y="736657"/>
                </a:cubicBezTo>
                <a:cubicBezTo>
                  <a:pt x="5729461" y="744197"/>
                  <a:pt x="5729685" y="751440"/>
                  <a:pt x="5729982" y="758385"/>
                </a:cubicBezTo>
                <a:lnTo>
                  <a:pt x="5729833" y="758385"/>
                </a:lnTo>
                <a:cubicBezTo>
                  <a:pt x="5728048" y="754417"/>
                  <a:pt x="5726212" y="750448"/>
                  <a:pt x="5724327" y="746479"/>
                </a:cubicBezTo>
                <a:cubicBezTo>
                  <a:pt x="5722442" y="742510"/>
                  <a:pt x="5720507" y="738467"/>
                  <a:pt x="5718523" y="734350"/>
                </a:cubicBezTo>
                <a:cubicBezTo>
                  <a:pt x="5716538" y="730232"/>
                  <a:pt x="5714479" y="726115"/>
                  <a:pt x="5712346" y="721997"/>
                </a:cubicBezTo>
                <a:cubicBezTo>
                  <a:pt x="5710213" y="717879"/>
                  <a:pt x="5708055" y="713687"/>
                  <a:pt x="5705872" y="709421"/>
                </a:cubicBezTo>
                <a:lnTo>
                  <a:pt x="5668367" y="639025"/>
                </a:lnTo>
                <a:cubicBezTo>
                  <a:pt x="5666482" y="635156"/>
                  <a:pt x="5664647" y="631906"/>
                  <a:pt x="5662861" y="629277"/>
                </a:cubicBezTo>
                <a:cubicBezTo>
                  <a:pt x="5661075" y="626648"/>
                  <a:pt x="5659165" y="624589"/>
                  <a:pt x="5657131" y="623101"/>
                </a:cubicBezTo>
                <a:cubicBezTo>
                  <a:pt x="5655097" y="621612"/>
                  <a:pt x="5652790" y="620546"/>
                  <a:pt x="5650210" y="619901"/>
                </a:cubicBezTo>
                <a:cubicBezTo>
                  <a:pt x="5647631" y="619256"/>
                  <a:pt x="5644456" y="618933"/>
                  <a:pt x="5640685" y="618933"/>
                </a:cubicBezTo>
                <a:lnTo>
                  <a:pt x="5619701" y="618933"/>
                </a:lnTo>
                <a:cubicBezTo>
                  <a:pt x="5615732" y="618933"/>
                  <a:pt x="5612383" y="620099"/>
                  <a:pt x="5609655" y="622431"/>
                </a:cubicBezTo>
                <a:cubicBezTo>
                  <a:pt x="5606926" y="624763"/>
                  <a:pt x="5605562" y="628260"/>
                  <a:pt x="5605562" y="632923"/>
                </a:cubicBezTo>
                <a:lnTo>
                  <a:pt x="5605562" y="806010"/>
                </a:lnTo>
                <a:cubicBezTo>
                  <a:pt x="5605562" y="807003"/>
                  <a:pt x="5605810" y="807896"/>
                  <a:pt x="5606306" y="808689"/>
                </a:cubicBezTo>
                <a:cubicBezTo>
                  <a:pt x="5606802" y="809483"/>
                  <a:pt x="5607695" y="810153"/>
                  <a:pt x="5608985" y="810699"/>
                </a:cubicBezTo>
                <a:cubicBezTo>
                  <a:pt x="5610275" y="811244"/>
                  <a:pt x="5612061" y="811666"/>
                  <a:pt x="5614343" y="811964"/>
                </a:cubicBezTo>
                <a:cubicBezTo>
                  <a:pt x="5616625" y="812261"/>
                  <a:pt x="5619502" y="812410"/>
                  <a:pt x="5622975" y="812410"/>
                </a:cubicBezTo>
                <a:cubicBezTo>
                  <a:pt x="5626547" y="812410"/>
                  <a:pt x="5629474" y="812261"/>
                  <a:pt x="5631756" y="811964"/>
                </a:cubicBezTo>
                <a:cubicBezTo>
                  <a:pt x="5634038" y="811666"/>
                  <a:pt x="5635849" y="811244"/>
                  <a:pt x="5637188" y="810699"/>
                </a:cubicBezTo>
                <a:cubicBezTo>
                  <a:pt x="5638527" y="810153"/>
                  <a:pt x="5639470" y="809483"/>
                  <a:pt x="5640016" y="808689"/>
                </a:cubicBezTo>
                <a:cubicBezTo>
                  <a:pt x="5640561" y="807896"/>
                  <a:pt x="5640834" y="807003"/>
                  <a:pt x="5640834" y="806010"/>
                </a:cubicBezTo>
                <a:lnTo>
                  <a:pt x="5640834" y="705254"/>
                </a:lnTo>
                <a:cubicBezTo>
                  <a:pt x="5640834" y="697713"/>
                  <a:pt x="5640735" y="690396"/>
                  <a:pt x="5640537" y="683302"/>
                </a:cubicBezTo>
                <a:cubicBezTo>
                  <a:pt x="5640338" y="676207"/>
                  <a:pt x="5640041" y="669089"/>
                  <a:pt x="5639644" y="661945"/>
                </a:cubicBezTo>
                <a:lnTo>
                  <a:pt x="5639941" y="661945"/>
                </a:lnTo>
                <a:cubicBezTo>
                  <a:pt x="5642223" y="667799"/>
                  <a:pt x="5644803" y="673826"/>
                  <a:pt x="5647680" y="680027"/>
                </a:cubicBezTo>
                <a:cubicBezTo>
                  <a:pt x="5650558" y="686229"/>
                  <a:pt x="5653385" y="692008"/>
                  <a:pt x="5656164" y="697366"/>
                </a:cubicBezTo>
                <a:lnTo>
                  <a:pt x="5704086" y="787407"/>
                </a:lnTo>
                <a:cubicBezTo>
                  <a:pt x="5706567" y="792368"/>
                  <a:pt x="5708799" y="796411"/>
                  <a:pt x="5710783" y="799536"/>
                </a:cubicBezTo>
                <a:cubicBezTo>
                  <a:pt x="5712768" y="802662"/>
                  <a:pt x="5714827" y="805142"/>
                  <a:pt x="5716960" y="806978"/>
                </a:cubicBezTo>
                <a:cubicBezTo>
                  <a:pt x="5719093" y="808813"/>
                  <a:pt x="5721425" y="810078"/>
                  <a:pt x="5723955" y="810773"/>
                </a:cubicBezTo>
                <a:cubicBezTo>
                  <a:pt x="5726485" y="811467"/>
                  <a:pt x="5729486" y="811815"/>
                  <a:pt x="5732959" y="811815"/>
                </a:cubicBezTo>
                <a:lnTo>
                  <a:pt x="5749628" y="811815"/>
                </a:lnTo>
                <a:cubicBezTo>
                  <a:pt x="5751513" y="811815"/>
                  <a:pt x="5753373" y="811542"/>
                  <a:pt x="5755209" y="810996"/>
                </a:cubicBezTo>
                <a:cubicBezTo>
                  <a:pt x="5757044" y="810450"/>
                  <a:pt x="5758632" y="809582"/>
                  <a:pt x="5759971" y="808392"/>
                </a:cubicBezTo>
                <a:cubicBezTo>
                  <a:pt x="5761311" y="807201"/>
                  <a:pt x="5762377" y="805713"/>
                  <a:pt x="5763171" y="803927"/>
                </a:cubicBezTo>
                <a:cubicBezTo>
                  <a:pt x="5763965" y="802141"/>
                  <a:pt x="5764362" y="800107"/>
                  <a:pt x="5764362" y="797825"/>
                </a:cubicBezTo>
                <a:lnTo>
                  <a:pt x="5764362" y="624738"/>
                </a:lnTo>
                <a:cubicBezTo>
                  <a:pt x="5764362" y="623746"/>
                  <a:pt x="5764114" y="622853"/>
                  <a:pt x="5763617" y="622059"/>
                </a:cubicBezTo>
                <a:cubicBezTo>
                  <a:pt x="5763121" y="621265"/>
                  <a:pt x="5762253" y="620571"/>
                  <a:pt x="5761013" y="619975"/>
                </a:cubicBezTo>
                <a:cubicBezTo>
                  <a:pt x="5759773" y="619380"/>
                  <a:pt x="5758012" y="618958"/>
                  <a:pt x="5755730" y="618710"/>
                </a:cubicBezTo>
                <a:cubicBezTo>
                  <a:pt x="5753448" y="618462"/>
                  <a:pt x="5750620" y="618338"/>
                  <a:pt x="5747246" y="618338"/>
                </a:cubicBezTo>
                <a:close/>
                <a:moveTo>
                  <a:pt x="5013821" y="618338"/>
                </a:moveTo>
                <a:cubicBezTo>
                  <a:pt x="5010249" y="618338"/>
                  <a:pt x="5007323" y="618462"/>
                  <a:pt x="5005040" y="618710"/>
                </a:cubicBezTo>
                <a:cubicBezTo>
                  <a:pt x="5002758" y="618958"/>
                  <a:pt x="5000923" y="619380"/>
                  <a:pt x="4999534" y="619975"/>
                </a:cubicBezTo>
                <a:cubicBezTo>
                  <a:pt x="4998145" y="620571"/>
                  <a:pt x="4997153" y="621265"/>
                  <a:pt x="4996557" y="622059"/>
                </a:cubicBezTo>
                <a:cubicBezTo>
                  <a:pt x="4995962" y="622853"/>
                  <a:pt x="4995664" y="623746"/>
                  <a:pt x="4995664" y="624738"/>
                </a:cubicBezTo>
                <a:lnTo>
                  <a:pt x="4995664" y="715076"/>
                </a:lnTo>
                <a:cubicBezTo>
                  <a:pt x="4995664" y="721923"/>
                  <a:pt x="4995739" y="729116"/>
                  <a:pt x="4995888" y="736657"/>
                </a:cubicBezTo>
                <a:cubicBezTo>
                  <a:pt x="4996036" y="744197"/>
                  <a:pt x="4996260" y="751440"/>
                  <a:pt x="4996557" y="758385"/>
                </a:cubicBezTo>
                <a:lnTo>
                  <a:pt x="4996408" y="758385"/>
                </a:lnTo>
                <a:cubicBezTo>
                  <a:pt x="4994622" y="754417"/>
                  <a:pt x="4992787" y="750448"/>
                  <a:pt x="4990902" y="746479"/>
                </a:cubicBezTo>
                <a:cubicBezTo>
                  <a:pt x="4989017" y="742510"/>
                  <a:pt x="4987082" y="738467"/>
                  <a:pt x="4985097" y="734350"/>
                </a:cubicBezTo>
                <a:cubicBezTo>
                  <a:pt x="4983113" y="730232"/>
                  <a:pt x="4981054" y="726115"/>
                  <a:pt x="4978921" y="721997"/>
                </a:cubicBezTo>
                <a:cubicBezTo>
                  <a:pt x="4976788" y="717879"/>
                  <a:pt x="4974630" y="713687"/>
                  <a:pt x="4972447" y="709421"/>
                </a:cubicBezTo>
                <a:lnTo>
                  <a:pt x="4934942" y="639025"/>
                </a:lnTo>
                <a:cubicBezTo>
                  <a:pt x="4933057" y="635156"/>
                  <a:pt x="4931222" y="631906"/>
                  <a:pt x="4929436" y="629277"/>
                </a:cubicBezTo>
                <a:cubicBezTo>
                  <a:pt x="4927650" y="626648"/>
                  <a:pt x="4925740" y="624589"/>
                  <a:pt x="4923706" y="623101"/>
                </a:cubicBezTo>
                <a:cubicBezTo>
                  <a:pt x="4921672" y="621612"/>
                  <a:pt x="4919365" y="620546"/>
                  <a:pt x="4916785" y="619901"/>
                </a:cubicBezTo>
                <a:cubicBezTo>
                  <a:pt x="4914206" y="619256"/>
                  <a:pt x="4911031" y="618933"/>
                  <a:pt x="4907260" y="618933"/>
                </a:cubicBezTo>
                <a:lnTo>
                  <a:pt x="4886276" y="618933"/>
                </a:lnTo>
                <a:cubicBezTo>
                  <a:pt x="4882307" y="618933"/>
                  <a:pt x="4878958" y="620099"/>
                  <a:pt x="4876230" y="622431"/>
                </a:cubicBezTo>
                <a:cubicBezTo>
                  <a:pt x="4873501" y="624763"/>
                  <a:pt x="4872137" y="628260"/>
                  <a:pt x="4872137" y="632923"/>
                </a:cubicBezTo>
                <a:lnTo>
                  <a:pt x="4872137" y="806010"/>
                </a:lnTo>
                <a:cubicBezTo>
                  <a:pt x="4872137" y="807003"/>
                  <a:pt x="4872385" y="807896"/>
                  <a:pt x="4872881" y="808689"/>
                </a:cubicBezTo>
                <a:cubicBezTo>
                  <a:pt x="4873377" y="809483"/>
                  <a:pt x="4874270" y="810153"/>
                  <a:pt x="4875560" y="810699"/>
                </a:cubicBezTo>
                <a:cubicBezTo>
                  <a:pt x="4876850" y="811244"/>
                  <a:pt x="4878636" y="811666"/>
                  <a:pt x="4880918" y="811964"/>
                </a:cubicBezTo>
                <a:cubicBezTo>
                  <a:pt x="4883200" y="812261"/>
                  <a:pt x="4886077" y="812410"/>
                  <a:pt x="4889550" y="812410"/>
                </a:cubicBezTo>
                <a:cubicBezTo>
                  <a:pt x="4893122" y="812410"/>
                  <a:pt x="4896049" y="812261"/>
                  <a:pt x="4898331" y="811964"/>
                </a:cubicBezTo>
                <a:cubicBezTo>
                  <a:pt x="4900613" y="811666"/>
                  <a:pt x="4902423" y="811244"/>
                  <a:pt x="4903763" y="810699"/>
                </a:cubicBezTo>
                <a:cubicBezTo>
                  <a:pt x="4905102" y="810153"/>
                  <a:pt x="4906045" y="809483"/>
                  <a:pt x="4906591" y="808689"/>
                </a:cubicBezTo>
                <a:cubicBezTo>
                  <a:pt x="4907136" y="807896"/>
                  <a:pt x="4907409" y="807003"/>
                  <a:pt x="4907409" y="806010"/>
                </a:cubicBezTo>
                <a:lnTo>
                  <a:pt x="4907409" y="705254"/>
                </a:lnTo>
                <a:cubicBezTo>
                  <a:pt x="4907409" y="697713"/>
                  <a:pt x="4907310" y="690396"/>
                  <a:pt x="4907112" y="683302"/>
                </a:cubicBezTo>
                <a:cubicBezTo>
                  <a:pt x="4906913" y="676207"/>
                  <a:pt x="4906615" y="669089"/>
                  <a:pt x="4906219" y="661945"/>
                </a:cubicBezTo>
                <a:lnTo>
                  <a:pt x="4906516" y="661945"/>
                </a:lnTo>
                <a:cubicBezTo>
                  <a:pt x="4908798" y="667799"/>
                  <a:pt x="4911378" y="673826"/>
                  <a:pt x="4914255" y="680027"/>
                </a:cubicBezTo>
                <a:cubicBezTo>
                  <a:pt x="4917133" y="686229"/>
                  <a:pt x="4919960" y="692008"/>
                  <a:pt x="4922739" y="697366"/>
                </a:cubicBezTo>
                <a:lnTo>
                  <a:pt x="4970661" y="787407"/>
                </a:lnTo>
                <a:cubicBezTo>
                  <a:pt x="4973142" y="792368"/>
                  <a:pt x="4975374" y="796411"/>
                  <a:pt x="4977358" y="799536"/>
                </a:cubicBezTo>
                <a:cubicBezTo>
                  <a:pt x="4979343" y="802662"/>
                  <a:pt x="4981402" y="805142"/>
                  <a:pt x="4983535" y="806978"/>
                </a:cubicBezTo>
                <a:cubicBezTo>
                  <a:pt x="4985668" y="808813"/>
                  <a:pt x="4988000" y="810078"/>
                  <a:pt x="4990530" y="810773"/>
                </a:cubicBezTo>
                <a:cubicBezTo>
                  <a:pt x="4993060" y="811467"/>
                  <a:pt x="4996061" y="811815"/>
                  <a:pt x="4999534" y="811815"/>
                </a:cubicBezTo>
                <a:lnTo>
                  <a:pt x="5016203" y="811815"/>
                </a:lnTo>
                <a:cubicBezTo>
                  <a:pt x="5018088" y="811815"/>
                  <a:pt x="5019948" y="811542"/>
                  <a:pt x="5021784" y="810996"/>
                </a:cubicBezTo>
                <a:cubicBezTo>
                  <a:pt x="5023619" y="810450"/>
                  <a:pt x="5025207" y="809582"/>
                  <a:pt x="5026546" y="808392"/>
                </a:cubicBezTo>
                <a:cubicBezTo>
                  <a:pt x="5027886" y="807201"/>
                  <a:pt x="5028952" y="805713"/>
                  <a:pt x="5029746" y="803927"/>
                </a:cubicBezTo>
                <a:cubicBezTo>
                  <a:pt x="5030540" y="802141"/>
                  <a:pt x="5030937" y="800107"/>
                  <a:pt x="5030937" y="797825"/>
                </a:cubicBezTo>
                <a:lnTo>
                  <a:pt x="5030937" y="624738"/>
                </a:lnTo>
                <a:cubicBezTo>
                  <a:pt x="5030937" y="623746"/>
                  <a:pt x="5030689" y="622853"/>
                  <a:pt x="5030192" y="622059"/>
                </a:cubicBezTo>
                <a:cubicBezTo>
                  <a:pt x="5029696" y="621265"/>
                  <a:pt x="5028828" y="620571"/>
                  <a:pt x="5027588" y="619975"/>
                </a:cubicBezTo>
                <a:cubicBezTo>
                  <a:pt x="5026348" y="619380"/>
                  <a:pt x="5024587" y="618958"/>
                  <a:pt x="5022305" y="618710"/>
                </a:cubicBezTo>
                <a:cubicBezTo>
                  <a:pt x="5020022" y="618462"/>
                  <a:pt x="5017195" y="618338"/>
                  <a:pt x="5013821" y="618338"/>
                </a:cubicBezTo>
                <a:close/>
                <a:moveTo>
                  <a:pt x="5329932" y="618041"/>
                </a:moveTo>
                <a:cubicBezTo>
                  <a:pt x="5326162" y="618041"/>
                  <a:pt x="5323037" y="618189"/>
                  <a:pt x="5320556" y="618487"/>
                </a:cubicBezTo>
                <a:cubicBezTo>
                  <a:pt x="5318076" y="618785"/>
                  <a:pt x="5316066" y="619182"/>
                  <a:pt x="5314529" y="619678"/>
                </a:cubicBezTo>
                <a:cubicBezTo>
                  <a:pt x="5312991" y="620174"/>
                  <a:pt x="5311899" y="620819"/>
                  <a:pt x="5311254" y="621612"/>
                </a:cubicBezTo>
                <a:cubicBezTo>
                  <a:pt x="5310609" y="622406"/>
                  <a:pt x="5310287" y="623299"/>
                  <a:pt x="5310287" y="624291"/>
                </a:cubicBezTo>
                <a:lnTo>
                  <a:pt x="5310287" y="806159"/>
                </a:lnTo>
                <a:cubicBezTo>
                  <a:pt x="5310287" y="807151"/>
                  <a:pt x="5310609" y="808044"/>
                  <a:pt x="5311254" y="808838"/>
                </a:cubicBezTo>
                <a:cubicBezTo>
                  <a:pt x="5311899" y="809632"/>
                  <a:pt x="5312966" y="810277"/>
                  <a:pt x="5314454" y="810773"/>
                </a:cubicBezTo>
                <a:cubicBezTo>
                  <a:pt x="5315942" y="811269"/>
                  <a:pt x="5317952" y="811666"/>
                  <a:pt x="5320482" y="811964"/>
                </a:cubicBezTo>
                <a:cubicBezTo>
                  <a:pt x="5323012" y="812261"/>
                  <a:pt x="5326162" y="812410"/>
                  <a:pt x="5329932" y="812410"/>
                </a:cubicBezTo>
                <a:cubicBezTo>
                  <a:pt x="5333802" y="812410"/>
                  <a:pt x="5336977" y="812261"/>
                  <a:pt x="5339457" y="811964"/>
                </a:cubicBezTo>
                <a:cubicBezTo>
                  <a:pt x="5341938" y="811666"/>
                  <a:pt x="5343922" y="811269"/>
                  <a:pt x="5345410" y="810773"/>
                </a:cubicBezTo>
                <a:cubicBezTo>
                  <a:pt x="5346899" y="810277"/>
                  <a:pt x="5347965" y="809632"/>
                  <a:pt x="5348610" y="808838"/>
                </a:cubicBezTo>
                <a:cubicBezTo>
                  <a:pt x="5349255" y="808044"/>
                  <a:pt x="5349578" y="807151"/>
                  <a:pt x="5349578" y="806159"/>
                </a:cubicBezTo>
                <a:lnTo>
                  <a:pt x="5349578" y="624291"/>
                </a:lnTo>
                <a:cubicBezTo>
                  <a:pt x="5349578" y="623299"/>
                  <a:pt x="5349255" y="622406"/>
                  <a:pt x="5348610" y="621612"/>
                </a:cubicBezTo>
                <a:cubicBezTo>
                  <a:pt x="5347965" y="620819"/>
                  <a:pt x="5346899" y="620174"/>
                  <a:pt x="5345410" y="619678"/>
                </a:cubicBezTo>
                <a:cubicBezTo>
                  <a:pt x="5343922" y="619182"/>
                  <a:pt x="5341938" y="618785"/>
                  <a:pt x="5339457" y="618487"/>
                </a:cubicBezTo>
                <a:cubicBezTo>
                  <a:pt x="5336977" y="618189"/>
                  <a:pt x="5333802" y="618041"/>
                  <a:pt x="5329932" y="618041"/>
                </a:cubicBezTo>
                <a:close/>
                <a:moveTo>
                  <a:pt x="5091807" y="618041"/>
                </a:moveTo>
                <a:cubicBezTo>
                  <a:pt x="5088037" y="618041"/>
                  <a:pt x="5084912" y="618189"/>
                  <a:pt x="5082431" y="618487"/>
                </a:cubicBezTo>
                <a:cubicBezTo>
                  <a:pt x="5079951" y="618785"/>
                  <a:pt x="5077941" y="619182"/>
                  <a:pt x="5076404" y="619678"/>
                </a:cubicBezTo>
                <a:cubicBezTo>
                  <a:pt x="5074866" y="620174"/>
                  <a:pt x="5073774" y="620819"/>
                  <a:pt x="5073129" y="621612"/>
                </a:cubicBezTo>
                <a:cubicBezTo>
                  <a:pt x="5072484" y="622406"/>
                  <a:pt x="5072162" y="623299"/>
                  <a:pt x="5072162" y="624291"/>
                </a:cubicBezTo>
                <a:lnTo>
                  <a:pt x="5072162" y="806159"/>
                </a:lnTo>
                <a:cubicBezTo>
                  <a:pt x="5072162" y="807151"/>
                  <a:pt x="5072484" y="808044"/>
                  <a:pt x="5073129" y="808838"/>
                </a:cubicBezTo>
                <a:cubicBezTo>
                  <a:pt x="5073774" y="809632"/>
                  <a:pt x="5074841" y="810277"/>
                  <a:pt x="5076329" y="810773"/>
                </a:cubicBezTo>
                <a:cubicBezTo>
                  <a:pt x="5077817" y="811269"/>
                  <a:pt x="5079827" y="811666"/>
                  <a:pt x="5082357" y="811964"/>
                </a:cubicBezTo>
                <a:cubicBezTo>
                  <a:pt x="5084887" y="812261"/>
                  <a:pt x="5088037" y="812410"/>
                  <a:pt x="5091807" y="812410"/>
                </a:cubicBezTo>
                <a:cubicBezTo>
                  <a:pt x="5095677" y="812410"/>
                  <a:pt x="5098852" y="812261"/>
                  <a:pt x="5101332" y="811964"/>
                </a:cubicBezTo>
                <a:cubicBezTo>
                  <a:pt x="5103813" y="811666"/>
                  <a:pt x="5105797" y="811269"/>
                  <a:pt x="5107285" y="810773"/>
                </a:cubicBezTo>
                <a:cubicBezTo>
                  <a:pt x="5108774" y="810277"/>
                  <a:pt x="5109840" y="809632"/>
                  <a:pt x="5110485" y="808838"/>
                </a:cubicBezTo>
                <a:cubicBezTo>
                  <a:pt x="5111130" y="808044"/>
                  <a:pt x="5111453" y="807151"/>
                  <a:pt x="5111453" y="806159"/>
                </a:cubicBezTo>
                <a:lnTo>
                  <a:pt x="5111453" y="624291"/>
                </a:lnTo>
                <a:cubicBezTo>
                  <a:pt x="5111453" y="623299"/>
                  <a:pt x="5111130" y="622406"/>
                  <a:pt x="5110485" y="621612"/>
                </a:cubicBezTo>
                <a:cubicBezTo>
                  <a:pt x="5109840" y="620819"/>
                  <a:pt x="5108774" y="620174"/>
                  <a:pt x="5107285" y="619678"/>
                </a:cubicBezTo>
                <a:cubicBezTo>
                  <a:pt x="5105797" y="619182"/>
                  <a:pt x="5103813" y="618785"/>
                  <a:pt x="5101332" y="618487"/>
                </a:cubicBezTo>
                <a:cubicBezTo>
                  <a:pt x="5098852" y="618189"/>
                  <a:pt x="5095677" y="618041"/>
                  <a:pt x="5091807" y="618041"/>
                </a:cubicBezTo>
                <a:close/>
                <a:moveTo>
                  <a:pt x="4806057" y="618041"/>
                </a:moveTo>
                <a:cubicBezTo>
                  <a:pt x="4802287" y="618041"/>
                  <a:pt x="4799162" y="618189"/>
                  <a:pt x="4796681" y="618487"/>
                </a:cubicBezTo>
                <a:cubicBezTo>
                  <a:pt x="4794201" y="618785"/>
                  <a:pt x="4792191" y="619182"/>
                  <a:pt x="4790654" y="619678"/>
                </a:cubicBezTo>
                <a:cubicBezTo>
                  <a:pt x="4789116" y="620174"/>
                  <a:pt x="4788024" y="620819"/>
                  <a:pt x="4787379" y="621612"/>
                </a:cubicBezTo>
                <a:cubicBezTo>
                  <a:pt x="4786734" y="622406"/>
                  <a:pt x="4786412" y="623299"/>
                  <a:pt x="4786412" y="624291"/>
                </a:cubicBezTo>
                <a:lnTo>
                  <a:pt x="4786412" y="806159"/>
                </a:lnTo>
                <a:cubicBezTo>
                  <a:pt x="4786412" y="807151"/>
                  <a:pt x="4786734" y="808044"/>
                  <a:pt x="4787379" y="808838"/>
                </a:cubicBezTo>
                <a:cubicBezTo>
                  <a:pt x="4788024" y="809632"/>
                  <a:pt x="4789091" y="810277"/>
                  <a:pt x="4790579" y="810773"/>
                </a:cubicBezTo>
                <a:cubicBezTo>
                  <a:pt x="4792068" y="811269"/>
                  <a:pt x="4794077" y="811666"/>
                  <a:pt x="4796607" y="811964"/>
                </a:cubicBezTo>
                <a:cubicBezTo>
                  <a:pt x="4799137" y="812261"/>
                  <a:pt x="4802287" y="812410"/>
                  <a:pt x="4806057" y="812410"/>
                </a:cubicBezTo>
                <a:cubicBezTo>
                  <a:pt x="4809927" y="812410"/>
                  <a:pt x="4813102" y="812261"/>
                  <a:pt x="4815582" y="811964"/>
                </a:cubicBezTo>
                <a:cubicBezTo>
                  <a:pt x="4818063" y="811666"/>
                  <a:pt x="4820047" y="811269"/>
                  <a:pt x="4821535" y="810773"/>
                </a:cubicBezTo>
                <a:cubicBezTo>
                  <a:pt x="4823024" y="810277"/>
                  <a:pt x="4824090" y="809632"/>
                  <a:pt x="4824735" y="808838"/>
                </a:cubicBezTo>
                <a:cubicBezTo>
                  <a:pt x="4825380" y="808044"/>
                  <a:pt x="4825703" y="807151"/>
                  <a:pt x="4825703" y="806159"/>
                </a:cubicBezTo>
                <a:lnTo>
                  <a:pt x="4825703" y="624291"/>
                </a:lnTo>
                <a:cubicBezTo>
                  <a:pt x="4825703" y="623299"/>
                  <a:pt x="4825380" y="622406"/>
                  <a:pt x="4824735" y="621612"/>
                </a:cubicBezTo>
                <a:cubicBezTo>
                  <a:pt x="4824090" y="620819"/>
                  <a:pt x="4823024" y="620174"/>
                  <a:pt x="4821535" y="619678"/>
                </a:cubicBezTo>
                <a:cubicBezTo>
                  <a:pt x="4820047" y="619182"/>
                  <a:pt x="4818063" y="618785"/>
                  <a:pt x="4815582" y="618487"/>
                </a:cubicBezTo>
                <a:cubicBezTo>
                  <a:pt x="4813102" y="618189"/>
                  <a:pt x="4809927" y="618041"/>
                  <a:pt x="4806057" y="618041"/>
                </a:cubicBezTo>
                <a:close/>
                <a:moveTo>
                  <a:pt x="5479951" y="615510"/>
                </a:moveTo>
                <a:cubicBezTo>
                  <a:pt x="5464671" y="615510"/>
                  <a:pt x="5451252" y="617842"/>
                  <a:pt x="5439693" y="622505"/>
                </a:cubicBezTo>
                <a:cubicBezTo>
                  <a:pt x="5428134" y="627169"/>
                  <a:pt x="5418435" y="633866"/>
                  <a:pt x="5410597" y="642597"/>
                </a:cubicBezTo>
                <a:cubicBezTo>
                  <a:pt x="5402759" y="651328"/>
                  <a:pt x="5396855" y="661920"/>
                  <a:pt x="5392887" y="674372"/>
                </a:cubicBezTo>
                <a:cubicBezTo>
                  <a:pt x="5388918" y="686824"/>
                  <a:pt x="5386933" y="700839"/>
                  <a:pt x="5386933" y="716416"/>
                </a:cubicBezTo>
                <a:cubicBezTo>
                  <a:pt x="5386933" y="733382"/>
                  <a:pt x="5388794" y="748067"/>
                  <a:pt x="5392515" y="760469"/>
                </a:cubicBezTo>
                <a:cubicBezTo>
                  <a:pt x="5396235" y="772871"/>
                  <a:pt x="5401816" y="783091"/>
                  <a:pt x="5409258" y="791128"/>
                </a:cubicBezTo>
                <a:cubicBezTo>
                  <a:pt x="5416699" y="799164"/>
                  <a:pt x="5426001" y="805142"/>
                  <a:pt x="5437163" y="809061"/>
                </a:cubicBezTo>
                <a:cubicBezTo>
                  <a:pt x="5448325" y="812981"/>
                  <a:pt x="5461397" y="814940"/>
                  <a:pt x="5476379" y="814940"/>
                </a:cubicBezTo>
                <a:cubicBezTo>
                  <a:pt x="5491560" y="814940"/>
                  <a:pt x="5504929" y="812633"/>
                  <a:pt x="5516488" y="808020"/>
                </a:cubicBezTo>
                <a:cubicBezTo>
                  <a:pt x="5528047" y="803406"/>
                  <a:pt x="5537746" y="796709"/>
                  <a:pt x="5545584" y="787928"/>
                </a:cubicBezTo>
                <a:cubicBezTo>
                  <a:pt x="5553423" y="779147"/>
                  <a:pt x="5559326" y="768456"/>
                  <a:pt x="5563295" y="755855"/>
                </a:cubicBezTo>
                <a:cubicBezTo>
                  <a:pt x="5567264" y="743255"/>
                  <a:pt x="5569248" y="728967"/>
                  <a:pt x="5569248" y="712993"/>
                </a:cubicBezTo>
                <a:cubicBezTo>
                  <a:pt x="5569248" y="696324"/>
                  <a:pt x="5567338" y="681863"/>
                  <a:pt x="5563518" y="669609"/>
                </a:cubicBezTo>
                <a:cubicBezTo>
                  <a:pt x="5559698" y="657356"/>
                  <a:pt x="5554043" y="647211"/>
                  <a:pt x="5546552" y="639174"/>
                </a:cubicBezTo>
                <a:cubicBezTo>
                  <a:pt x="5539061" y="631137"/>
                  <a:pt x="5529734" y="625184"/>
                  <a:pt x="5518572" y="621315"/>
                </a:cubicBezTo>
                <a:cubicBezTo>
                  <a:pt x="5507410" y="617445"/>
                  <a:pt x="5494536" y="615510"/>
                  <a:pt x="5479951" y="615510"/>
                </a:cubicBezTo>
                <a:close/>
                <a:moveTo>
                  <a:pt x="2635544" y="586194"/>
                </a:moveTo>
                <a:lnTo>
                  <a:pt x="2597444" y="801992"/>
                </a:lnTo>
                <a:lnTo>
                  <a:pt x="2665110" y="801992"/>
                </a:lnTo>
                <a:lnTo>
                  <a:pt x="2684312" y="693483"/>
                </a:lnTo>
                <a:lnTo>
                  <a:pt x="2736738" y="801992"/>
                </a:lnTo>
                <a:lnTo>
                  <a:pt x="2804403" y="801992"/>
                </a:lnTo>
                <a:lnTo>
                  <a:pt x="2842503" y="586194"/>
                </a:lnTo>
                <a:lnTo>
                  <a:pt x="2774838" y="586194"/>
                </a:lnTo>
                <a:lnTo>
                  <a:pt x="2755331" y="696531"/>
                </a:lnTo>
                <a:lnTo>
                  <a:pt x="2703210" y="586194"/>
                </a:lnTo>
                <a:close/>
                <a:moveTo>
                  <a:pt x="2302169" y="586194"/>
                </a:moveTo>
                <a:lnTo>
                  <a:pt x="2264069" y="801992"/>
                </a:lnTo>
                <a:lnTo>
                  <a:pt x="2331735" y="801992"/>
                </a:lnTo>
                <a:lnTo>
                  <a:pt x="2369835" y="586194"/>
                </a:lnTo>
                <a:close/>
                <a:moveTo>
                  <a:pt x="2099477" y="586194"/>
                </a:moveTo>
                <a:lnTo>
                  <a:pt x="2090029" y="639838"/>
                </a:lnTo>
                <a:lnTo>
                  <a:pt x="2146721" y="639838"/>
                </a:lnTo>
                <a:lnTo>
                  <a:pt x="2118070" y="801992"/>
                </a:lnTo>
                <a:lnTo>
                  <a:pt x="2185736" y="801992"/>
                </a:lnTo>
                <a:lnTo>
                  <a:pt x="2214387" y="639838"/>
                </a:lnTo>
                <a:lnTo>
                  <a:pt x="2271689" y="639838"/>
                </a:lnTo>
                <a:lnTo>
                  <a:pt x="2281138" y="586194"/>
                </a:lnTo>
                <a:close/>
                <a:moveTo>
                  <a:pt x="1662775" y="586194"/>
                </a:moveTo>
                <a:lnTo>
                  <a:pt x="1641439" y="707809"/>
                </a:lnTo>
                <a:cubicBezTo>
                  <a:pt x="1640017" y="715530"/>
                  <a:pt x="1639305" y="723150"/>
                  <a:pt x="1639305" y="730669"/>
                </a:cubicBezTo>
                <a:cubicBezTo>
                  <a:pt x="1639305" y="754240"/>
                  <a:pt x="1646519" y="772376"/>
                  <a:pt x="1660946" y="785076"/>
                </a:cubicBezTo>
                <a:cubicBezTo>
                  <a:pt x="1675374" y="797776"/>
                  <a:pt x="1694677" y="804126"/>
                  <a:pt x="1718858" y="804126"/>
                </a:cubicBezTo>
                <a:cubicBezTo>
                  <a:pt x="1737756" y="804126"/>
                  <a:pt x="1755079" y="800570"/>
                  <a:pt x="1770827" y="793458"/>
                </a:cubicBezTo>
                <a:cubicBezTo>
                  <a:pt x="1786575" y="786346"/>
                  <a:pt x="1799884" y="775576"/>
                  <a:pt x="1810756" y="761149"/>
                </a:cubicBezTo>
                <a:cubicBezTo>
                  <a:pt x="1821627" y="746722"/>
                  <a:pt x="1828891" y="728942"/>
                  <a:pt x="1832549" y="707809"/>
                </a:cubicBezTo>
                <a:lnTo>
                  <a:pt x="1853885" y="586194"/>
                </a:lnTo>
                <a:lnTo>
                  <a:pt x="1786524" y="586194"/>
                </a:lnTo>
                <a:lnTo>
                  <a:pt x="1765188" y="707809"/>
                </a:lnTo>
                <a:cubicBezTo>
                  <a:pt x="1763359" y="717766"/>
                  <a:pt x="1759600" y="725640"/>
                  <a:pt x="1753910" y="731431"/>
                </a:cubicBezTo>
                <a:cubicBezTo>
                  <a:pt x="1748221" y="737222"/>
                  <a:pt x="1740499" y="740118"/>
                  <a:pt x="1730746" y="740118"/>
                </a:cubicBezTo>
                <a:cubicBezTo>
                  <a:pt x="1722821" y="740118"/>
                  <a:pt x="1717029" y="738136"/>
                  <a:pt x="1713372" y="734174"/>
                </a:cubicBezTo>
                <a:cubicBezTo>
                  <a:pt x="1709714" y="730212"/>
                  <a:pt x="1707885" y="724776"/>
                  <a:pt x="1707885" y="717867"/>
                </a:cubicBezTo>
                <a:cubicBezTo>
                  <a:pt x="1707885" y="714413"/>
                  <a:pt x="1708190" y="711060"/>
                  <a:pt x="1708800" y="707809"/>
                </a:cubicBezTo>
                <a:lnTo>
                  <a:pt x="1730136" y="586194"/>
                </a:lnTo>
                <a:close/>
                <a:moveTo>
                  <a:pt x="1435394" y="586194"/>
                </a:moveTo>
                <a:lnTo>
                  <a:pt x="1397294" y="801992"/>
                </a:lnTo>
                <a:lnTo>
                  <a:pt x="1487210" y="801992"/>
                </a:lnTo>
                <a:cubicBezTo>
                  <a:pt x="1509765" y="801992"/>
                  <a:pt x="1530340" y="797268"/>
                  <a:pt x="1548932" y="787819"/>
                </a:cubicBezTo>
                <a:cubicBezTo>
                  <a:pt x="1567525" y="778370"/>
                  <a:pt x="1582867" y="765416"/>
                  <a:pt x="1594957" y="748957"/>
                </a:cubicBezTo>
                <a:cubicBezTo>
                  <a:pt x="1607047" y="732498"/>
                  <a:pt x="1614921" y="714006"/>
                  <a:pt x="1618579" y="693483"/>
                </a:cubicBezTo>
                <a:cubicBezTo>
                  <a:pt x="1619798" y="685762"/>
                  <a:pt x="1620408" y="678548"/>
                  <a:pt x="1620408" y="671842"/>
                </a:cubicBezTo>
                <a:cubicBezTo>
                  <a:pt x="1620408" y="654977"/>
                  <a:pt x="1616649" y="640092"/>
                  <a:pt x="1609130" y="627189"/>
                </a:cubicBezTo>
                <a:cubicBezTo>
                  <a:pt x="1601612" y="614286"/>
                  <a:pt x="1590741" y="604228"/>
                  <a:pt x="1576517" y="597014"/>
                </a:cubicBezTo>
                <a:cubicBezTo>
                  <a:pt x="1562293" y="589800"/>
                  <a:pt x="1545224" y="586194"/>
                  <a:pt x="1525310" y="586194"/>
                </a:cubicBezTo>
                <a:close/>
                <a:moveTo>
                  <a:pt x="997244" y="586194"/>
                </a:moveTo>
                <a:lnTo>
                  <a:pt x="959144" y="801992"/>
                </a:lnTo>
                <a:lnTo>
                  <a:pt x="1026810" y="801992"/>
                </a:lnTo>
                <a:lnTo>
                  <a:pt x="1040526" y="724573"/>
                </a:lnTo>
                <a:lnTo>
                  <a:pt x="1067653" y="801992"/>
                </a:lnTo>
                <a:lnTo>
                  <a:pt x="1142024" y="801992"/>
                </a:lnTo>
                <a:lnTo>
                  <a:pt x="1109715" y="719391"/>
                </a:lnTo>
                <a:cubicBezTo>
                  <a:pt x="1125565" y="714514"/>
                  <a:pt x="1138468" y="706539"/>
                  <a:pt x="1148425" y="695464"/>
                </a:cubicBezTo>
                <a:cubicBezTo>
                  <a:pt x="1158382" y="684390"/>
                  <a:pt x="1164681" y="671538"/>
                  <a:pt x="1167323" y="656907"/>
                </a:cubicBezTo>
                <a:cubicBezTo>
                  <a:pt x="1168135" y="652843"/>
                  <a:pt x="1168542" y="648271"/>
                  <a:pt x="1168542" y="643191"/>
                </a:cubicBezTo>
                <a:cubicBezTo>
                  <a:pt x="1168542" y="625919"/>
                  <a:pt x="1162547" y="612102"/>
                  <a:pt x="1150559" y="601738"/>
                </a:cubicBezTo>
                <a:cubicBezTo>
                  <a:pt x="1138570" y="591375"/>
                  <a:pt x="1120993" y="586194"/>
                  <a:pt x="1097828" y="586194"/>
                </a:cubicBezTo>
                <a:close/>
                <a:moveTo>
                  <a:pt x="794552" y="586194"/>
                </a:moveTo>
                <a:lnTo>
                  <a:pt x="785103" y="639838"/>
                </a:lnTo>
                <a:lnTo>
                  <a:pt x="841796" y="639838"/>
                </a:lnTo>
                <a:lnTo>
                  <a:pt x="813145" y="801992"/>
                </a:lnTo>
                <a:lnTo>
                  <a:pt x="880811" y="801992"/>
                </a:lnTo>
                <a:lnTo>
                  <a:pt x="909462" y="639838"/>
                </a:lnTo>
                <a:lnTo>
                  <a:pt x="966764" y="639838"/>
                </a:lnTo>
                <a:lnTo>
                  <a:pt x="976213" y="586194"/>
                </a:lnTo>
                <a:close/>
                <a:moveTo>
                  <a:pt x="568619" y="586194"/>
                </a:moveTo>
                <a:lnTo>
                  <a:pt x="530519" y="801992"/>
                </a:lnTo>
                <a:lnTo>
                  <a:pt x="598185" y="801992"/>
                </a:lnTo>
                <a:lnTo>
                  <a:pt x="617387" y="693483"/>
                </a:lnTo>
                <a:lnTo>
                  <a:pt x="669813" y="801992"/>
                </a:lnTo>
                <a:lnTo>
                  <a:pt x="737478" y="801992"/>
                </a:lnTo>
                <a:lnTo>
                  <a:pt x="775578" y="586194"/>
                </a:lnTo>
                <a:lnTo>
                  <a:pt x="707913" y="586194"/>
                </a:lnTo>
                <a:lnTo>
                  <a:pt x="688406" y="696531"/>
                </a:lnTo>
                <a:lnTo>
                  <a:pt x="636285" y="586194"/>
                </a:lnTo>
                <a:close/>
                <a:moveTo>
                  <a:pt x="473369" y="586194"/>
                </a:moveTo>
                <a:lnTo>
                  <a:pt x="435269" y="801992"/>
                </a:lnTo>
                <a:lnTo>
                  <a:pt x="502935" y="801992"/>
                </a:lnTo>
                <a:lnTo>
                  <a:pt x="541035" y="586194"/>
                </a:lnTo>
                <a:close/>
                <a:moveTo>
                  <a:pt x="1983958" y="584060"/>
                </a:moveTo>
                <a:cubicBezTo>
                  <a:pt x="1962216" y="584060"/>
                  <a:pt x="1942505" y="588683"/>
                  <a:pt x="1924827" y="597928"/>
                </a:cubicBezTo>
                <a:cubicBezTo>
                  <a:pt x="1907149" y="607174"/>
                  <a:pt x="1892518" y="620128"/>
                  <a:pt x="1880936" y="636790"/>
                </a:cubicBezTo>
                <a:cubicBezTo>
                  <a:pt x="1869353" y="653453"/>
                  <a:pt x="1861733" y="672452"/>
                  <a:pt x="1858076" y="693788"/>
                </a:cubicBezTo>
                <a:cubicBezTo>
                  <a:pt x="1856653" y="701713"/>
                  <a:pt x="1855942" y="709841"/>
                  <a:pt x="1855942" y="718172"/>
                </a:cubicBezTo>
                <a:cubicBezTo>
                  <a:pt x="1855942" y="735241"/>
                  <a:pt x="1859397" y="750227"/>
                  <a:pt x="1866305" y="763130"/>
                </a:cubicBezTo>
                <a:cubicBezTo>
                  <a:pt x="1873214" y="776033"/>
                  <a:pt x="1883374" y="785990"/>
                  <a:pt x="1896785" y="793000"/>
                </a:cubicBezTo>
                <a:cubicBezTo>
                  <a:pt x="1910197" y="800011"/>
                  <a:pt x="1926351" y="803516"/>
                  <a:pt x="1945248" y="803516"/>
                </a:cubicBezTo>
                <a:cubicBezTo>
                  <a:pt x="1963943" y="803516"/>
                  <a:pt x="1981266" y="800011"/>
                  <a:pt x="1997217" y="793000"/>
                </a:cubicBezTo>
                <a:cubicBezTo>
                  <a:pt x="2013168" y="785990"/>
                  <a:pt x="2026935" y="776084"/>
                  <a:pt x="2038517" y="763282"/>
                </a:cubicBezTo>
                <a:cubicBezTo>
                  <a:pt x="2050100" y="750481"/>
                  <a:pt x="2058939" y="735546"/>
                  <a:pt x="2065035" y="718477"/>
                </a:cubicBezTo>
                <a:lnTo>
                  <a:pt x="1993712" y="718477"/>
                </a:lnTo>
                <a:cubicBezTo>
                  <a:pt x="1989241" y="725589"/>
                  <a:pt x="1983653" y="731126"/>
                  <a:pt x="1976948" y="735088"/>
                </a:cubicBezTo>
                <a:cubicBezTo>
                  <a:pt x="1970242" y="739051"/>
                  <a:pt x="1963028" y="741032"/>
                  <a:pt x="1955307" y="741032"/>
                </a:cubicBezTo>
                <a:cubicBezTo>
                  <a:pt x="1945756" y="741032"/>
                  <a:pt x="1938390" y="737984"/>
                  <a:pt x="1933209" y="731888"/>
                </a:cubicBezTo>
                <a:cubicBezTo>
                  <a:pt x="1928027" y="725792"/>
                  <a:pt x="1925437" y="717461"/>
                  <a:pt x="1925437" y="706894"/>
                </a:cubicBezTo>
                <a:cubicBezTo>
                  <a:pt x="1925437" y="702221"/>
                  <a:pt x="1925843" y="697852"/>
                  <a:pt x="1926656" y="693788"/>
                </a:cubicBezTo>
                <a:cubicBezTo>
                  <a:pt x="1929094" y="679361"/>
                  <a:pt x="1934377" y="667880"/>
                  <a:pt x="1942505" y="659346"/>
                </a:cubicBezTo>
                <a:cubicBezTo>
                  <a:pt x="1950633" y="650811"/>
                  <a:pt x="1960387" y="646544"/>
                  <a:pt x="1971766" y="646544"/>
                </a:cubicBezTo>
                <a:cubicBezTo>
                  <a:pt x="1979488" y="646544"/>
                  <a:pt x="1985990" y="648525"/>
                  <a:pt x="1991273" y="652488"/>
                </a:cubicBezTo>
                <a:cubicBezTo>
                  <a:pt x="1996557" y="656450"/>
                  <a:pt x="2000214" y="661987"/>
                  <a:pt x="2002246" y="669099"/>
                </a:cubicBezTo>
                <a:lnTo>
                  <a:pt x="2073569" y="669099"/>
                </a:lnTo>
                <a:cubicBezTo>
                  <a:pt x="2073772" y="652030"/>
                  <a:pt x="2070318" y="637095"/>
                  <a:pt x="2063206" y="624294"/>
                </a:cubicBezTo>
                <a:cubicBezTo>
                  <a:pt x="2056094" y="611492"/>
                  <a:pt x="2045782" y="601586"/>
                  <a:pt x="2032269" y="594576"/>
                </a:cubicBezTo>
                <a:cubicBezTo>
                  <a:pt x="2018756" y="587565"/>
                  <a:pt x="2002653" y="584060"/>
                  <a:pt x="1983958" y="584060"/>
                </a:cubicBezTo>
                <a:close/>
                <a:moveTo>
                  <a:pt x="2500746" y="582536"/>
                </a:moveTo>
                <a:cubicBezTo>
                  <a:pt x="2475753" y="582536"/>
                  <a:pt x="2453655" y="588073"/>
                  <a:pt x="2434452" y="599148"/>
                </a:cubicBezTo>
                <a:cubicBezTo>
                  <a:pt x="2415250" y="610222"/>
                  <a:pt x="2400315" y="625665"/>
                  <a:pt x="2389647" y="645477"/>
                </a:cubicBezTo>
                <a:cubicBezTo>
                  <a:pt x="2378979" y="665289"/>
                  <a:pt x="2373645" y="688098"/>
                  <a:pt x="2373645" y="713905"/>
                </a:cubicBezTo>
                <a:cubicBezTo>
                  <a:pt x="2373645" y="731583"/>
                  <a:pt x="2377404" y="747280"/>
                  <a:pt x="2384922" y="760996"/>
                </a:cubicBezTo>
                <a:cubicBezTo>
                  <a:pt x="2392441" y="774712"/>
                  <a:pt x="2403109" y="785330"/>
                  <a:pt x="2416927" y="792848"/>
                </a:cubicBezTo>
                <a:cubicBezTo>
                  <a:pt x="2430744" y="800366"/>
                  <a:pt x="2446797" y="804126"/>
                  <a:pt x="2465085" y="804126"/>
                </a:cubicBezTo>
                <a:cubicBezTo>
                  <a:pt x="2490282" y="804126"/>
                  <a:pt x="2512583" y="798538"/>
                  <a:pt x="2531988" y="787362"/>
                </a:cubicBezTo>
                <a:cubicBezTo>
                  <a:pt x="2551394" y="776186"/>
                  <a:pt x="2566431" y="760539"/>
                  <a:pt x="2577099" y="740422"/>
                </a:cubicBezTo>
                <a:cubicBezTo>
                  <a:pt x="2587767" y="720306"/>
                  <a:pt x="2593101" y="697446"/>
                  <a:pt x="2593101" y="671842"/>
                </a:cubicBezTo>
                <a:cubicBezTo>
                  <a:pt x="2593101" y="654164"/>
                  <a:pt x="2589341" y="638568"/>
                  <a:pt x="2581823" y="625056"/>
                </a:cubicBezTo>
                <a:cubicBezTo>
                  <a:pt x="2574305" y="611543"/>
                  <a:pt x="2563586" y="601078"/>
                  <a:pt x="2549667" y="593661"/>
                </a:cubicBezTo>
                <a:cubicBezTo>
                  <a:pt x="2535748" y="586244"/>
                  <a:pt x="2519441" y="582536"/>
                  <a:pt x="2500746" y="582536"/>
                </a:cubicBezTo>
                <a:close/>
                <a:moveTo>
                  <a:pt x="1300596" y="582536"/>
                </a:moveTo>
                <a:cubicBezTo>
                  <a:pt x="1275603" y="582536"/>
                  <a:pt x="1253505" y="588073"/>
                  <a:pt x="1234302" y="599148"/>
                </a:cubicBezTo>
                <a:cubicBezTo>
                  <a:pt x="1215100" y="610222"/>
                  <a:pt x="1200165" y="625665"/>
                  <a:pt x="1189497" y="645477"/>
                </a:cubicBezTo>
                <a:cubicBezTo>
                  <a:pt x="1178829" y="665289"/>
                  <a:pt x="1173495" y="688098"/>
                  <a:pt x="1173495" y="713905"/>
                </a:cubicBezTo>
                <a:cubicBezTo>
                  <a:pt x="1173495" y="731583"/>
                  <a:pt x="1177254" y="747280"/>
                  <a:pt x="1184772" y="760996"/>
                </a:cubicBezTo>
                <a:cubicBezTo>
                  <a:pt x="1192291" y="774712"/>
                  <a:pt x="1202959" y="785330"/>
                  <a:pt x="1216776" y="792848"/>
                </a:cubicBezTo>
                <a:cubicBezTo>
                  <a:pt x="1230594" y="800366"/>
                  <a:pt x="1246647" y="804126"/>
                  <a:pt x="1264935" y="804126"/>
                </a:cubicBezTo>
                <a:cubicBezTo>
                  <a:pt x="1290132" y="804126"/>
                  <a:pt x="1312433" y="798538"/>
                  <a:pt x="1331838" y="787362"/>
                </a:cubicBezTo>
                <a:cubicBezTo>
                  <a:pt x="1351244" y="776186"/>
                  <a:pt x="1366281" y="760539"/>
                  <a:pt x="1376949" y="740422"/>
                </a:cubicBezTo>
                <a:cubicBezTo>
                  <a:pt x="1387617" y="720306"/>
                  <a:pt x="1392951" y="697446"/>
                  <a:pt x="1392951" y="671842"/>
                </a:cubicBezTo>
                <a:cubicBezTo>
                  <a:pt x="1392951" y="654164"/>
                  <a:pt x="1389192" y="638568"/>
                  <a:pt x="1381673" y="625056"/>
                </a:cubicBezTo>
                <a:cubicBezTo>
                  <a:pt x="1374155" y="611543"/>
                  <a:pt x="1363436" y="601078"/>
                  <a:pt x="1349517" y="593661"/>
                </a:cubicBezTo>
                <a:cubicBezTo>
                  <a:pt x="1335598" y="586244"/>
                  <a:pt x="1319291" y="582536"/>
                  <a:pt x="1300596" y="582536"/>
                </a:cubicBezTo>
                <a:close/>
                <a:moveTo>
                  <a:pt x="0" y="0"/>
                </a:moveTo>
                <a:lnTo>
                  <a:pt x="6768791" y="0"/>
                </a:lnTo>
                <a:lnTo>
                  <a:pt x="7560527" y="791737"/>
                </a:lnTo>
                <a:lnTo>
                  <a:pt x="6768791" y="1583473"/>
                </a:lnTo>
                <a:lnTo>
                  <a:pt x="0" y="1583473"/>
                </a:lnTo>
                <a:close/>
              </a:path>
            </a:pathLst>
          </a:custGeom>
          <a:solidFill>
            <a:schemeClr val="bg2"/>
          </a:solidFill>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7198"/>
          </a:p>
        </p:txBody>
      </p:sp>
      <p:sp>
        <p:nvSpPr>
          <p:cNvPr id="30" name="Rectangle 29">
            <a:extLst>
              <a:ext uri="{FF2B5EF4-FFF2-40B4-BE49-F238E27FC236}">
                <a16:creationId xmlns:a16="http://schemas.microsoft.com/office/drawing/2014/main" id="{C6B06128-68EC-F63D-4086-F96A4837B167}"/>
              </a:ext>
            </a:extLst>
          </p:cNvPr>
          <p:cNvSpPr/>
          <p:nvPr/>
        </p:nvSpPr>
        <p:spPr>
          <a:xfrm>
            <a:off x="-1962107" y="0"/>
            <a:ext cx="14409201" cy="140263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198"/>
          </a:p>
        </p:txBody>
      </p:sp>
    </p:spTree>
    <p:extLst>
      <p:ext uri="{BB962C8B-B14F-4D97-AF65-F5344CB8AC3E}">
        <p14:creationId xmlns:p14="http://schemas.microsoft.com/office/powerpoint/2010/main" val="965478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76D9C3-1B1C-2E35-3351-176D981A9526}"/>
              </a:ext>
            </a:extLst>
          </p:cNvPr>
          <p:cNvSpPr/>
          <p:nvPr/>
        </p:nvSpPr>
        <p:spPr>
          <a:xfrm>
            <a:off x="12863300" y="0"/>
            <a:ext cx="11514350" cy="13712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B06648-1B9B-0CF6-21BA-F818F6DDF19B}"/>
              </a:ext>
            </a:extLst>
          </p:cNvPr>
          <p:cNvSpPr/>
          <p:nvPr/>
        </p:nvSpPr>
        <p:spPr>
          <a:xfrm>
            <a:off x="12447096" y="0"/>
            <a:ext cx="416204" cy="140263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198"/>
          </a:p>
        </p:txBody>
      </p:sp>
      <p:sp>
        <p:nvSpPr>
          <p:cNvPr id="23" name="Forme libre : forme 22">
            <a:extLst>
              <a:ext uri="{FF2B5EF4-FFF2-40B4-BE49-F238E27FC236}">
                <a16:creationId xmlns:a16="http://schemas.microsoft.com/office/drawing/2014/main" id="{59F64869-472F-40BB-A33C-F55763FAD256}"/>
              </a:ext>
            </a:extLst>
          </p:cNvPr>
          <p:cNvSpPr/>
          <p:nvPr/>
        </p:nvSpPr>
        <p:spPr>
          <a:xfrm>
            <a:off x="12447097" y="6072110"/>
            <a:ext cx="11930554" cy="3166121"/>
          </a:xfrm>
          <a:custGeom>
            <a:avLst/>
            <a:gdLst/>
            <a:ahLst/>
            <a:cxnLst/>
            <a:rect l="l" t="t" r="r" b="b"/>
            <a:pathLst>
              <a:path w="7560527" h="1583473">
                <a:moveTo>
                  <a:pt x="4647523" y="1171931"/>
                </a:moveTo>
                <a:cubicBezTo>
                  <a:pt x="4650599" y="1175503"/>
                  <a:pt x="4654096" y="1179298"/>
                  <a:pt x="4658015" y="1183316"/>
                </a:cubicBezTo>
                <a:cubicBezTo>
                  <a:pt x="4661934" y="1187335"/>
                  <a:pt x="4666027" y="1191378"/>
                  <a:pt x="4670293" y="1195446"/>
                </a:cubicBezTo>
                <a:cubicBezTo>
                  <a:pt x="4674560" y="1199514"/>
                  <a:pt x="4678950" y="1203557"/>
                  <a:pt x="4683465" y="1207575"/>
                </a:cubicBezTo>
                <a:cubicBezTo>
                  <a:pt x="4687979" y="1211594"/>
                  <a:pt x="4692469" y="1215389"/>
                  <a:pt x="4696934" y="1218960"/>
                </a:cubicBezTo>
                <a:cubicBezTo>
                  <a:pt x="4694751" y="1220548"/>
                  <a:pt x="4692394" y="1222011"/>
                  <a:pt x="4689864" y="1223351"/>
                </a:cubicBezTo>
                <a:cubicBezTo>
                  <a:pt x="4687334" y="1224690"/>
                  <a:pt x="4684655" y="1225831"/>
                  <a:pt x="4681828" y="1226774"/>
                </a:cubicBezTo>
                <a:cubicBezTo>
                  <a:pt x="4679000" y="1227717"/>
                  <a:pt x="4676123" y="1228461"/>
                  <a:pt x="4673196" y="1229006"/>
                </a:cubicBezTo>
                <a:cubicBezTo>
                  <a:pt x="4670269" y="1229552"/>
                  <a:pt x="4667317" y="1229825"/>
                  <a:pt x="4664340" y="1229825"/>
                </a:cubicBezTo>
                <a:cubicBezTo>
                  <a:pt x="4658586" y="1229825"/>
                  <a:pt x="4653501" y="1229106"/>
                  <a:pt x="4649085" y="1227667"/>
                </a:cubicBezTo>
                <a:cubicBezTo>
                  <a:pt x="4644670" y="1226228"/>
                  <a:pt x="4640974" y="1224219"/>
                  <a:pt x="4637998" y="1221639"/>
                </a:cubicBezTo>
                <a:cubicBezTo>
                  <a:pt x="4635021" y="1219060"/>
                  <a:pt x="4632739" y="1215984"/>
                  <a:pt x="4631152" y="1212412"/>
                </a:cubicBezTo>
                <a:cubicBezTo>
                  <a:pt x="4629564" y="1208840"/>
                  <a:pt x="4628770" y="1204921"/>
                  <a:pt x="4628770" y="1200655"/>
                </a:cubicBezTo>
                <a:cubicBezTo>
                  <a:pt x="4628770" y="1198075"/>
                  <a:pt x="4629118" y="1195545"/>
                  <a:pt x="4629812" y="1193064"/>
                </a:cubicBezTo>
                <a:cubicBezTo>
                  <a:pt x="4630507" y="1190584"/>
                  <a:pt x="4631598" y="1188153"/>
                  <a:pt x="4633086" y="1185772"/>
                </a:cubicBezTo>
                <a:cubicBezTo>
                  <a:pt x="4634575" y="1183391"/>
                  <a:pt x="4636485" y="1181034"/>
                  <a:pt x="4638816" y="1178702"/>
                </a:cubicBezTo>
                <a:cubicBezTo>
                  <a:pt x="4641148" y="1176371"/>
                  <a:pt x="4644050" y="1174114"/>
                  <a:pt x="4647523" y="1171931"/>
                </a:cubicBezTo>
                <a:close/>
                <a:moveTo>
                  <a:pt x="5730843" y="1171782"/>
                </a:moveTo>
                <a:lnTo>
                  <a:pt x="5754060" y="1171782"/>
                </a:lnTo>
                <a:cubicBezTo>
                  <a:pt x="5761204" y="1171782"/>
                  <a:pt x="5767008" y="1172427"/>
                  <a:pt x="5771473" y="1173717"/>
                </a:cubicBezTo>
                <a:cubicBezTo>
                  <a:pt x="5775938" y="1175007"/>
                  <a:pt x="5779609" y="1176842"/>
                  <a:pt x="5782486" y="1179223"/>
                </a:cubicBezTo>
                <a:cubicBezTo>
                  <a:pt x="5785363" y="1181605"/>
                  <a:pt x="5787546" y="1184556"/>
                  <a:pt x="5789034" y="1188079"/>
                </a:cubicBezTo>
                <a:cubicBezTo>
                  <a:pt x="5790523" y="1191601"/>
                  <a:pt x="5791267" y="1195594"/>
                  <a:pt x="5791267" y="1200059"/>
                </a:cubicBezTo>
                <a:cubicBezTo>
                  <a:pt x="5791267" y="1204326"/>
                  <a:pt x="5790498" y="1208121"/>
                  <a:pt x="5788960" y="1211445"/>
                </a:cubicBezTo>
                <a:cubicBezTo>
                  <a:pt x="5787422" y="1214768"/>
                  <a:pt x="5785289" y="1217547"/>
                  <a:pt x="5782560" y="1219779"/>
                </a:cubicBezTo>
                <a:cubicBezTo>
                  <a:pt x="5779832" y="1222011"/>
                  <a:pt x="5776607" y="1223698"/>
                  <a:pt x="5772887" y="1224839"/>
                </a:cubicBezTo>
                <a:cubicBezTo>
                  <a:pt x="5769166" y="1225980"/>
                  <a:pt x="5764577" y="1226551"/>
                  <a:pt x="5759120" y="1226551"/>
                </a:cubicBezTo>
                <a:lnTo>
                  <a:pt x="5730843" y="1226551"/>
                </a:lnTo>
                <a:close/>
                <a:moveTo>
                  <a:pt x="3791761" y="1111953"/>
                </a:moveTo>
                <a:cubicBezTo>
                  <a:pt x="3781442" y="1111953"/>
                  <a:pt x="3772587" y="1115624"/>
                  <a:pt x="3765195" y="1122966"/>
                </a:cubicBezTo>
                <a:cubicBezTo>
                  <a:pt x="3757803" y="1130308"/>
                  <a:pt x="3754108" y="1139189"/>
                  <a:pt x="3754108" y="1149607"/>
                </a:cubicBezTo>
                <a:cubicBezTo>
                  <a:pt x="3754108" y="1160025"/>
                  <a:pt x="3757803" y="1168929"/>
                  <a:pt x="3765195" y="1176321"/>
                </a:cubicBezTo>
                <a:cubicBezTo>
                  <a:pt x="3772587" y="1183713"/>
                  <a:pt x="3781442" y="1187409"/>
                  <a:pt x="3791761" y="1187409"/>
                </a:cubicBezTo>
                <a:cubicBezTo>
                  <a:pt x="3802179" y="1187409"/>
                  <a:pt x="3811084" y="1183713"/>
                  <a:pt x="3818476" y="1176321"/>
                </a:cubicBezTo>
                <a:cubicBezTo>
                  <a:pt x="3825867" y="1168929"/>
                  <a:pt x="3829563" y="1160025"/>
                  <a:pt x="3829563" y="1149607"/>
                </a:cubicBezTo>
                <a:cubicBezTo>
                  <a:pt x="3829563" y="1139189"/>
                  <a:pt x="3825867" y="1130308"/>
                  <a:pt x="3818476" y="1122966"/>
                </a:cubicBezTo>
                <a:cubicBezTo>
                  <a:pt x="3811084" y="1115624"/>
                  <a:pt x="3802179" y="1111953"/>
                  <a:pt x="3791761" y="1111953"/>
                </a:cubicBezTo>
                <a:close/>
                <a:moveTo>
                  <a:pt x="5730843" y="1093201"/>
                </a:moveTo>
                <a:lnTo>
                  <a:pt x="5750637" y="1093201"/>
                </a:lnTo>
                <a:cubicBezTo>
                  <a:pt x="5756689" y="1093201"/>
                  <a:pt x="5761526" y="1093746"/>
                  <a:pt x="5765147" y="1094838"/>
                </a:cubicBezTo>
                <a:cubicBezTo>
                  <a:pt x="5768769" y="1095929"/>
                  <a:pt x="5771770" y="1097492"/>
                  <a:pt x="5774152" y="1099526"/>
                </a:cubicBezTo>
                <a:cubicBezTo>
                  <a:pt x="5776533" y="1101560"/>
                  <a:pt x="5778319" y="1104115"/>
                  <a:pt x="5779509" y="1107191"/>
                </a:cubicBezTo>
                <a:cubicBezTo>
                  <a:pt x="5780700" y="1110266"/>
                  <a:pt x="5781295" y="1113739"/>
                  <a:pt x="5781295" y="1117609"/>
                </a:cubicBezTo>
                <a:cubicBezTo>
                  <a:pt x="5781295" y="1121081"/>
                  <a:pt x="5780750" y="1124380"/>
                  <a:pt x="5779658" y="1127506"/>
                </a:cubicBezTo>
                <a:cubicBezTo>
                  <a:pt x="5778567" y="1130631"/>
                  <a:pt x="5776905" y="1133359"/>
                  <a:pt x="5774672" y="1135691"/>
                </a:cubicBezTo>
                <a:cubicBezTo>
                  <a:pt x="5772440" y="1138023"/>
                  <a:pt x="5769637" y="1139858"/>
                  <a:pt x="5766264" y="1141198"/>
                </a:cubicBezTo>
                <a:cubicBezTo>
                  <a:pt x="5762890" y="1142537"/>
                  <a:pt x="5758376" y="1143207"/>
                  <a:pt x="5752720" y="1143207"/>
                </a:cubicBezTo>
                <a:lnTo>
                  <a:pt x="5730843" y="1143207"/>
                </a:lnTo>
                <a:close/>
                <a:moveTo>
                  <a:pt x="4668805" y="1083229"/>
                </a:moveTo>
                <a:cubicBezTo>
                  <a:pt x="4672575" y="1083229"/>
                  <a:pt x="4675850" y="1083676"/>
                  <a:pt x="4678628" y="1084569"/>
                </a:cubicBezTo>
                <a:cubicBezTo>
                  <a:pt x="4681406" y="1085462"/>
                  <a:pt x="4683738" y="1086677"/>
                  <a:pt x="4685623" y="1088215"/>
                </a:cubicBezTo>
                <a:cubicBezTo>
                  <a:pt x="4687508" y="1089753"/>
                  <a:pt x="4688897" y="1091564"/>
                  <a:pt x="4689790" y="1093647"/>
                </a:cubicBezTo>
                <a:cubicBezTo>
                  <a:pt x="4690683" y="1095731"/>
                  <a:pt x="4691129" y="1097963"/>
                  <a:pt x="4691129" y="1100344"/>
                </a:cubicBezTo>
                <a:cubicBezTo>
                  <a:pt x="4691129" y="1103023"/>
                  <a:pt x="4690633" y="1105628"/>
                  <a:pt x="4689641" y="1108158"/>
                </a:cubicBezTo>
                <a:cubicBezTo>
                  <a:pt x="4688649" y="1110688"/>
                  <a:pt x="4686962" y="1113218"/>
                  <a:pt x="4684581" y="1115748"/>
                </a:cubicBezTo>
                <a:cubicBezTo>
                  <a:pt x="4682200" y="1118278"/>
                  <a:pt x="4679049" y="1120883"/>
                  <a:pt x="4675130" y="1123562"/>
                </a:cubicBezTo>
                <a:cubicBezTo>
                  <a:pt x="4671211" y="1126241"/>
                  <a:pt x="4666325" y="1129168"/>
                  <a:pt x="4660471" y="1132343"/>
                </a:cubicBezTo>
                <a:cubicBezTo>
                  <a:pt x="4658090" y="1129168"/>
                  <a:pt x="4655956" y="1126216"/>
                  <a:pt x="4654071" y="1123487"/>
                </a:cubicBezTo>
                <a:cubicBezTo>
                  <a:pt x="4652186" y="1120759"/>
                  <a:pt x="4650623" y="1118179"/>
                  <a:pt x="4649383" y="1115748"/>
                </a:cubicBezTo>
                <a:cubicBezTo>
                  <a:pt x="4648143" y="1113317"/>
                  <a:pt x="4647175" y="1110986"/>
                  <a:pt x="4646481" y="1108753"/>
                </a:cubicBezTo>
                <a:cubicBezTo>
                  <a:pt x="4645786" y="1106521"/>
                  <a:pt x="4645439" y="1104363"/>
                  <a:pt x="4645439" y="1102279"/>
                </a:cubicBezTo>
                <a:cubicBezTo>
                  <a:pt x="4645439" y="1099600"/>
                  <a:pt x="4645886" y="1097095"/>
                  <a:pt x="4646779" y="1094763"/>
                </a:cubicBezTo>
                <a:cubicBezTo>
                  <a:pt x="4647672" y="1092432"/>
                  <a:pt x="4649061" y="1090398"/>
                  <a:pt x="4650946" y="1088661"/>
                </a:cubicBezTo>
                <a:cubicBezTo>
                  <a:pt x="4652831" y="1086925"/>
                  <a:pt x="4655237" y="1085586"/>
                  <a:pt x="4658164" y="1084643"/>
                </a:cubicBezTo>
                <a:cubicBezTo>
                  <a:pt x="4661091" y="1083701"/>
                  <a:pt x="4664638" y="1083229"/>
                  <a:pt x="4668805" y="1083229"/>
                </a:cubicBezTo>
                <a:close/>
                <a:moveTo>
                  <a:pt x="5704054" y="1063882"/>
                </a:moveTo>
                <a:cubicBezTo>
                  <a:pt x="5700779" y="1063882"/>
                  <a:pt x="5698026" y="1064849"/>
                  <a:pt x="5695794" y="1066784"/>
                </a:cubicBezTo>
                <a:cubicBezTo>
                  <a:pt x="5693561" y="1068719"/>
                  <a:pt x="5692445" y="1071869"/>
                  <a:pt x="5692445" y="1076234"/>
                </a:cubicBezTo>
                <a:lnTo>
                  <a:pt x="5692445" y="1244112"/>
                </a:lnTo>
                <a:cubicBezTo>
                  <a:pt x="5692445" y="1248478"/>
                  <a:pt x="5693561" y="1251628"/>
                  <a:pt x="5695794" y="1253563"/>
                </a:cubicBezTo>
                <a:cubicBezTo>
                  <a:pt x="5698026" y="1255498"/>
                  <a:pt x="5700779" y="1256465"/>
                  <a:pt x="5704054" y="1256465"/>
                </a:cubicBezTo>
                <a:lnTo>
                  <a:pt x="5755250" y="1256465"/>
                </a:lnTo>
                <a:cubicBezTo>
                  <a:pt x="5762989" y="1256465"/>
                  <a:pt x="5770009" y="1255994"/>
                  <a:pt x="5776310" y="1255051"/>
                </a:cubicBezTo>
                <a:cubicBezTo>
                  <a:pt x="5782610" y="1254109"/>
                  <a:pt x="5788538" y="1252645"/>
                  <a:pt x="5794095" y="1250661"/>
                </a:cubicBezTo>
                <a:cubicBezTo>
                  <a:pt x="5799651" y="1248677"/>
                  <a:pt x="5804736" y="1246146"/>
                  <a:pt x="5809349" y="1243071"/>
                </a:cubicBezTo>
                <a:cubicBezTo>
                  <a:pt x="5813963" y="1239995"/>
                  <a:pt x="5817932" y="1236324"/>
                  <a:pt x="5821256" y="1232057"/>
                </a:cubicBezTo>
                <a:cubicBezTo>
                  <a:pt x="5824579" y="1227791"/>
                  <a:pt x="5827184" y="1222880"/>
                  <a:pt x="5829069" y="1217323"/>
                </a:cubicBezTo>
                <a:cubicBezTo>
                  <a:pt x="5830954" y="1211767"/>
                  <a:pt x="5831897" y="1205566"/>
                  <a:pt x="5831897" y="1198720"/>
                </a:cubicBezTo>
                <a:cubicBezTo>
                  <a:pt x="5831897" y="1192171"/>
                  <a:pt x="5830905" y="1186268"/>
                  <a:pt x="5828920" y="1181009"/>
                </a:cubicBezTo>
                <a:cubicBezTo>
                  <a:pt x="5826936" y="1175751"/>
                  <a:pt x="5824232" y="1171162"/>
                  <a:pt x="5820809" y="1167243"/>
                </a:cubicBezTo>
                <a:cubicBezTo>
                  <a:pt x="5817386" y="1163324"/>
                  <a:pt x="5813368" y="1160124"/>
                  <a:pt x="5808754" y="1157643"/>
                </a:cubicBezTo>
                <a:cubicBezTo>
                  <a:pt x="5804140" y="1155163"/>
                  <a:pt x="5799105" y="1153426"/>
                  <a:pt x="5793648" y="1152434"/>
                </a:cubicBezTo>
                <a:cubicBezTo>
                  <a:pt x="5797915" y="1150847"/>
                  <a:pt x="5801710" y="1148763"/>
                  <a:pt x="5805033" y="1146184"/>
                </a:cubicBezTo>
                <a:cubicBezTo>
                  <a:pt x="5808357" y="1143604"/>
                  <a:pt x="5811160" y="1140627"/>
                  <a:pt x="5813442" y="1137254"/>
                </a:cubicBezTo>
                <a:cubicBezTo>
                  <a:pt x="5815724" y="1133880"/>
                  <a:pt x="5817461" y="1130135"/>
                  <a:pt x="5818651" y="1126017"/>
                </a:cubicBezTo>
                <a:cubicBezTo>
                  <a:pt x="5819842" y="1121900"/>
                  <a:pt x="5820437" y="1117509"/>
                  <a:pt x="5820437" y="1112846"/>
                </a:cubicBezTo>
                <a:cubicBezTo>
                  <a:pt x="5820437" y="1104512"/>
                  <a:pt x="5818949" y="1097269"/>
                  <a:pt x="5815972" y="1091117"/>
                </a:cubicBezTo>
                <a:cubicBezTo>
                  <a:pt x="5812996" y="1084966"/>
                  <a:pt x="5808705" y="1079881"/>
                  <a:pt x="5803099" y="1075862"/>
                </a:cubicBezTo>
                <a:cubicBezTo>
                  <a:pt x="5797493" y="1071844"/>
                  <a:pt x="5790597" y="1068842"/>
                  <a:pt x="5782412" y="1066858"/>
                </a:cubicBezTo>
                <a:cubicBezTo>
                  <a:pt x="5774226" y="1064874"/>
                  <a:pt x="5764230" y="1063882"/>
                  <a:pt x="5752423" y="1063882"/>
                </a:cubicBezTo>
                <a:close/>
                <a:moveTo>
                  <a:pt x="5136125" y="1063882"/>
                </a:moveTo>
                <a:cubicBezTo>
                  <a:pt x="5135133" y="1063882"/>
                  <a:pt x="5134290" y="1064154"/>
                  <a:pt x="5133595" y="1064700"/>
                </a:cubicBezTo>
                <a:cubicBezTo>
                  <a:pt x="5132901" y="1065246"/>
                  <a:pt x="5132306" y="1066139"/>
                  <a:pt x="5131809" y="1067379"/>
                </a:cubicBezTo>
                <a:cubicBezTo>
                  <a:pt x="5131313" y="1068619"/>
                  <a:pt x="5130941" y="1070281"/>
                  <a:pt x="5130693" y="1072365"/>
                </a:cubicBezTo>
                <a:cubicBezTo>
                  <a:pt x="5130445" y="1074448"/>
                  <a:pt x="5130321" y="1076978"/>
                  <a:pt x="5130321" y="1079955"/>
                </a:cubicBezTo>
                <a:cubicBezTo>
                  <a:pt x="5130321" y="1082832"/>
                  <a:pt x="5130445" y="1085288"/>
                  <a:pt x="5130693" y="1087322"/>
                </a:cubicBezTo>
                <a:cubicBezTo>
                  <a:pt x="5130941" y="1089356"/>
                  <a:pt x="5131313" y="1090993"/>
                  <a:pt x="5131809" y="1092233"/>
                </a:cubicBezTo>
                <a:cubicBezTo>
                  <a:pt x="5132306" y="1093474"/>
                  <a:pt x="5132901" y="1094391"/>
                  <a:pt x="5133595" y="1094987"/>
                </a:cubicBezTo>
                <a:cubicBezTo>
                  <a:pt x="5134290" y="1095582"/>
                  <a:pt x="5135133" y="1095880"/>
                  <a:pt x="5136125" y="1095880"/>
                </a:cubicBezTo>
                <a:lnTo>
                  <a:pt x="5184346" y="1095880"/>
                </a:lnTo>
                <a:lnTo>
                  <a:pt x="5184346" y="1251107"/>
                </a:lnTo>
                <a:cubicBezTo>
                  <a:pt x="5184346" y="1252100"/>
                  <a:pt x="5184668" y="1252993"/>
                  <a:pt x="5185313" y="1253786"/>
                </a:cubicBezTo>
                <a:cubicBezTo>
                  <a:pt x="5185958" y="1254580"/>
                  <a:pt x="5187025" y="1255225"/>
                  <a:pt x="5188513" y="1255721"/>
                </a:cubicBezTo>
                <a:cubicBezTo>
                  <a:pt x="5190001" y="1256217"/>
                  <a:pt x="5192010" y="1256614"/>
                  <a:pt x="5194541" y="1256912"/>
                </a:cubicBezTo>
                <a:cubicBezTo>
                  <a:pt x="5197071" y="1257209"/>
                  <a:pt x="5200221" y="1257358"/>
                  <a:pt x="5203991" y="1257358"/>
                </a:cubicBezTo>
                <a:cubicBezTo>
                  <a:pt x="5207761" y="1257358"/>
                  <a:pt x="5210912" y="1257209"/>
                  <a:pt x="5213442" y="1256912"/>
                </a:cubicBezTo>
                <a:cubicBezTo>
                  <a:pt x="5215972" y="1256614"/>
                  <a:pt x="5217981" y="1256217"/>
                  <a:pt x="5219469" y="1255721"/>
                </a:cubicBezTo>
                <a:cubicBezTo>
                  <a:pt x="5220958" y="1255225"/>
                  <a:pt x="5222024" y="1254580"/>
                  <a:pt x="5222669" y="1253786"/>
                </a:cubicBezTo>
                <a:cubicBezTo>
                  <a:pt x="5223314" y="1252993"/>
                  <a:pt x="5223636" y="1252100"/>
                  <a:pt x="5223636" y="1251107"/>
                </a:cubicBezTo>
                <a:lnTo>
                  <a:pt x="5223636" y="1095880"/>
                </a:lnTo>
                <a:lnTo>
                  <a:pt x="5271857" y="1095880"/>
                </a:lnTo>
                <a:cubicBezTo>
                  <a:pt x="5272750" y="1095880"/>
                  <a:pt x="5273568" y="1095582"/>
                  <a:pt x="5274312" y="1094987"/>
                </a:cubicBezTo>
                <a:cubicBezTo>
                  <a:pt x="5275057" y="1094391"/>
                  <a:pt x="5275677" y="1093474"/>
                  <a:pt x="5276173" y="1092233"/>
                </a:cubicBezTo>
                <a:cubicBezTo>
                  <a:pt x="5276669" y="1090993"/>
                  <a:pt x="5277041" y="1089356"/>
                  <a:pt x="5277289" y="1087322"/>
                </a:cubicBezTo>
                <a:cubicBezTo>
                  <a:pt x="5277537" y="1085288"/>
                  <a:pt x="5277661" y="1082832"/>
                  <a:pt x="5277661" y="1079955"/>
                </a:cubicBezTo>
                <a:cubicBezTo>
                  <a:pt x="5277661" y="1076978"/>
                  <a:pt x="5277537" y="1074448"/>
                  <a:pt x="5277289" y="1072365"/>
                </a:cubicBezTo>
                <a:cubicBezTo>
                  <a:pt x="5277041" y="1070281"/>
                  <a:pt x="5276669" y="1068619"/>
                  <a:pt x="5276173" y="1067379"/>
                </a:cubicBezTo>
                <a:cubicBezTo>
                  <a:pt x="5275677" y="1066139"/>
                  <a:pt x="5275057" y="1065246"/>
                  <a:pt x="5274312" y="1064700"/>
                </a:cubicBezTo>
                <a:cubicBezTo>
                  <a:pt x="5273568" y="1064154"/>
                  <a:pt x="5272750" y="1063882"/>
                  <a:pt x="5271857" y="1063882"/>
                </a:cubicBezTo>
                <a:close/>
                <a:moveTo>
                  <a:pt x="4364600" y="1063882"/>
                </a:moveTo>
                <a:cubicBezTo>
                  <a:pt x="4363608" y="1063882"/>
                  <a:pt x="4362765" y="1064154"/>
                  <a:pt x="4362070" y="1064700"/>
                </a:cubicBezTo>
                <a:cubicBezTo>
                  <a:pt x="4361376" y="1065246"/>
                  <a:pt x="4360781" y="1066139"/>
                  <a:pt x="4360284" y="1067379"/>
                </a:cubicBezTo>
                <a:cubicBezTo>
                  <a:pt x="4359788" y="1068619"/>
                  <a:pt x="4359416" y="1070281"/>
                  <a:pt x="4359168" y="1072365"/>
                </a:cubicBezTo>
                <a:cubicBezTo>
                  <a:pt x="4358920" y="1074448"/>
                  <a:pt x="4358796" y="1076978"/>
                  <a:pt x="4358796" y="1079955"/>
                </a:cubicBezTo>
                <a:cubicBezTo>
                  <a:pt x="4358796" y="1082832"/>
                  <a:pt x="4358920" y="1085288"/>
                  <a:pt x="4359168" y="1087322"/>
                </a:cubicBezTo>
                <a:cubicBezTo>
                  <a:pt x="4359416" y="1089356"/>
                  <a:pt x="4359788" y="1090993"/>
                  <a:pt x="4360284" y="1092233"/>
                </a:cubicBezTo>
                <a:cubicBezTo>
                  <a:pt x="4360781" y="1093474"/>
                  <a:pt x="4361376" y="1094391"/>
                  <a:pt x="4362070" y="1094987"/>
                </a:cubicBezTo>
                <a:cubicBezTo>
                  <a:pt x="4362765" y="1095582"/>
                  <a:pt x="4363608" y="1095880"/>
                  <a:pt x="4364600" y="1095880"/>
                </a:cubicBezTo>
                <a:lnTo>
                  <a:pt x="4412821" y="1095880"/>
                </a:lnTo>
                <a:lnTo>
                  <a:pt x="4412821" y="1251107"/>
                </a:lnTo>
                <a:cubicBezTo>
                  <a:pt x="4412821" y="1252100"/>
                  <a:pt x="4413143" y="1252993"/>
                  <a:pt x="4413788" y="1253786"/>
                </a:cubicBezTo>
                <a:cubicBezTo>
                  <a:pt x="4414433" y="1254580"/>
                  <a:pt x="4415500" y="1255225"/>
                  <a:pt x="4416988" y="1255721"/>
                </a:cubicBezTo>
                <a:cubicBezTo>
                  <a:pt x="4418476" y="1256217"/>
                  <a:pt x="4420485" y="1256614"/>
                  <a:pt x="4423016" y="1256912"/>
                </a:cubicBezTo>
                <a:cubicBezTo>
                  <a:pt x="4425546" y="1257209"/>
                  <a:pt x="4428696" y="1257358"/>
                  <a:pt x="4432466" y="1257358"/>
                </a:cubicBezTo>
                <a:cubicBezTo>
                  <a:pt x="4436236" y="1257358"/>
                  <a:pt x="4439387" y="1257209"/>
                  <a:pt x="4441917" y="1256912"/>
                </a:cubicBezTo>
                <a:cubicBezTo>
                  <a:pt x="4444447" y="1256614"/>
                  <a:pt x="4446456" y="1256217"/>
                  <a:pt x="4447944" y="1255721"/>
                </a:cubicBezTo>
                <a:cubicBezTo>
                  <a:pt x="4449433" y="1255225"/>
                  <a:pt x="4450499" y="1254580"/>
                  <a:pt x="4451144" y="1253786"/>
                </a:cubicBezTo>
                <a:cubicBezTo>
                  <a:pt x="4451789" y="1252993"/>
                  <a:pt x="4452111" y="1252100"/>
                  <a:pt x="4452111" y="1251107"/>
                </a:cubicBezTo>
                <a:lnTo>
                  <a:pt x="4452111" y="1095880"/>
                </a:lnTo>
                <a:lnTo>
                  <a:pt x="4500332" y="1095880"/>
                </a:lnTo>
                <a:cubicBezTo>
                  <a:pt x="4501225" y="1095880"/>
                  <a:pt x="4502043" y="1095582"/>
                  <a:pt x="4502787" y="1094987"/>
                </a:cubicBezTo>
                <a:cubicBezTo>
                  <a:pt x="4503531" y="1094391"/>
                  <a:pt x="4504152" y="1093474"/>
                  <a:pt x="4504648" y="1092233"/>
                </a:cubicBezTo>
                <a:cubicBezTo>
                  <a:pt x="4505144" y="1090993"/>
                  <a:pt x="4505516" y="1089356"/>
                  <a:pt x="4505764" y="1087322"/>
                </a:cubicBezTo>
                <a:cubicBezTo>
                  <a:pt x="4506012" y="1085288"/>
                  <a:pt x="4506136" y="1082832"/>
                  <a:pt x="4506136" y="1079955"/>
                </a:cubicBezTo>
                <a:cubicBezTo>
                  <a:pt x="4506136" y="1076978"/>
                  <a:pt x="4506012" y="1074448"/>
                  <a:pt x="4505764" y="1072365"/>
                </a:cubicBezTo>
                <a:cubicBezTo>
                  <a:pt x="4505516" y="1070281"/>
                  <a:pt x="4505144" y="1068619"/>
                  <a:pt x="4504648" y="1067379"/>
                </a:cubicBezTo>
                <a:cubicBezTo>
                  <a:pt x="4504152" y="1066139"/>
                  <a:pt x="4503531" y="1065246"/>
                  <a:pt x="4502787" y="1064700"/>
                </a:cubicBezTo>
                <a:cubicBezTo>
                  <a:pt x="4502043" y="1064154"/>
                  <a:pt x="4501225" y="1063882"/>
                  <a:pt x="4500332" y="1063882"/>
                </a:cubicBezTo>
                <a:close/>
                <a:moveTo>
                  <a:pt x="5511916" y="1062989"/>
                </a:moveTo>
                <a:cubicBezTo>
                  <a:pt x="5508047" y="1062989"/>
                  <a:pt x="5504872" y="1063137"/>
                  <a:pt x="5502391" y="1063435"/>
                </a:cubicBezTo>
                <a:cubicBezTo>
                  <a:pt x="5499911" y="1063733"/>
                  <a:pt x="5497902" y="1064130"/>
                  <a:pt x="5496364" y="1064626"/>
                </a:cubicBezTo>
                <a:cubicBezTo>
                  <a:pt x="5494826" y="1065122"/>
                  <a:pt x="5493759" y="1065767"/>
                  <a:pt x="5493164" y="1066560"/>
                </a:cubicBezTo>
                <a:cubicBezTo>
                  <a:pt x="5492569" y="1067354"/>
                  <a:pt x="5492271" y="1068247"/>
                  <a:pt x="5492271" y="1069239"/>
                </a:cubicBezTo>
                <a:lnTo>
                  <a:pt x="5492271" y="1186367"/>
                </a:lnTo>
                <a:cubicBezTo>
                  <a:pt x="5492271" y="1198670"/>
                  <a:pt x="5494032" y="1209411"/>
                  <a:pt x="5497555" y="1218588"/>
                </a:cubicBezTo>
                <a:cubicBezTo>
                  <a:pt x="5501077" y="1227766"/>
                  <a:pt x="5506162" y="1235431"/>
                  <a:pt x="5512809" y="1241582"/>
                </a:cubicBezTo>
                <a:cubicBezTo>
                  <a:pt x="5519457" y="1247734"/>
                  <a:pt x="5527593" y="1252323"/>
                  <a:pt x="5537217" y="1255349"/>
                </a:cubicBezTo>
                <a:cubicBezTo>
                  <a:pt x="5546842" y="1258375"/>
                  <a:pt x="5557706" y="1259888"/>
                  <a:pt x="5569811" y="1259888"/>
                </a:cubicBezTo>
                <a:cubicBezTo>
                  <a:pt x="5582709" y="1259888"/>
                  <a:pt x="5594119" y="1258202"/>
                  <a:pt x="5604041" y="1254828"/>
                </a:cubicBezTo>
                <a:cubicBezTo>
                  <a:pt x="5613963" y="1251455"/>
                  <a:pt x="5622297" y="1246543"/>
                  <a:pt x="5629044" y="1240094"/>
                </a:cubicBezTo>
                <a:cubicBezTo>
                  <a:pt x="5635791" y="1233645"/>
                  <a:pt x="5640901" y="1225757"/>
                  <a:pt x="5644374" y="1216430"/>
                </a:cubicBezTo>
                <a:cubicBezTo>
                  <a:pt x="5647846" y="1207104"/>
                  <a:pt x="5649583" y="1196537"/>
                  <a:pt x="5649583" y="1184730"/>
                </a:cubicBezTo>
                <a:lnTo>
                  <a:pt x="5649583" y="1069239"/>
                </a:lnTo>
                <a:cubicBezTo>
                  <a:pt x="5649583" y="1068247"/>
                  <a:pt x="5649285" y="1067354"/>
                  <a:pt x="5648690" y="1066560"/>
                </a:cubicBezTo>
                <a:cubicBezTo>
                  <a:pt x="5648094" y="1065767"/>
                  <a:pt x="5647052" y="1065122"/>
                  <a:pt x="5645564" y="1064626"/>
                </a:cubicBezTo>
                <a:cubicBezTo>
                  <a:pt x="5644076" y="1064130"/>
                  <a:pt x="5642116" y="1063733"/>
                  <a:pt x="5639685" y="1063435"/>
                </a:cubicBezTo>
                <a:cubicBezTo>
                  <a:pt x="5637255" y="1063137"/>
                  <a:pt x="5634154" y="1062989"/>
                  <a:pt x="5630384" y="1062989"/>
                </a:cubicBezTo>
                <a:cubicBezTo>
                  <a:pt x="5626613" y="1062989"/>
                  <a:pt x="5623463" y="1063137"/>
                  <a:pt x="5620933" y="1063435"/>
                </a:cubicBezTo>
                <a:cubicBezTo>
                  <a:pt x="5618403" y="1063733"/>
                  <a:pt x="5616394" y="1064130"/>
                  <a:pt x="5614906" y="1064626"/>
                </a:cubicBezTo>
                <a:cubicBezTo>
                  <a:pt x="5613417" y="1065122"/>
                  <a:pt x="5612375" y="1065767"/>
                  <a:pt x="5611780" y="1066560"/>
                </a:cubicBezTo>
                <a:cubicBezTo>
                  <a:pt x="5611185" y="1067354"/>
                  <a:pt x="5610887" y="1068247"/>
                  <a:pt x="5610887" y="1069239"/>
                </a:cubicBezTo>
                <a:lnTo>
                  <a:pt x="5610887" y="1185177"/>
                </a:lnTo>
                <a:cubicBezTo>
                  <a:pt x="5610887" y="1191923"/>
                  <a:pt x="5609969" y="1197951"/>
                  <a:pt x="5608134" y="1203259"/>
                </a:cubicBezTo>
                <a:cubicBezTo>
                  <a:pt x="5606298" y="1208567"/>
                  <a:pt x="5603694" y="1213032"/>
                  <a:pt x="5600320" y="1216654"/>
                </a:cubicBezTo>
                <a:cubicBezTo>
                  <a:pt x="5596947" y="1220275"/>
                  <a:pt x="5592829" y="1223028"/>
                  <a:pt x="5587968" y="1224914"/>
                </a:cubicBezTo>
                <a:cubicBezTo>
                  <a:pt x="5583106" y="1226799"/>
                  <a:pt x="5577599" y="1227741"/>
                  <a:pt x="5571448" y="1227741"/>
                </a:cubicBezTo>
                <a:cubicBezTo>
                  <a:pt x="5565395" y="1227741"/>
                  <a:pt x="5559914" y="1226824"/>
                  <a:pt x="5555002" y="1224988"/>
                </a:cubicBezTo>
                <a:cubicBezTo>
                  <a:pt x="5550091" y="1223152"/>
                  <a:pt x="5545874" y="1220399"/>
                  <a:pt x="5542352" y="1216728"/>
                </a:cubicBezTo>
                <a:cubicBezTo>
                  <a:pt x="5538830" y="1213057"/>
                  <a:pt x="5536126" y="1208418"/>
                  <a:pt x="5534241" y="1202813"/>
                </a:cubicBezTo>
                <a:cubicBezTo>
                  <a:pt x="5532356" y="1197207"/>
                  <a:pt x="5531413" y="1190584"/>
                  <a:pt x="5531413" y="1182944"/>
                </a:cubicBezTo>
                <a:lnTo>
                  <a:pt x="5531413" y="1069239"/>
                </a:lnTo>
                <a:cubicBezTo>
                  <a:pt x="5531413" y="1068247"/>
                  <a:pt x="5531090" y="1067354"/>
                  <a:pt x="5530446" y="1066560"/>
                </a:cubicBezTo>
                <a:cubicBezTo>
                  <a:pt x="5529801" y="1065767"/>
                  <a:pt x="5528734" y="1065122"/>
                  <a:pt x="5527246" y="1064626"/>
                </a:cubicBezTo>
                <a:cubicBezTo>
                  <a:pt x="5525758" y="1064130"/>
                  <a:pt x="5523773" y="1063733"/>
                  <a:pt x="5521293" y="1063435"/>
                </a:cubicBezTo>
                <a:cubicBezTo>
                  <a:pt x="5518812" y="1063137"/>
                  <a:pt x="5515687" y="1062989"/>
                  <a:pt x="5511916" y="1062989"/>
                </a:cubicBezTo>
                <a:close/>
                <a:moveTo>
                  <a:pt x="5321565" y="1062989"/>
                </a:moveTo>
                <a:cubicBezTo>
                  <a:pt x="5317795" y="1062989"/>
                  <a:pt x="5314645" y="1063137"/>
                  <a:pt x="5312115" y="1063435"/>
                </a:cubicBezTo>
                <a:cubicBezTo>
                  <a:pt x="5309585" y="1063733"/>
                  <a:pt x="5307575" y="1064130"/>
                  <a:pt x="5306087" y="1064626"/>
                </a:cubicBezTo>
                <a:cubicBezTo>
                  <a:pt x="5304599" y="1065122"/>
                  <a:pt x="5303532" y="1065767"/>
                  <a:pt x="5302887" y="1066560"/>
                </a:cubicBezTo>
                <a:cubicBezTo>
                  <a:pt x="5302243" y="1067354"/>
                  <a:pt x="5301920" y="1068247"/>
                  <a:pt x="5301920" y="1069239"/>
                </a:cubicBezTo>
                <a:lnTo>
                  <a:pt x="5301920" y="1251107"/>
                </a:lnTo>
                <a:cubicBezTo>
                  <a:pt x="5301920" y="1252100"/>
                  <a:pt x="5302243" y="1252993"/>
                  <a:pt x="5302887" y="1253786"/>
                </a:cubicBezTo>
                <a:cubicBezTo>
                  <a:pt x="5303532" y="1254580"/>
                  <a:pt x="5304599" y="1255225"/>
                  <a:pt x="5306087" y="1255721"/>
                </a:cubicBezTo>
                <a:cubicBezTo>
                  <a:pt x="5307575" y="1256217"/>
                  <a:pt x="5309585" y="1256614"/>
                  <a:pt x="5312115" y="1256912"/>
                </a:cubicBezTo>
                <a:cubicBezTo>
                  <a:pt x="5314645" y="1257209"/>
                  <a:pt x="5317795" y="1257358"/>
                  <a:pt x="5321565" y="1257358"/>
                </a:cubicBezTo>
                <a:cubicBezTo>
                  <a:pt x="5325435" y="1257358"/>
                  <a:pt x="5328610" y="1257209"/>
                  <a:pt x="5331090" y="1256912"/>
                </a:cubicBezTo>
                <a:cubicBezTo>
                  <a:pt x="5333571" y="1256614"/>
                  <a:pt x="5335555" y="1256217"/>
                  <a:pt x="5337043" y="1255721"/>
                </a:cubicBezTo>
                <a:cubicBezTo>
                  <a:pt x="5338532" y="1255225"/>
                  <a:pt x="5339574" y="1254580"/>
                  <a:pt x="5340169" y="1253786"/>
                </a:cubicBezTo>
                <a:cubicBezTo>
                  <a:pt x="5340764" y="1252993"/>
                  <a:pt x="5341062" y="1252100"/>
                  <a:pt x="5341062" y="1251107"/>
                </a:cubicBezTo>
                <a:lnTo>
                  <a:pt x="5341062" y="1173270"/>
                </a:lnTo>
                <a:lnTo>
                  <a:pt x="5413095" y="1173270"/>
                </a:lnTo>
                <a:lnTo>
                  <a:pt x="5413095" y="1251107"/>
                </a:lnTo>
                <a:cubicBezTo>
                  <a:pt x="5413095" y="1252100"/>
                  <a:pt x="5413417" y="1252993"/>
                  <a:pt x="5414062" y="1253786"/>
                </a:cubicBezTo>
                <a:cubicBezTo>
                  <a:pt x="5414707" y="1254580"/>
                  <a:pt x="5415749" y="1255225"/>
                  <a:pt x="5417187" y="1255721"/>
                </a:cubicBezTo>
                <a:cubicBezTo>
                  <a:pt x="5418626" y="1256217"/>
                  <a:pt x="5420610" y="1256614"/>
                  <a:pt x="5423141" y="1256912"/>
                </a:cubicBezTo>
                <a:cubicBezTo>
                  <a:pt x="5425671" y="1257209"/>
                  <a:pt x="5428870" y="1257358"/>
                  <a:pt x="5432740" y="1257358"/>
                </a:cubicBezTo>
                <a:cubicBezTo>
                  <a:pt x="5436510" y="1257358"/>
                  <a:pt x="5439636" y="1257209"/>
                  <a:pt x="5442116" y="1256912"/>
                </a:cubicBezTo>
                <a:cubicBezTo>
                  <a:pt x="5444597" y="1256614"/>
                  <a:pt x="5446581" y="1256217"/>
                  <a:pt x="5448069" y="1255721"/>
                </a:cubicBezTo>
                <a:cubicBezTo>
                  <a:pt x="5449558" y="1255225"/>
                  <a:pt x="5450624" y="1254580"/>
                  <a:pt x="5451269" y="1253786"/>
                </a:cubicBezTo>
                <a:cubicBezTo>
                  <a:pt x="5451914" y="1252993"/>
                  <a:pt x="5452236" y="1252100"/>
                  <a:pt x="5452236" y="1251107"/>
                </a:cubicBezTo>
                <a:lnTo>
                  <a:pt x="5452236" y="1069239"/>
                </a:lnTo>
                <a:cubicBezTo>
                  <a:pt x="5452236" y="1068247"/>
                  <a:pt x="5451914" y="1067354"/>
                  <a:pt x="5451269" y="1066560"/>
                </a:cubicBezTo>
                <a:cubicBezTo>
                  <a:pt x="5450624" y="1065767"/>
                  <a:pt x="5449558" y="1065122"/>
                  <a:pt x="5448069" y="1064626"/>
                </a:cubicBezTo>
                <a:cubicBezTo>
                  <a:pt x="5446581" y="1064130"/>
                  <a:pt x="5444597" y="1063733"/>
                  <a:pt x="5442116" y="1063435"/>
                </a:cubicBezTo>
                <a:cubicBezTo>
                  <a:pt x="5439636" y="1063137"/>
                  <a:pt x="5436510" y="1062989"/>
                  <a:pt x="5432740" y="1062989"/>
                </a:cubicBezTo>
                <a:cubicBezTo>
                  <a:pt x="5428870" y="1062989"/>
                  <a:pt x="5425671" y="1063137"/>
                  <a:pt x="5423141" y="1063435"/>
                </a:cubicBezTo>
                <a:cubicBezTo>
                  <a:pt x="5420610" y="1063733"/>
                  <a:pt x="5418626" y="1064130"/>
                  <a:pt x="5417187" y="1064626"/>
                </a:cubicBezTo>
                <a:cubicBezTo>
                  <a:pt x="5415749" y="1065122"/>
                  <a:pt x="5414707" y="1065767"/>
                  <a:pt x="5414062" y="1066560"/>
                </a:cubicBezTo>
                <a:cubicBezTo>
                  <a:pt x="5413417" y="1067354"/>
                  <a:pt x="5413095" y="1068247"/>
                  <a:pt x="5413095" y="1069239"/>
                </a:cubicBezTo>
                <a:lnTo>
                  <a:pt x="5413095" y="1139933"/>
                </a:lnTo>
                <a:lnTo>
                  <a:pt x="5341062" y="1139933"/>
                </a:lnTo>
                <a:lnTo>
                  <a:pt x="5341062" y="1069239"/>
                </a:lnTo>
                <a:cubicBezTo>
                  <a:pt x="5341062" y="1068247"/>
                  <a:pt x="5340764" y="1067354"/>
                  <a:pt x="5340169" y="1066560"/>
                </a:cubicBezTo>
                <a:cubicBezTo>
                  <a:pt x="5339574" y="1065767"/>
                  <a:pt x="5338532" y="1065122"/>
                  <a:pt x="5337043" y="1064626"/>
                </a:cubicBezTo>
                <a:cubicBezTo>
                  <a:pt x="5335555" y="1064130"/>
                  <a:pt x="5333571" y="1063733"/>
                  <a:pt x="5331090" y="1063435"/>
                </a:cubicBezTo>
                <a:cubicBezTo>
                  <a:pt x="5328610" y="1063137"/>
                  <a:pt x="5325435" y="1062989"/>
                  <a:pt x="5321565" y="1062989"/>
                </a:cubicBezTo>
                <a:close/>
                <a:moveTo>
                  <a:pt x="5083440" y="1062989"/>
                </a:moveTo>
                <a:cubicBezTo>
                  <a:pt x="5079670" y="1062989"/>
                  <a:pt x="5076545" y="1063137"/>
                  <a:pt x="5074064" y="1063435"/>
                </a:cubicBezTo>
                <a:cubicBezTo>
                  <a:pt x="5071584" y="1063733"/>
                  <a:pt x="5069574" y="1064130"/>
                  <a:pt x="5068037" y="1064626"/>
                </a:cubicBezTo>
                <a:cubicBezTo>
                  <a:pt x="5066499" y="1065122"/>
                  <a:pt x="5065407" y="1065767"/>
                  <a:pt x="5064762" y="1066560"/>
                </a:cubicBezTo>
                <a:cubicBezTo>
                  <a:pt x="5064117" y="1067354"/>
                  <a:pt x="5063795" y="1068247"/>
                  <a:pt x="5063795" y="1069239"/>
                </a:cubicBezTo>
                <a:lnTo>
                  <a:pt x="5063795" y="1251107"/>
                </a:lnTo>
                <a:cubicBezTo>
                  <a:pt x="5063795" y="1252100"/>
                  <a:pt x="5064117" y="1252993"/>
                  <a:pt x="5064762" y="1253786"/>
                </a:cubicBezTo>
                <a:cubicBezTo>
                  <a:pt x="5065407" y="1254580"/>
                  <a:pt x="5066474" y="1255225"/>
                  <a:pt x="5067962" y="1255721"/>
                </a:cubicBezTo>
                <a:cubicBezTo>
                  <a:pt x="5069450" y="1256217"/>
                  <a:pt x="5071460" y="1256614"/>
                  <a:pt x="5073990" y="1256912"/>
                </a:cubicBezTo>
                <a:cubicBezTo>
                  <a:pt x="5076520" y="1257209"/>
                  <a:pt x="5079670" y="1257358"/>
                  <a:pt x="5083440" y="1257358"/>
                </a:cubicBezTo>
                <a:cubicBezTo>
                  <a:pt x="5087310" y="1257358"/>
                  <a:pt x="5090485" y="1257209"/>
                  <a:pt x="5092965" y="1256912"/>
                </a:cubicBezTo>
                <a:cubicBezTo>
                  <a:pt x="5095446" y="1256614"/>
                  <a:pt x="5097430" y="1256217"/>
                  <a:pt x="5098918" y="1255721"/>
                </a:cubicBezTo>
                <a:cubicBezTo>
                  <a:pt x="5100407" y="1255225"/>
                  <a:pt x="5101473" y="1254580"/>
                  <a:pt x="5102118" y="1253786"/>
                </a:cubicBezTo>
                <a:cubicBezTo>
                  <a:pt x="5102763" y="1252993"/>
                  <a:pt x="5103086" y="1252100"/>
                  <a:pt x="5103086" y="1251107"/>
                </a:cubicBezTo>
                <a:lnTo>
                  <a:pt x="5103086" y="1069239"/>
                </a:lnTo>
                <a:cubicBezTo>
                  <a:pt x="5103086" y="1068247"/>
                  <a:pt x="5102763" y="1067354"/>
                  <a:pt x="5102118" y="1066560"/>
                </a:cubicBezTo>
                <a:cubicBezTo>
                  <a:pt x="5101473" y="1065767"/>
                  <a:pt x="5100407" y="1065122"/>
                  <a:pt x="5098918" y="1064626"/>
                </a:cubicBezTo>
                <a:cubicBezTo>
                  <a:pt x="5097430" y="1064130"/>
                  <a:pt x="5095446" y="1063733"/>
                  <a:pt x="5092965" y="1063435"/>
                </a:cubicBezTo>
                <a:cubicBezTo>
                  <a:pt x="5090485" y="1063137"/>
                  <a:pt x="5087310" y="1062989"/>
                  <a:pt x="5083440" y="1062989"/>
                </a:cubicBezTo>
                <a:close/>
                <a:moveTo>
                  <a:pt x="4311915" y="1062989"/>
                </a:moveTo>
                <a:cubicBezTo>
                  <a:pt x="4308145" y="1062989"/>
                  <a:pt x="4305020" y="1063137"/>
                  <a:pt x="4302539" y="1063435"/>
                </a:cubicBezTo>
                <a:cubicBezTo>
                  <a:pt x="4300059" y="1063733"/>
                  <a:pt x="4298049" y="1064130"/>
                  <a:pt x="4296512" y="1064626"/>
                </a:cubicBezTo>
                <a:cubicBezTo>
                  <a:pt x="4294974" y="1065122"/>
                  <a:pt x="4293882" y="1065767"/>
                  <a:pt x="4293237" y="1066560"/>
                </a:cubicBezTo>
                <a:cubicBezTo>
                  <a:pt x="4292592" y="1067354"/>
                  <a:pt x="4292270" y="1068247"/>
                  <a:pt x="4292270" y="1069239"/>
                </a:cubicBezTo>
                <a:lnTo>
                  <a:pt x="4292270" y="1251107"/>
                </a:lnTo>
                <a:cubicBezTo>
                  <a:pt x="4292270" y="1252100"/>
                  <a:pt x="4292592" y="1252993"/>
                  <a:pt x="4293237" y="1253786"/>
                </a:cubicBezTo>
                <a:cubicBezTo>
                  <a:pt x="4293882" y="1254580"/>
                  <a:pt x="4294949" y="1255225"/>
                  <a:pt x="4296437" y="1255721"/>
                </a:cubicBezTo>
                <a:cubicBezTo>
                  <a:pt x="4297926" y="1256217"/>
                  <a:pt x="4299935" y="1256614"/>
                  <a:pt x="4302465" y="1256912"/>
                </a:cubicBezTo>
                <a:cubicBezTo>
                  <a:pt x="4304995" y="1257209"/>
                  <a:pt x="4308145" y="1257358"/>
                  <a:pt x="4311915" y="1257358"/>
                </a:cubicBezTo>
                <a:cubicBezTo>
                  <a:pt x="4315785" y="1257358"/>
                  <a:pt x="4318960" y="1257209"/>
                  <a:pt x="4321440" y="1256912"/>
                </a:cubicBezTo>
                <a:cubicBezTo>
                  <a:pt x="4323921" y="1256614"/>
                  <a:pt x="4325905" y="1256217"/>
                  <a:pt x="4327393" y="1255721"/>
                </a:cubicBezTo>
                <a:cubicBezTo>
                  <a:pt x="4328882" y="1255225"/>
                  <a:pt x="4329948" y="1254580"/>
                  <a:pt x="4330593" y="1253786"/>
                </a:cubicBezTo>
                <a:cubicBezTo>
                  <a:pt x="4331238" y="1252993"/>
                  <a:pt x="4331561" y="1252100"/>
                  <a:pt x="4331561" y="1251107"/>
                </a:cubicBezTo>
                <a:lnTo>
                  <a:pt x="4331561" y="1069239"/>
                </a:lnTo>
                <a:cubicBezTo>
                  <a:pt x="4331561" y="1068247"/>
                  <a:pt x="4331238" y="1067354"/>
                  <a:pt x="4330593" y="1066560"/>
                </a:cubicBezTo>
                <a:cubicBezTo>
                  <a:pt x="4329948" y="1065767"/>
                  <a:pt x="4328882" y="1065122"/>
                  <a:pt x="4327393" y="1064626"/>
                </a:cubicBezTo>
                <a:cubicBezTo>
                  <a:pt x="4325905" y="1064130"/>
                  <a:pt x="4323921" y="1063733"/>
                  <a:pt x="4321440" y="1063435"/>
                </a:cubicBezTo>
                <a:cubicBezTo>
                  <a:pt x="4318960" y="1063137"/>
                  <a:pt x="4315785" y="1062989"/>
                  <a:pt x="4311915" y="1062989"/>
                </a:cubicBezTo>
                <a:close/>
                <a:moveTo>
                  <a:pt x="4963485" y="1060607"/>
                </a:moveTo>
                <a:cubicBezTo>
                  <a:pt x="4948304" y="1060607"/>
                  <a:pt x="4934538" y="1062939"/>
                  <a:pt x="4922185" y="1067602"/>
                </a:cubicBezTo>
                <a:cubicBezTo>
                  <a:pt x="4909832" y="1072266"/>
                  <a:pt x="4899290" y="1078988"/>
                  <a:pt x="4890559" y="1087769"/>
                </a:cubicBezTo>
                <a:cubicBezTo>
                  <a:pt x="4881828" y="1096549"/>
                  <a:pt x="4875081" y="1107215"/>
                  <a:pt x="4870318" y="1119767"/>
                </a:cubicBezTo>
                <a:cubicBezTo>
                  <a:pt x="4865556" y="1132318"/>
                  <a:pt x="4863175" y="1146481"/>
                  <a:pt x="4863175" y="1162257"/>
                </a:cubicBezTo>
                <a:cubicBezTo>
                  <a:pt x="4863175" y="1177537"/>
                  <a:pt x="4865407" y="1191204"/>
                  <a:pt x="4869872" y="1203259"/>
                </a:cubicBezTo>
                <a:cubicBezTo>
                  <a:pt x="4874337" y="1215314"/>
                  <a:pt x="4880786" y="1225534"/>
                  <a:pt x="4889220" y="1233918"/>
                </a:cubicBezTo>
                <a:cubicBezTo>
                  <a:pt x="4897653" y="1242302"/>
                  <a:pt x="4907947" y="1248701"/>
                  <a:pt x="4920101" y="1253117"/>
                </a:cubicBezTo>
                <a:cubicBezTo>
                  <a:pt x="4932256" y="1257532"/>
                  <a:pt x="4946022" y="1259739"/>
                  <a:pt x="4961401" y="1259739"/>
                </a:cubicBezTo>
                <a:cubicBezTo>
                  <a:pt x="4966660" y="1259739"/>
                  <a:pt x="4971894" y="1259491"/>
                  <a:pt x="4977103" y="1258995"/>
                </a:cubicBezTo>
                <a:cubicBezTo>
                  <a:pt x="4982312" y="1258499"/>
                  <a:pt x="4987471" y="1257755"/>
                  <a:pt x="4992581" y="1256763"/>
                </a:cubicBezTo>
                <a:cubicBezTo>
                  <a:pt x="4997690" y="1255771"/>
                  <a:pt x="5002627" y="1254580"/>
                  <a:pt x="5007389" y="1253191"/>
                </a:cubicBezTo>
                <a:cubicBezTo>
                  <a:pt x="5012152" y="1251802"/>
                  <a:pt x="5016145" y="1250462"/>
                  <a:pt x="5019370" y="1249173"/>
                </a:cubicBezTo>
                <a:cubicBezTo>
                  <a:pt x="5022594" y="1247883"/>
                  <a:pt x="5024728" y="1246122"/>
                  <a:pt x="5025769" y="1243889"/>
                </a:cubicBezTo>
                <a:cubicBezTo>
                  <a:pt x="5026811" y="1241657"/>
                  <a:pt x="5027332" y="1239052"/>
                  <a:pt x="5027332" y="1236076"/>
                </a:cubicBezTo>
                <a:lnTo>
                  <a:pt x="5027332" y="1159429"/>
                </a:lnTo>
                <a:cubicBezTo>
                  <a:pt x="5027332" y="1157445"/>
                  <a:pt x="5027084" y="1155684"/>
                  <a:pt x="5026588" y="1154146"/>
                </a:cubicBezTo>
                <a:cubicBezTo>
                  <a:pt x="5026092" y="1152608"/>
                  <a:pt x="5025373" y="1151293"/>
                  <a:pt x="5024430" y="1150202"/>
                </a:cubicBezTo>
                <a:cubicBezTo>
                  <a:pt x="5023487" y="1149110"/>
                  <a:pt x="5022396" y="1148292"/>
                  <a:pt x="5021156" y="1147746"/>
                </a:cubicBezTo>
                <a:cubicBezTo>
                  <a:pt x="5019915" y="1147200"/>
                  <a:pt x="5018502" y="1146928"/>
                  <a:pt x="5016914" y="1146928"/>
                </a:cubicBezTo>
                <a:lnTo>
                  <a:pt x="4951876" y="1146928"/>
                </a:lnTo>
                <a:cubicBezTo>
                  <a:pt x="4950983" y="1146928"/>
                  <a:pt x="4950189" y="1147200"/>
                  <a:pt x="4949495" y="1147746"/>
                </a:cubicBezTo>
                <a:cubicBezTo>
                  <a:pt x="4948800" y="1148292"/>
                  <a:pt x="4948205" y="1149135"/>
                  <a:pt x="4947709" y="1150276"/>
                </a:cubicBezTo>
                <a:cubicBezTo>
                  <a:pt x="4947213" y="1151417"/>
                  <a:pt x="4946841" y="1152930"/>
                  <a:pt x="4946593" y="1154816"/>
                </a:cubicBezTo>
                <a:cubicBezTo>
                  <a:pt x="4946345" y="1156701"/>
                  <a:pt x="4946221" y="1159032"/>
                  <a:pt x="4946221" y="1161810"/>
                </a:cubicBezTo>
                <a:cubicBezTo>
                  <a:pt x="4946221" y="1167168"/>
                  <a:pt x="4946717" y="1170963"/>
                  <a:pt x="4947709" y="1173196"/>
                </a:cubicBezTo>
                <a:cubicBezTo>
                  <a:pt x="4948701" y="1175428"/>
                  <a:pt x="4950090" y="1176544"/>
                  <a:pt x="4951876" y="1176544"/>
                </a:cubicBezTo>
                <a:lnTo>
                  <a:pt x="4988339" y="1176544"/>
                </a:lnTo>
                <a:lnTo>
                  <a:pt x="4988339" y="1221193"/>
                </a:lnTo>
                <a:cubicBezTo>
                  <a:pt x="4984668" y="1223177"/>
                  <a:pt x="4980699" y="1224666"/>
                  <a:pt x="4976433" y="1225658"/>
                </a:cubicBezTo>
                <a:cubicBezTo>
                  <a:pt x="4972166" y="1226650"/>
                  <a:pt x="4967850" y="1227146"/>
                  <a:pt x="4963485" y="1227146"/>
                </a:cubicBezTo>
                <a:cubicBezTo>
                  <a:pt x="4954555" y="1227146"/>
                  <a:pt x="4946394" y="1225707"/>
                  <a:pt x="4939003" y="1222830"/>
                </a:cubicBezTo>
                <a:cubicBezTo>
                  <a:pt x="4931611" y="1219953"/>
                  <a:pt x="4925286" y="1215686"/>
                  <a:pt x="4920027" y="1210031"/>
                </a:cubicBezTo>
                <a:cubicBezTo>
                  <a:pt x="4914768" y="1204375"/>
                  <a:pt x="4910676" y="1197356"/>
                  <a:pt x="4907749" y="1188972"/>
                </a:cubicBezTo>
                <a:cubicBezTo>
                  <a:pt x="4904822" y="1180588"/>
                  <a:pt x="4903358" y="1170889"/>
                  <a:pt x="4903358" y="1159876"/>
                </a:cubicBezTo>
                <a:cubicBezTo>
                  <a:pt x="4903358" y="1149855"/>
                  <a:pt x="4904797" y="1140702"/>
                  <a:pt x="4907674" y="1132417"/>
                </a:cubicBezTo>
                <a:cubicBezTo>
                  <a:pt x="4910552" y="1124132"/>
                  <a:pt x="4914669" y="1117038"/>
                  <a:pt x="4920027" y="1111135"/>
                </a:cubicBezTo>
                <a:cubicBezTo>
                  <a:pt x="4925385" y="1105231"/>
                  <a:pt x="4931834" y="1100667"/>
                  <a:pt x="4939375" y="1097442"/>
                </a:cubicBezTo>
                <a:cubicBezTo>
                  <a:pt x="4946915" y="1094218"/>
                  <a:pt x="4955349" y="1092605"/>
                  <a:pt x="4964675" y="1092605"/>
                </a:cubicBezTo>
                <a:cubicBezTo>
                  <a:pt x="4973407" y="1092605"/>
                  <a:pt x="4981071" y="1093498"/>
                  <a:pt x="4987669" y="1095284"/>
                </a:cubicBezTo>
                <a:cubicBezTo>
                  <a:pt x="4994267" y="1097070"/>
                  <a:pt x="4999948" y="1099005"/>
                  <a:pt x="5004710" y="1101089"/>
                </a:cubicBezTo>
                <a:cubicBezTo>
                  <a:pt x="5009473" y="1103172"/>
                  <a:pt x="5013293" y="1105107"/>
                  <a:pt x="5016170" y="1106893"/>
                </a:cubicBezTo>
                <a:cubicBezTo>
                  <a:pt x="5019047" y="1108679"/>
                  <a:pt x="5021131" y="1109572"/>
                  <a:pt x="5022421" y="1109572"/>
                </a:cubicBezTo>
                <a:cubicBezTo>
                  <a:pt x="5023314" y="1109572"/>
                  <a:pt x="5024083" y="1109324"/>
                  <a:pt x="5024728" y="1108828"/>
                </a:cubicBezTo>
                <a:cubicBezTo>
                  <a:pt x="5025373" y="1108332"/>
                  <a:pt x="5025918" y="1107463"/>
                  <a:pt x="5026365" y="1106223"/>
                </a:cubicBezTo>
                <a:cubicBezTo>
                  <a:pt x="5026811" y="1104983"/>
                  <a:pt x="5027158" y="1103321"/>
                  <a:pt x="5027407" y="1101237"/>
                </a:cubicBezTo>
                <a:cubicBezTo>
                  <a:pt x="5027654" y="1099154"/>
                  <a:pt x="5027779" y="1096673"/>
                  <a:pt x="5027779" y="1093796"/>
                </a:cubicBezTo>
                <a:cubicBezTo>
                  <a:pt x="5027779" y="1088835"/>
                  <a:pt x="5027481" y="1085090"/>
                  <a:pt x="5026886" y="1082560"/>
                </a:cubicBezTo>
                <a:cubicBezTo>
                  <a:pt x="5026290" y="1080029"/>
                  <a:pt x="5025323" y="1078070"/>
                  <a:pt x="5023983" y="1076681"/>
                </a:cubicBezTo>
                <a:cubicBezTo>
                  <a:pt x="5022644" y="1075292"/>
                  <a:pt x="5020287" y="1073655"/>
                  <a:pt x="5016914" y="1071769"/>
                </a:cubicBezTo>
                <a:cubicBezTo>
                  <a:pt x="5013541" y="1069884"/>
                  <a:pt x="5009299" y="1068123"/>
                  <a:pt x="5004189" y="1066486"/>
                </a:cubicBezTo>
                <a:cubicBezTo>
                  <a:pt x="4999079" y="1064849"/>
                  <a:pt x="4993102" y="1063460"/>
                  <a:pt x="4986256" y="1062319"/>
                </a:cubicBezTo>
                <a:cubicBezTo>
                  <a:pt x="4979409" y="1061178"/>
                  <a:pt x="4971819" y="1060607"/>
                  <a:pt x="4963485" y="1060607"/>
                </a:cubicBezTo>
                <a:close/>
                <a:moveTo>
                  <a:pt x="4191960" y="1060607"/>
                </a:moveTo>
                <a:cubicBezTo>
                  <a:pt x="4176779" y="1060607"/>
                  <a:pt x="4163013" y="1062939"/>
                  <a:pt x="4150660" y="1067602"/>
                </a:cubicBezTo>
                <a:cubicBezTo>
                  <a:pt x="4138307" y="1072266"/>
                  <a:pt x="4127765" y="1078988"/>
                  <a:pt x="4119034" y="1087769"/>
                </a:cubicBezTo>
                <a:cubicBezTo>
                  <a:pt x="4110303" y="1096549"/>
                  <a:pt x="4103556" y="1107215"/>
                  <a:pt x="4098793" y="1119767"/>
                </a:cubicBezTo>
                <a:cubicBezTo>
                  <a:pt x="4094031" y="1132318"/>
                  <a:pt x="4091650" y="1146481"/>
                  <a:pt x="4091650" y="1162257"/>
                </a:cubicBezTo>
                <a:cubicBezTo>
                  <a:pt x="4091650" y="1177537"/>
                  <a:pt x="4093882" y="1191204"/>
                  <a:pt x="4098347" y="1203259"/>
                </a:cubicBezTo>
                <a:cubicBezTo>
                  <a:pt x="4102812" y="1215314"/>
                  <a:pt x="4109261" y="1225534"/>
                  <a:pt x="4117695" y="1233918"/>
                </a:cubicBezTo>
                <a:cubicBezTo>
                  <a:pt x="4126128" y="1242302"/>
                  <a:pt x="4136422" y="1248701"/>
                  <a:pt x="4148576" y="1253117"/>
                </a:cubicBezTo>
                <a:cubicBezTo>
                  <a:pt x="4160731" y="1257532"/>
                  <a:pt x="4174497" y="1259739"/>
                  <a:pt x="4189876" y="1259739"/>
                </a:cubicBezTo>
                <a:cubicBezTo>
                  <a:pt x="4195135" y="1259739"/>
                  <a:pt x="4200369" y="1259491"/>
                  <a:pt x="4205578" y="1258995"/>
                </a:cubicBezTo>
                <a:cubicBezTo>
                  <a:pt x="4210787" y="1258499"/>
                  <a:pt x="4215946" y="1257755"/>
                  <a:pt x="4221056" y="1256763"/>
                </a:cubicBezTo>
                <a:cubicBezTo>
                  <a:pt x="4226166" y="1255771"/>
                  <a:pt x="4231102" y="1254580"/>
                  <a:pt x="4235864" y="1253191"/>
                </a:cubicBezTo>
                <a:cubicBezTo>
                  <a:pt x="4240627" y="1251802"/>
                  <a:pt x="4244620" y="1250462"/>
                  <a:pt x="4247845" y="1249173"/>
                </a:cubicBezTo>
                <a:cubicBezTo>
                  <a:pt x="4251069" y="1247883"/>
                  <a:pt x="4253203" y="1246122"/>
                  <a:pt x="4254244" y="1243889"/>
                </a:cubicBezTo>
                <a:cubicBezTo>
                  <a:pt x="4255286" y="1241657"/>
                  <a:pt x="4255807" y="1239052"/>
                  <a:pt x="4255807" y="1236076"/>
                </a:cubicBezTo>
                <a:lnTo>
                  <a:pt x="4255807" y="1159429"/>
                </a:lnTo>
                <a:cubicBezTo>
                  <a:pt x="4255807" y="1157445"/>
                  <a:pt x="4255559" y="1155684"/>
                  <a:pt x="4255063" y="1154146"/>
                </a:cubicBezTo>
                <a:cubicBezTo>
                  <a:pt x="4254567" y="1152608"/>
                  <a:pt x="4253848" y="1151293"/>
                  <a:pt x="4252905" y="1150202"/>
                </a:cubicBezTo>
                <a:cubicBezTo>
                  <a:pt x="4251962" y="1149110"/>
                  <a:pt x="4250871" y="1148292"/>
                  <a:pt x="4249631" y="1147746"/>
                </a:cubicBezTo>
                <a:cubicBezTo>
                  <a:pt x="4248391" y="1147200"/>
                  <a:pt x="4246977" y="1146928"/>
                  <a:pt x="4245389" y="1146928"/>
                </a:cubicBezTo>
                <a:lnTo>
                  <a:pt x="4180351" y="1146928"/>
                </a:lnTo>
                <a:cubicBezTo>
                  <a:pt x="4179458" y="1146928"/>
                  <a:pt x="4178665" y="1147200"/>
                  <a:pt x="4177970" y="1147746"/>
                </a:cubicBezTo>
                <a:cubicBezTo>
                  <a:pt x="4177275" y="1148292"/>
                  <a:pt x="4176680" y="1149135"/>
                  <a:pt x="4176184" y="1150276"/>
                </a:cubicBezTo>
                <a:cubicBezTo>
                  <a:pt x="4175688" y="1151417"/>
                  <a:pt x="4175316" y="1152930"/>
                  <a:pt x="4175068" y="1154816"/>
                </a:cubicBezTo>
                <a:cubicBezTo>
                  <a:pt x="4174820" y="1156701"/>
                  <a:pt x="4174696" y="1159032"/>
                  <a:pt x="4174696" y="1161810"/>
                </a:cubicBezTo>
                <a:cubicBezTo>
                  <a:pt x="4174696" y="1167168"/>
                  <a:pt x="4175192" y="1170963"/>
                  <a:pt x="4176184" y="1173196"/>
                </a:cubicBezTo>
                <a:cubicBezTo>
                  <a:pt x="4177176" y="1175428"/>
                  <a:pt x="4178565" y="1176544"/>
                  <a:pt x="4180351" y="1176544"/>
                </a:cubicBezTo>
                <a:lnTo>
                  <a:pt x="4216814" y="1176544"/>
                </a:lnTo>
                <a:lnTo>
                  <a:pt x="4216814" y="1221193"/>
                </a:lnTo>
                <a:cubicBezTo>
                  <a:pt x="4213143" y="1223177"/>
                  <a:pt x="4209174" y="1224666"/>
                  <a:pt x="4204908" y="1225658"/>
                </a:cubicBezTo>
                <a:cubicBezTo>
                  <a:pt x="4200641" y="1226650"/>
                  <a:pt x="4196325" y="1227146"/>
                  <a:pt x="4191960" y="1227146"/>
                </a:cubicBezTo>
                <a:cubicBezTo>
                  <a:pt x="4183030" y="1227146"/>
                  <a:pt x="4174869" y="1225707"/>
                  <a:pt x="4167478" y="1222830"/>
                </a:cubicBezTo>
                <a:cubicBezTo>
                  <a:pt x="4160086" y="1219953"/>
                  <a:pt x="4153761" y="1215686"/>
                  <a:pt x="4148502" y="1210031"/>
                </a:cubicBezTo>
                <a:cubicBezTo>
                  <a:pt x="4143243" y="1204375"/>
                  <a:pt x="4139151" y="1197356"/>
                  <a:pt x="4136224" y="1188972"/>
                </a:cubicBezTo>
                <a:cubicBezTo>
                  <a:pt x="4133297" y="1180588"/>
                  <a:pt x="4131833" y="1170889"/>
                  <a:pt x="4131833" y="1159876"/>
                </a:cubicBezTo>
                <a:cubicBezTo>
                  <a:pt x="4131833" y="1149855"/>
                  <a:pt x="4133272" y="1140702"/>
                  <a:pt x="4136149" y="1132417"/>
                </a:cubicBezTo>
                <a:cubicBezTo>
                  <a:pt x="4139027" y="1124132"/>
                  <a:pt x="4143144" y="1117038"/>
                  <a:pt x="4148502" y="1111135"/>
                </a:cubicBezTo>
                <a:cubicBezTo>
                  <a:pt x="4153860" y="1105231"/>
                  <a:pt x="4160309" y="1100667"/>
                  <a:pt x="4167850" y="1097442"/>
                </a:cubicBezTo>
                <a:cubicBezTo>
                  <a:pt x="4175390" y="1094218"/>
                  <a:pt x="4183824" y="1092605"/>
                  <a:pt x="4193150" y="1092605"/>
                </a:cubicBezTo>
                <a:cubicBezTo>
                  <a:pt x="4201882" y="1092605"/>
                  <a:pt x="4209546" y="1093498"/>
                  <a:pt x="4216144" y="1095284"/>
                </a:cubicBezTo>
                <a:cubicBezTo>
                  <a:pt x="4222742" y="1097070"/>
                  <a:pt x="4228423" y="1099005"/>
                  <a:pt x="4233185" y="1101089"/>
                </a:cubicBezTo>
                <a:cubicBezTo>
                  <a:pt x="4237948" y="1103172"/>
                  <a:pt x="4241768" y="1105107"/>
                  <a:pt x="4244645" y="1106893"/>
                </a:cubicBezTo>
                <a:cubicBezTo>
                  <a:pt x="4247522" y="1108679"/>
                  <a:pt x="4249606" y="1109572"/>
                  <a:pt x="4250896" y="1109572"/>
                </a:cubicBezTo>
                <a:cubicBezTo>
                  <a:pt x="4251789" y="1109572"/>
                  <a:pt x="4252558" y="1109324"/>
                  <a:pt x="4253203" y="1108828"/>
                </a:cubicBezTo>
                <a:cubicBezTo>
                  <a:pt x="4253848" y="1108332"/>
                  <a:pt x="4254393" y="1107463"/>
                  <a:pt x="4254840" y="1106223"/>
                </a:cubicBezTo>
                <a:cubicBezTo>
                  <a:pt x="4255286" y="1104983"/>
                  <a:pt x="4255634" y="1103321"/>
                  <a:pt x="4255882" y="1101237"/>
                </a:cubicBezTo>
                <a:cubicBezTo>
                  <a:pt x="4256130" y="1099154"/>
                  <a:pt x="4256254" y="1096673"/>
                  <a:pt x="4256254" y="1093796"/>
                </a:cubicBezTo>
                <a:cubicBezTo>
                  <a:pt x="4256254" y="1088835"/>
                  <a:pt x="4255956" y="1085090"/>
                  <a:pt x="4255361" y="1082560"/>
                </a:cubicBezTo>
                <a:cubicBezTo>
                  <a:pt x="4254765" y="1080029"/>
                  <a:pt x="4253798" y="1078070"/>
                  <a:pt x="4252458" y="1076681"/>
                </a:cubicBezTo>
                <a:cubicBezTo>
                  <a:pt x="4251119" y="1075292"/>
                  <a:pt x="4248763" y="1073655"/>
                  <a:pt x="4245389" y="1071769"/>
                </a:cubicBezTo>
                <a:cubicBezTo>
                  <a:pt x="4242016" y="1069884"/>
                  <a:pt x="4237774" y="1068123"/>
                  <a:pt x="4232664" y="1066486"/>
                </a:cubicBezTo>
                <a:cubicBezTo>
                  <a:pt x="4227555" y="1064849"/>
                  <a:pt x="4221577" y="1063460"/>
                  <a:pt x="4214731" y="1062319"/>
                </a:cubicBezTo>
                <a:cubicBezTo>
                  <a:pt x="4207884" y="1061178"/>
                  <a:pt x="4200294" y="1060607"/>
                  <a:pt x="4191960" y="1060607"/>
                </a:cubicBezTo>
                <a:close/>
                <a:moveTo>
                  <a:pt x="4670740" y="1054208"/>
                </a:moveTo>
                <a:cubicBezTo>
                  <a:pt x="4659330" y="1054208"/>
                  <a:pt x="4649557" y="1055522"/>
                  <a:pt x="4641421" y="1058152"/>
                </a:cubicBezTo>
                <a:cubicBezTo>
                  <a:pt x="4633285" y="1060781"/>
                  <a:pt x="4626588" y="1064328"/>
                  <a:pt x="4621329" y="1068793"/>
                </a:cubicBezTo>
                <a:cubicBezTo>
                  <a:pt x="4616070" y="1073258"/>
                  <a:pt x="4612201" y="1078541"/>
                  <a:pt x="4609720" y="1084643"/>
                </a:cubicBezTo>
                <a:cubicBezTo>
                  <a:pt x="4607240" y="1090745"/>
                  <a:pt x="4606000" y="1097269"/>
                  <a:pt x="4606000" y="1104214"/>
                </a:cubicBezTo>
                <a:cubicBezTo>
                  <a:pt x="4606000" y="1107488"/>
                  <a:pt x="4606421" y="1110787"/>
                  <a:pt x="4607265" y="1114111"/>
                </a:cubicBezTo>
                <a:cubicBezTo>
                  <a:pt x="4608108" y="1117435"/>
                  <a:pt x="4609398" y="1120932"/>
                  <a:pt x="4611134" y="1124603"/>
                </a:cubicBezTo>
                <a:cubicBezTo>
                  <a:pt x="4612871" y="1128275"/>
                  <a:pt x="4615053" y="1132119"/>
                  <a:pt x="4617683" y="1136138"/>
                </a:cubicBezTo>
                <a:cubicBezTo>
                  <a:pt x="4620312" y="1140156"/>
                  <a:pt x="4623413" y="1144447"/>
                  <a:pt x="4626984" y="1149011"/>
                </a:cubicBezTo>
                <a:cubicBezTo>
                  <a:pt x="4620634" y="1152782"/>
                  <a:pt x="4615053" y="1156651"/>
                  <a:pt x="4610241" y="1160620"/>
                </a:cubicBezTo>
                <a:cubicBezTo>
                  <a:pt x="4605429" y="1164589"/>
                  <a:pt x="4601386" y="1168756"/>
                  <a:pt x="4598112" y="1173121"/>
                </a:cubicBezTo>
                <a:cubicBezTo>
                  <a:pt x="4594838" y="1177487"/>
                  <a:pt x="4592382" y="1182126"/>
                  <a:pt x="4590745" y="1187037"/>
                </a:cubicBezTo>
                <a:cubicBezTo>
                  <a:pt x="4589108" y="1191948"/>
                  <a:pt x="4588289" y="1197182"/>
                  <a:pt x="4588289" y="1202738"/>
                </a:cubicBezTo>
                <a:cubicBezTo>
                  <a:pt x="4588289" y="1209287"/>
                  <a:pt x="4589182" y="1215265"/>
                  <a:pt x="4590968" y="1220672"/>
                </a:cubicBezTo>
                <a:cubicBezTo>
                  <a:pt x="4592754" y="1226079"/>
                  <a:pt x="4595234" y="1230892"/>
                  <a:pt x="4598409" y="1235108"/>
                </a:cubicBezTo>
                <a:cubicBezTo>
                  <a:pt x="4601584" y="1239325"/>
                  <a:pt x="4605404" y="1242971"/>
                  <a:pt x="4609869" y="1246047"/>
                </a:cubicBezTo>
                <a:cubicBezTo>
                  <a:pt x="4614334" y="1249123"/>
                  <a:pt x="4619270" y="1251678"/>
                  <a:pt x="4624678" y="1253712"/>
                </a:cubicBezTo>
                <a:cubicBezTo>
                  <a:pt x="4630085" y="1255746"/>
                  <a:pt x="4635865" y="1257259"/>
                  <a:pt x="4642016" y="1258251"/>
                </a:cubicBezTo>
                <a:cubicBezTo>
                  <a:pt x="4648168" y="1259243"/>
                  <a:pt x="4654468" y="1259739"/>
                  <a:pt x="4660917" y="1259739"/>
                </a:cubicBezTo>
                <a:cubicBezTo>
                  <a:pt x="4667466" y="1259739"/>
                  <a:pt x="4673617" y="1259293"/>
                  <a:pt x="4679372" y="1258400"/>
                </a:cubicBezTo>
                <a:cubicBezTo>
                  <a:pt x="4685127" y="1257507"/>
                  <a:pt x="4690708" y="1256217"/>
                  <a:pt x="4696115" y="1254530"/>
                </a:cubicBezTo>
                <a:cubicBezTo>
                  <a:pt x="4701523" y="1252844"/>
                  <a:pt x="4706707" y="1250735"/>
                  <a:pt x="4711668" y="1248205"/>
                </a:cubicBezTo>
                <a:cubicBezTo>
                  <a:pt x="4716629" y="1245675"/>
                  <a:pt x="4721441" y="1242823"/>
                  <a:pt x="4726104" y="1239648"/>
                </a:cubicBezTo>
                <a:cubicBezTo>
                  <a:pt x="4731462" y="1243616"/>
                  <a:pt x="4736175" y="1246866"/>
                  <a:pt x="4740243" y="1249396"/>
                </a:cubicBezTo>
                <a:cubicBezTo>
                  <a:pt x="4744311" y="1251926"/>
                  <a:pt x="4747882" y="1253960"/>
                  <a:pt x="4750958" y="1255498"/>
                </a:cubicBezTo>
                <a:cubicBezTo>
                  <a:pt x="4754034" y="1257036"/>
                  <a:pt x="4756738" y="1258077"/>
                  <a:pt x="4759069" y="1258623"/>
                </a:cubicBezTo>
                <a:cubicBezTo>
                  <a:pt x="4761401" y="1259169"/>
                  <a:pt x="4763658" y="1259442"/>
                  <a:pt x="4765841" y="1259442"/>
                </a:cubicBezTo>
                <a:cubicBezTo>
                  <a:pt x="4768619" y="1259442"/>
                  <a:pt x="4771000" y="1259169"/>
                  <a:pt x="4772985" y="1258623"/>
                </a:cubicBezTo>
                <a:cubicBezTo>
                  <a:pt x="4774969" y="1258077"/>
                  <a:pt x="4776383" y="1257482"/>
                  <a:pt x="4777226" y="1256837"/>
                </a:cubicBezTo>
                <a:cubicBezTo>
                  <a:pt x="4778070" y="1256192"/>
                  <a:pt x="4778665" y="1255374"/>
                  <a:pt x="4779012" y="1254382"/>
                </a:cubicBezTo>
                <a:cubicBezTo>
                  <a:pt x="4779360" y="1253389"/>
                  <a:pt x="4779608" y="1251852"/>
                  <a:pt x="4779756" y="1249768"/>
                </a:cubicBezTo>
                <a:cubicBezTo>
                  <a:pt x="4779905" y="1247684"/>
                  <a:pt x="4779980" y="1244807"/>
                  <a:pt x="4779980" y="1241136"/>
                </a:cubicBezTo>
                <a:cubicBezTo>
                  <a:pt x="4779980" y="1237663"/>
                  <a:pt x="4779831" y="1235034"/>
                  <a:pt x="4779533" y="1233248"/>
                </a:cubicBezTo>
                <a:cubicBezTo>
                  <a:pt x="4779236" y="1231462"/>
                  <a:pt x="4778789" y="1230222"/>
                  <a:pt x="4778194" y="1229527"/>
                </a:cubicBezTo>
                <a:cubicBezTo>
                  <a:pt x="4777598" y="1228833"/>
                  <a:pt x="4776830" y="1228485"/>
                  <a:pt x="4775887" y="1228485"/>
                </a:cubicBezTo>
                <a:cubicBezTo>
                  <a:pt x="4774944" y="1228485"/>
                  <a:pt x="4773927" y="1228485"/>
                  <a:pt x="4772836" y="1228485"/>
                </a:cubicBezTo>
                <a:cubicBezTo>
                  <a:pt x="4772042" y="1228485"/>
                  <a:pt x="4771050" y="1228287"/>
                  <a:pt x="4769859" y="1227890"/>
                </a:cubicBezTo>
                <a:cubicBezTo>
                  <a:pt x="4768669" y="1227493"/>
                  <a:pt x="4767181" y="1226774"/>
                  <a:pt x="4765395" y="1225732"/>
                </a:cubicBezTo>
                <a:cubicBezTo>
                  <a:pt x="4763609" y="1224690"/>
                  <a:pt x="4761451" y="1223277"/>
                  <a:pt x="4758921" y="1221491"/>
                </a:cubicBezTo>
                <a:cubicBezTo>
                  <a:pt x="4756390" y="1219705"/>
                  <a:pt x="4753389" y="1217472"/>
                  <a:pt x="4749916" y="1214793"/>
                </a:cubicBezTo>
                <a:cubicBezTo>
                  <a:pt x="4752298" y="1211122"/>
                  <a:pt x="4754480" y="1207178"/>
                  <a:pt x="4756465" y="1202961"/>
                </a:cubicBezTo>
                <a:cubicBezTo>
                  <a:pt x="4758449" y="1198745"/>
                  <a:pt x="4760111" y="1194329"/>
                  <a:pt x="4761451" y="1189716"/>
                </a:cubicBezTo>
                <a:cubicBezTo>
                  <a:pt x="4762790" y="1185102"/>
                  <a:pt x="4763807" y="1180364"/>
                  <a:pt x="4764502" y="1175503"/>
                </a:cubicBezTo>
                <a:cubicBezTo>
                  <a:pt x="4765196" y="1170641"/>
                  <a:pt x="4765543" y="1165829"/>
                  <a:pt x="4765543" y="1161066"/>
                </a:cubicBezTo>
                <a:lnTo>
                  <a:pt x="4765543" y="1156304"/>
                </a:lnTo>
                <a:cubicBezTo>
                  <a:pt x="4765543" y="1155014"/>
                  <a:pt x="4765271" y="1153947"/>
                  <a:pt x="4764725" y="1153104"/>
                </a:cubicBezTo>
                <a:cubicBezTo>
                  <a:pt x="4764179" y="1152261"/>
                  <a:pt x="4763237" y="1151591"/>
                  <a:pt x="4761897" y="1151095"/>
                </a:cubicBezTo>
                <a:cubicBezTo>
                  <a:pt x="4760558" y="1150599"/>
                  <a:pt x="4758747" y="1150276"/>
                  <a:pt x="4756465" y="1150127"/>
                </a:cubicBezTo>
                <a:cubicBezTo>
                  <a:pt x="4754183" y="1149979"/>
                  <a:pt x="4751306" y="1149904"/>
                  <a:pt x="4747833" y="1149904"/>
                </a:cubicBezTo>
                <a:cubicBezTo>
                  <a:pt x="4744162" y="1149904"/>
                  <a:pt x="4741160" y="1150028"/>
                  <a:pt x="4738829" y="1150276"/>
                </a:cubicBezTo>
                <a:cubicBezTo>
                  <a:pt x="4736497" y="1150524"/>
                  <a:pt x="4734711" y="1150896"/>
                  <a:pt x="4733471" y="1151393"/>
                </a:cubicBezTo>
                <a:cubicBezTo>
                  <a:pt x="4732231" y="1151889"/>
                  <a:pt x="4731412" y="1152534"/>
                  <a:pt x="4731015" y="1153327"/>
                </a:cubicBezTo>
                <a:cubicBezTo>
                  <a:pt x="4730618" y="1154121"/>
                  <a:pt x="4730420" y="1155064"/>
                  <a:pt x="4730420" y="1156155"/>
                </a:cubicBezTo>
                <a:lnTo>
                  <a:pt x="4730420" y="1160769"/>
                </a:lnTo>
                <a:cubicBezTo>
                  <a:pt x="4730420" y="1163646"/>
                  <a:pt x="4730197" y="1166573"/>
                  <a:pt x="4729750" y="1169550"/>
                </a:cubicBezTo>
                <a:cubicBezTo>
                  <a:pt x="4729304" y="1172526"/>
                  <a:pt x="4728708" y="1175453"/>
                  <a:pt x="4727964" y="1178330"/>
                </a:cubicBezTo>
                <a:cubicBezTo>
                  <a:pt x="4727220" y="1181208"/>
                  <a:pt x="4726327" y="1183936"/>
                  <a:pt x="4725285" y="1186516"/>
                </a:cubicBezTo>
                <a:cubicBezTo>
                  <a:pt x="4724244" y="1189096"/>
                  <a:pt x="4723078" y="1191378"/>
                  <a:pt x="4721788" y="1193362"/>
                </a:cubicBezTo>
                <a:cubicBezTo>
                  <a:pt x="4718414" y="1190485"/>
                  <a:pt x="4714942" y="1187359"/>
                  <a:pt x="4711370" y="1183986"/>
                </a:cubicBezTo>
                <a:cubicBezTo>
                  <a:pt x="4707798" y="1180612"/>
                  <a:pt x="4704251" y="1177214"/>
                  <a:pt x="4700729" y="1173791"/>
                </a:cubicBezTo>
                <a:cubicBezTo>
                  <a:pt x="4697206" y="1170368"/>
                  <a:pt x="4693784" y="1166945"/>
                  <a:pt x="4690460" y="1163522"/>
                </a:cubicBezTo>
                <a:cubicBezTo>
                  <a:pt x="4687136" y="1160099"/>
                  <a:pt x="4684134" y="1156850"/>
                  <a:pt x="4681456" y="1153774"/>
                </a:cubicBezTo>
                <a:cubicBezTo>
                  <a:pt x="4689691" y="1149507"/>
                  <a:pt x="4696884" y="1145266"/>
                  <a:pt x="4703036" y="1141049"/>
                </a:cubicBezTo>
                <a:cubicBezTo>
                  <a:pt x="4709187" y="1136832"/>
                  <a:pt x="4714322" y="1132442"/>
                  <a:pt x="4718439" y="1127878"/>
                </a:cubicBezTo>
                <a:cubicBezTo>
                  <a:pt x="4722557" y="1123314"/>
                  <a:pt x="4725633" y="1118502"/>
                  <a:pt x="4727667" y="1113441"/>
                </a:cubicBezTo>
                <a:cubicBezTo>
                  <a:pt x="4729701" y="1108381"/>
                  <a:pt x="4730718" y="1102875"/>
                  <a:pt x="4730718" y="1096921"/>
                </a:cubicBezTo>
                <a:cubicBezTo>
                  <a:pt x="4730718" y="1090274"/>
                  <a:pt x="4729527" y="1084296"/>
                  <a:pt x="4727146" y="1078988"/>
                </a:cubicBezTo>
                <a:cubicBezTo>
                  <a:pt x="4724764" y="1073679"/>
                  <a:pt x="4721143" y="1069215"/>
                  <a:pt x="4716281" y="1065593"/>
                </a:cubicBezTo>
                <a:cubicBezTo>
                  <a:pt x="4711420" y="1061972"/>
                  <a:pt x="4705218" y="1059169"/>
                  <a:pt x="4697678" y="1057184"/>
                </a:cubicBezTo>
                <a:cubicBezTo>
                  <a:pt x="4690137" y="1055200"/>
                  <a:pt x="4681158" y="1054208"/>
                  <a:pt x="4670740" y="1054208"/>
                </a:cubicBezTo>
                <a:close/>
                <a:moveTo>
                  <a:pt x="2244179" y="931378"/>
                </a:moveTo>
                <a:cubicBezTo>
                  <a:pt x="2257101" y="931378"/>
                  <a:pt x="2267027" y="934961"/>
                  <a:pt x="2273958" y="942127"/>
                </a:cubicBezTo>
                <a:cubicBezTo>
                  <a:pt x="2280890" y="949293"/>
                  <a:pt x="2284355" y="959337"/>
                  <a:pt x="2284355" y="972260"/>
                </a:cubicBezTo>
                <a:cubicBezTo>
                  <a:pt x="2284355" y="984712"/>
                  <a:pt x="2282005" y="996283"/>
                  <a:pt x="2277307" y="1006973"/>
                </a:cubicBezTo>
                <a:cubicBezTo>
                  <a:pt x="2272608" y="1017664"/>
                  <a:pt x="2265735" y="1026239"/>
                  <a:pt x="2256690" y="1032700"/>
                </a:cubicBezTo>
                <a:cubicBezTo>
                  <a:pt x="2247644" y="1039162"/>
                  <a:pt x="2237013" y="1042392"/>
                  <a:pt x="2224795" y="1042392"/>
                </a:cubicBezTo>
                <a:cubicBezTo>
                  <a:pt x="2211403" y="1042392"/>
                  <a:pt x="2201241" y="1038750"/>
                  <a:pt x="2194310" y="1031467"/>
                </a:cubicBezTo>
                <a:cubicBezTo>
                  <a:pt x="2187379" y="1024184"/>
                  <a:pt x="2183914" y="1014081"/>
                  <a:pt x="2183914" y="1001158"/>
                </a:cubicBezTo>
                <a:cubicBezTo>
                  <a:pt x="2183914" y="988706"/>
                  <a:pt x="2186322" y="977135"/>
                  <a:pt x="2191139" y="966445"/>
                </a:cubicBezTo>
                <a:cubicBezTo>
                  <a:pt x="2195955" y="955754"/>
                  <a:pt x="2202945" y="947237"/>
                  <a:pt x="2212108" y="940894"/>
                </a:cubicBezTo>
                <a:cubicBezTo>
                  <a:pt x="2221271" y="934550"/>
                  <a:pt x="2231961" y="931378"/>
                  <a:pt x="2244179" y="931378"/>
                </a:cubicBezTo>
                <a:close/>
                <a:moveTo>
                  <a:pt x="1786979" y="931378"/>
                </a:moveTo>
                <a:cubicBezTo>
                  <a:pt x="1799901" y="931378"/>
                  <a:pt x="1809828" y="934961"/>
                  <a:pt x="1816759" y="942127"/>
                </a:cubicBezTo>
                <a:cubicBezTo>
                  <a:pt x="1823690" y="949293"/>
                  <a:pt x="1827155" y="959337"/>
                  <a:pt x="1827155" y="972260"/>
                </a:cubicBezTo>
                <a:cubicBezTo>
                  <a:pt x="1827155" y="984712"/>
                  <a:pt x="1824806" y="996283"/>
                  <a:pt x="1820107" y="1006973"/>
                </a:cubicBezTo>
                <a:cubicBezTo>
                  <a:pt x="1815408" y="1017664"/>
                  <a:pt x="1808535" y="1026239"/>
                  <a:pt x="1799490" y="1032700"/>
                </a:cubicBezTo>
                <a:cubicBezTo>
                  <a:pt x="1790444" y="1039162"/>
                  <a:pt x="1779813" y="1042392"/>
                  <a:pt x="1767595" y="1042392"/>
                </a:cubicBezTo>
                <a:cubicBezTo>
                  <a:pt x="1754203" y="1042392"/>
                  <a:pt x="1744041" y="1038750"/>
                  <a:pt x="1737111" y="1031467"/>
                </a:cubicBezTo>
                <a:cubicBezTo>
                  <a:pt x="1730180" y="1024184"/>
                  <a:pt x="1726714" y="1014081"/>
                  <a:pt x="1726714" y="1001158"/>
                </a:cubicBezTo>
                <a:cubicBezTo>
                  <a:pt x="1726714" y="988706"/>
                  <a:pt x="1729122" y="977135"/>
                  <a:pt x="1733939" y="966445"/>
                </a:cubicBezTo>
                <a:cubicBezTo>
                  <a:pt x="1738755" y="955754"/>
                  <a:pt x="1745745" y="947237"/>
                  <a:pt x="1754908" y="940894"/>
                </a:cubicBezTo>
                <a:cubicBezTo>
                  <a:pt x="1764071" y="934550"/>
                  <a:pt x="1774761" y="931378"/>
                  <a:pt x="1786979" y="931378"/>
                </a:cubicBezTo>
                <a:close/>
                <a:moveTo>
                  <a:pt x="2791799" y="863360"/>
                </a:moveTo>
                <a:lnTo>
                  <a:pt x="2747746" y="1112877"/>
                </a:lnTo>
                <a:lnTo>
                  <a:pt x="2914091" y="1112877"/>
                </a:lnTo>
                <a:lnTo>
                  <a:pt x="2925016" y="1050498"/>
                </a:lnTo>
                <a:lnTo>
                  <a:pt x="2836910" y="1050498"/>
                </a:lnTo>
                <a:lnTo>
                  <a:pt x="2843253" y="1015255"/>
                </a:lnTo>
                <a:lnTo>
                  <a:pt x="2920787" y="1015255"/>
                </a:lnTo>
                <a:lnTo>
                  <a:pt x="2931359" y="956400"/>
                </a:lnTo>
                <a:lnTo>
                  <a:pt x="2853826" y="956400"/>
                </a:lnTo>
                <a:lnTo>
                  <a:pt x="2859112" y="925387"/>
                </a:lnTo>
                <a:lnTo>
                  <a:pt x="2947219" y="925387"/>
                </a:lnTo>
                <a:lnTo>
                  <a:pt x="2958144" y="863360"/>
                </a:lnTo>
                <a:close/>
                <a:moveTo>
                  <a:pt x="2677499" y="863360"/>
                </a:moveTo>
                <a:lnTo>
                  <a:pt x="2633446" y="1112877"/>
                </a:lnTo>
                <a:lnTo>
                  <a:pt x="2711684" y="1112877"/>
                </a:lnTo>
                <a:lnTo>
                  <a:pt x="2755738" y="863360"/>
                </a:lnTo>
                <a:close/>
                <a:moveTo>
                  <a:pt x="1953600" y="863360"/>
                </a:moveTo>
                <a:lnTo>
                  <a:pt x="1909547" y="1112877"/>
                </a:lnTo>
                <a:lnTo>
                  <a:pt x="2063204" y="1112877"/>
                </a:lnTo>
                <a:lnTo>
                  <a:pt x="2073776" y="1053670"/>
                </a:lnTo>
                <a:lnTo>
                  <a:pt x="1998357" y="1053670"/>
                </a:lnTo>
                <a:lnTo>
                  <a:pt x="2031838" y="863360"/>
                </a:lnTo>
                <a:close/>
                <a:moveTo>
                  <a:pt x="1401149" y="863360"/>
                </a:moveTo>
                <a:lnTo>
                  <a:pt x="1357096" y="1112877"/>
                </a:lnTo>
                <a:lnTo>
                  <a:pt x="1435334" y="1112877"/>
                </a:lnTo>
                <a:lnTo>
                  <a:pt x="1457537" y="987414"/>
                </a:lnTo>
                <a:lnTo>
                  <a:pt x="1518154" y="1112877"/>
                </a:lnTo>
                <a:lnTo>
                  <a:pt x="1596393" y="1112877"/>
                </a:lnTo>
                <a:lnTo>
                  <a:pt x="1640446" y="863360"/>
                </a:lnTo>
                <a:lnTo>
                  <a:pt x="1562208" y="863360"/>
                </a:lnTo>
                <a:lnTo>
                  <a:pt x="1539652" y="990938"/>
                </a:lnTo>
                <a:lnTo>
                  <a:pt x="1479388" y="863360"/>
                </a:lnTo>
                <a:close/>
                <a:moveTo>
                  <a:pt x="1134449" y="863360"/>
                </a:moveTo>
                <a:lnTo>
                  <a:pt x="1090396" y="1112877"/>
                </a:lnTo>
                <a:lnTo>
                  <a:pt x="1168635" y="1112877"/>
                </a:lnTo>
                <a:lnTo>
                  <a:pt x="1185903" y="1015608"/>
                </a:lnTo>
                <a:lnTo>
                  <a:pt x="1260265" y="1015608"/>
                </a:lnTo>
                <a:lnTo>
                  <a:pt x="1242996" y="1112877"/>
                </a:lnTo>
                <a:lnTo>
                  <a:pt x="1321235" y="1112877"/>
                </a:lnTo>
                <a:lnTo>
                  <a:pt x="1365288" y="863360"/>
                </a:lnTo>
                <a:lnTo>
                  <a:pt x="1287049" y="863360"/>
                </a:lnTo>
                <a:lnTo>
                  <a:pt x="1271190" y="953229"/>
                </a:lnTo>
                <a:lnTo>
                  <a:pt x="1196829" y="953229"/>
                </a:lnTo>
                <a:lnTo>
                  <a:pt x="1212688" y="863360"/>
                </a:lnTo>
                <a:close/>
                <a:moveTo>
                  <a:pt x="667724" y="863360"/>
                </a:moveTo>
                <a:lnTo>
                  <a:pt x="623671" y="1112877"/>
                </a:lnTo>
                <a:lnTo>
                  <a:pt x="790016" y="1112877"/>
                </a:lnTo>
                <a:lnTo>
                  <a:pt x="800941" y="1050498"/>
                </a:lnTo>
                <a:lnTo>
                  <a:pt x="712835" y="1050498"/>
                </a:lnTo>
                <a:lnTo>
                  <a:pt x="719178" y="1015255"/>
                </a:lnTo>
                <a:lnTo>
                  <a:pt x="796712" y="1015255"/>
                </a:lnTo>
                <a:lnTo>
                  <a:pt x="807285" y="956400"/>
                </a:lnTo>
                <a:lnTo>
                  <a:pt x="729751" y="956400"/>
                </a:lnTo>
                <a:lnTo>
                  <a:pt x="735038" y="925387"/>
                </a:lnTo>
                <a:lnTo>
                  <a:pt x="823144" y="925387"/>
                </a:lnTo>
                <a:lnTo>
                  <a:pt x="834069" y="863360"/>
                </a:lnTo>
                <a:close/>
                <a:moveTo>
                  <a:pt x="434552" y="863360"/>
                </a:moveTo>
                <a:lnTo>
                  <a:pt x="423627" y="925387"/>
                </a:lnTo>
                <a:lnTo>
                  <a:pt x="489178" y="925387"/>
                </a:lnTo>
                <a:lnTo>
                  <a:pt x="456050" y="1112877"/>
                </a:lnTo>
                <a:lnTo>
                  <a:pt x="534289" y="1112877"/>
                </a:lnTo>
                <a:lnTo>
                  <a:pt x="567417" y="925387"/>
                </a:lnTo>
                <a:lnTo>
                  <a:pt x="633672" y="925387"/>
                </a:lnTo>
                <a:lnTo>
                  <a:pt x="644598" y="863360"/>
                </a:lnTo>
                <a:close/>
                <a:moveTo>
                  <a:pt x="2530272" y="860893"/>
                </a:moveTo>
                <a:cubicBezTo>
                  <a:pt x="2504662" y="860893"/>
                  <a:pt x="2481402" y="866238"/>
                  <a:pt x="2460491" y="876929"/>
                </a:cubicBezTo>
                <a:cubicBezTo>
                  <a:pt x="2439581" y="887619"/>
                  <a:pt x="2422312" y="902597"/>
                  <a:pt x="2408685" y="921863"/>
                </a:cubicBezTo>
                <a:cubicBezTo>
                  <a:pt x="2395058" y="941129"/>
                  <a:pt x="2386130" y="963097"/>
                  <a:pt x="2381901" y="987766"/>
                </a:cubicBezTo>
                <a:cubicBezTo>
                  <a:pt x="2380256" y="996694"/>
                  <a:pt x="2379434" y="1005857"/>
                  <a:pt x="2379434" y="1015255"/>
                </a:cubicBezTo>
                <a:cubicBezTo>
                  <a:pt x="2379434" y="1035226"/>
                  <a:pt x="2383604" y="1052671"/>
                  <a:pt x="2391945" y="1067591"/>
                </a:cubicBezTo>
                <a:cubicBezTo>
                  <a:pt x="2400286" y="1082510"/>
                  <a:pt x="2412444" y="1094081"/>
                  <a:pt x="2428420" y="1102304"/>
                </a:cubicBezTo>
                <a:cubicBezTo>
                  <a:pt x="2444397" y="1110528"/>
                  <a:pt x="2463663" y="1114639"/>
                  <a:pt x="2486219" y="1114639"/>
                </a:cubicBezTo>
                <a:cubicBezTo>
                  <a:pt x="2515352" y="1114639"/>
                  <a:pt x="2540609" y="1108002"/>
                  <a:pt x="2561989" y="1094727"/>
                </a:cubicBezTo>
                <a:cubicBezTo>
                  <a:pt x="2583370" y="1081453"/>
                  <a:pt x="2601109" y="1065535"/>
                  <a:pt x="2615206" y="1046974"/>
                </a:cubicBezTo>
                <a:lnTo>
                  <a:pt x="2628951" y="968735"/>
                </a:lnTo>
                <a:lnTo>
                  <a:pt x="2501725" y="968735"/>
                </a:lnTo>
                <a:lnTo>
                  <a:pt x="2492209" y="1024066"/>
                </a:lnTo>
                <a:lnTo>
                  <a:pt x="2554589" y="1024066"/>
                </a:lnTo>
                <a:cubicBezTo>
                  <a:pt x="2540962" y="1038633"/>
                  <a:pt x="2525103" y="1045916"/>
                  <a:pt x="2507012" y="1045916"/>
                </a:cubicBezTo>
                <a:cubicBezTo>
                  <a:pt x="2475293" y="1045916"/>
                  <a:pt x="2459434" y="1032289"/>
                  <a:pt x="2459434" y="1005035"/>
                </a:cubicBezTo>
                <a:cubicBezTo>
                  <a:pt x="2459434" y="1000571"/>
                  <a:pt x="2460021" y="994815"/>
                  <a:pt x="2461196" y="987766"/>
                </a:cubicBezTo>
                <a:cubicBezTo>
                  <a:pt x="2464015" y="971085"/>
                  <a:pt x="2470418" y="957810"/>
                  <a:pt x="2480403" y="947942"/>
                </a:cubicBezTo>
                <a:cubicBezTo>
                  <a:pt x="2490389" y="938074"/>
                  <a:pt x="2502900" y="933140"/>
                  <a:pt x="2517936" y="933140"/>
                </a:cubicBezTo>
                <a:cubicBezTo>
                  <a:pt x="2525925" y="933140"/>
                  <a:pt x="2532503" y="934491"/>
                  <a:pt x="2537672" y="937193"/>
                </a:cubicBezTo>
                <a:cubicBezTo>
                  <a:pt x="2542841" y="939895"/>
                  <a:pt x="2546483" y="943713"/>
                  <a:pt x="2548597" y="948647"/>
                </a:cubicBezTo>
                <a:lnTo>
                  <a:pt x="2631065" y="948647"/>
                </a:lnTo>
                <a:cubicBezTo>
                  <a:pt x="2631770" y="930791"/>
                  <a:pt x="2628305" y="915284"/>
                  <a:pt x="2620669" y="902127"/>
                </a:cubicBezTo>
                <a:cubicBezTo>
                  <a:pt x="2613032" y="888970"/>
                  <a:pt x="2601520" y="878808"/>
                  <a:pt x="2586131" y="871642"/>
                </a:cubicBezTo>
                <a:cubicBezTo>
                  <a:pt x="2570742" y="864476"/>
                  <a:pt x="2552122" y="860893"/>
                  <a:pt x="2530272" y="860893"/>
                </a:cubicBezTo>
                <a:close/>
                <a:moveTo>
                  <a:pt x="984402" y="860893"/>
                </a:moveTo>
                <a:cubicBezTo>
                  <a:pt x="959262" y="860893"/>
                  <a:pt x="936472" y="866238"/>
                  <a:pt x="916032" y="876929"/>
                </a:cubicBezTo>
                <a:cubicBezTo>
                  <a:pt x="895591" y="887619"/>
                  <a:pt x="878674" y="902597"/>
                  <a:pt x="865282" y="921863"/>
                </a:cubicBezTo>
                <a:cubicBezTo>
                  <a:pt x="851890" y="941129"/>
                  <a:pt x="843080" y="963097"/>
                  <a:pt x="838850" y="987766"/>
                </a:cubicBezTo>
                <a:cubicBezTo>
                  <a:pt x="837206" y="996929"/>
                  <a:pt x="836384" y="1006327"/>
                  <a:pt x="836384" y="1015960"/>
                </a:cubicBezTo>
                <a:cubicBezTo>
                  <a:pt x="836384" y="1035696"/>
                  <a:pt x="840378" y="1053024"/>
                  <a:pt x="848366" y="1067943"/>
                </a:cubicBezTo>
                <a:cubicBezTo>
                  <a:pt x="856354" y="1082862"/>
                  <a:pt x="868102" y="1094375"/>
                  <a:pt x="883608" y="1102481"/>
                </a:cubicBezTo>
                <a:cubicBezTo>
                  <a:pt x="899115" y="1110586"/>
                  <a:pt x="917794" y="1114639"/>
                  <a:pt x="939644" y="1114639"/>
                </a:cubicBezTo>
                <a:cubicBezTo>
                  <a:pt x="961259" y="1114639"/>
                  <a:pt x="981289" y="1110586"/>
                  <a:pt x="999732" y="1102481"/>
                </a:cubicBezTo>
                <a:cubicBezTo>
                  <a:pt x="1018176" y="1094375"/>
                  <a:pt x="1034094" y="1082921"/>
                  <a:pt x="1047486" y="1068119"/>
                </a:cubicBezTo>
                <a:cubicBezTo>
                  <a:pt x="1060878" y="1053317"/>
                  <a:pt x="1071099" y="1036049"/>
                  <a:pt x="1078147" y="1016313"/>
                </a:cubicBezTo>
                <a:lnTo>
                  <a:pt x="995680" y="1016313"/>
                </a:lnTo>
                <a:cubicBezTo>
                  <a:pt x="990511" y="1024536"/>
                  <a:pt x="984050" y="1030938"/>
                  <a:pt x="976296" y="1035520"/>
                </a:cubicBezTo>
                <a:cubicBezTo>
                  <a:pt x="968543" y="1040101"/>
                  <a:pt x="960202" y="1042392"/>
                  <a:pt x="951274" y="1042392"/>
                </a:cubicBezTo>
                <a:cubicBezTo>
                  <a:pt x="940231" y="1042392"/>
                  <a:pt x="931714" y="1038868"/>
                  <a:pt x="925723" y="1031819"/>
                </a:cubicBezTo>
                <a:cubicBezTo>
                  <a:pt x="919732" y="1024771"/>
                  <a:pt x="916736" y="1015138"/>
                  <a:pt x="916736" y="1002921"/>
                </a:cubicBezTo>
                <a:cubicBezTo>
                  <a:pt x="916736" y="997517"/>
                  <a:pt x="917206" y="992465"/>
                  <a:pt x="918146" y="987766"/>
                </a:cubicBezTo>
                <a:cubicBezTo>
                  <a:pt x="920965" y="971085"/>
                  <a:pt x="927074" y="957810"/>
                  <a:pt x="936472" y="947942"/>
                </a:cubicBezTo>
                <a:cubicBezTo>
                  <a:pt x="945870" y="938074"/>
                  <a:pt x="957148" y="933140"/>
                  <a:pt x="970305" y="933140"/>
                </a:cubicBezTo>
                <a:cubicBezTo>
                  <a:pt x="979233" y="933140"/>
                  <a:pt x="986752" y="935431"/>
                  <a:pt x="992860" y="940013"/>
                </a:cubicBezTo>
                <a:cubicBezTo>
                  <a:pt x="998969" y="944594"/>
                  <a:pt x="1003198" y="950997"/>
                  <a:pt x="1005547" y="959220"/>
                </a:cubicBezTo>
                <a:lnTo>
                  <a:pt x="1088015" y="959220"/>
                </a:lnTo>
                <a:cubicBezTo>
                  <a:pt x="1088250" y="939484"/>
                  <a:pt x="1084256" y="922215"/>
                  <a:pt x="1076033" y="907413"/>
                </a:cubicBezTo>
                <a:cubicBezTo>
                  <a:pt x="1067809" y="892612"/>
                  <a:pt x="1055886" y="881158"/>
                  <a:pt x="1040261" y="873052"/>
                </a:cubicBezTo>
                <a:cubicBezTo>
                  <a:pt x="1024637" y="864946"/>
                  <a:pt x="1006017" y="860893"/>
                  <a:pt x="984402" y="860893"/>
                </a:cubicBezTo>
                <a:close/>
                <a:moveTo>
                  <a:pt x="3075349" y="859131"/>
                </a:moveTo>
                <a:cubicBezTo>
                  <a:pt x="3055143" y="859131"/>
                  <a:pt x="3037170" y="862420"/>
                  <a:pt x="3021428" y="868999"/>
                </a:cubicBezTo>
                <a:cubicBezTo>
                  <a:pt x="3005686" y="875578"/>
                  <a:pt x="2993410" y="885269"/>
                  <a:pt x="2984600" y="898074"/>
                </a:cubicBezTo>
                <a:cubicBezTo>
                  <a:pt x="2975789" y="910879"/>
                  <a:pt x="2971384" y="926092"/>
                  <a:pt x="2971384" y="943713"/>
                </a:cubicBezTo>
                <a:cubicBezTo>
                  <a:pt x="2971384" y="957105"/>
                  <a:pt x="2974556" y="968265"/>
                  <a:pt x="2980899" y="977194"/>
                </a:cubicBezTo>
                <a:cubicBezTo>
                  <a:pt x="2987243" y="986122"/>
                  <a:pt x="2994702" y="993170"/>
                  <a:pt x="3003278" y="998339"/>
                </a:cubicBezTo>
                <a:cubicBezTo>
                  <a:pt x="3011854" y="1003508"/>
                  <a:pt x="3022838" y="1008912"/>
                  <a:pt x="3036230" y="1014551"/>
                </a:cubicBezTo>
                <a:cubicBezTo>
                  <a:pt x="3048447" y="1019719"/>
                  <a:pt x="3057317" y="1024184"/>
                  <a:pt x="3062838" y="1027943"/>
                </a:cubicBezTo>
                <a:cubicBezTo>
                  <a:pt x="3068359" y="1031702"/>
                  <a:pt x="3071120" y="1036401"/>
                  <a:pt x="3071120" y="1042040"/>
                </a:cubicBezTo>
                <a:cubicBezTo>
                  <a:pt x="3071120" y="1046034"/>
                  <a:pt x="3069710" y="1049088"/>
                  <a:pt x="3066891" y="1051203"/>
                </a:cubicBezTo>
                <a:cubicBezTo>
                  <a:pt x="3064071" y="1053317"/>
                  <a:pt x="3060547" y="1054375"/>
                  <a:pt x="3056318" y="1054375"/>
                </a:cubicBezTo>
                <a:cubicBezTo>
                  <a:pt x="3049505" y="1054375"/>
                  <a:pt x="3044630" y="1052612"/>
                  <a:pt x="3041692" y="1049088"/>
                </a:cubicBezTo>
                <a:cubicBezTo>
                  <a:pt x="3038755" y="1045564"/>
                  <a:pt x="3037640" y="1040160"/>
                  <a:pt x="3038345" y="1032877"/>
                </a:cubicBezTo>
                <a:lnTo>
                  <a:pt x="2955172" y="1032877"/>
                </a:lnTo>
                <a:cubicBezTo>
                  <a:pt x="2954702" y="1037576"/>
                  <a:pt x="2954468" y="1041100"/>
                  <a:pt x="2954468" y="1043449"/>
                </a:cubicBezTo>
                <a:cubicBezTo>
                  <a:pt x="2954468" y="1066944"/>
                  <a:pt x="2963572" y="1084801"/>
                  <a:pt x="2981780" y="1097018"/>
                </a:cubicBezTo>
                <a:cubicBezTo>
                  <a:pt x="2999989" y="1109235"/>
                  <a:pt x="3024365" y="1115344"/>
                  <a:pt x="3054909" y="1115344"/>
                </a:cubicBezTo>
                <a:cubicBezTo>
                  <a:pt x="3075819" y="1115344"/>
                  <a:pt x="3093910" y="1111879"/>
                  <a:pt x="3109182" y="1104948"/>
                </a:cubicBezTo>
                <a:cubicBezTo>
                  <a:pt x="3124454" y="1098017"/>
                  <a:pt x="3136142" y="1088442"/>
                  <a:pt x="3144248" y="1076225"/>
                </a:cubicBezTo>
                <a:cubicBezTo>
                  <a:pt x="3152354" y="1064008"/>
                  <a:pt x="3156407" y="1050263"/>
                  <a:pt x="3156407" y="1034991"/>
                </a:cubicBezTo>
                <a:cubicBezTo>
                  <a:pt x="3156407" y="1021599"/>
                  <a:pt x="3153235" y="1010263"/>
                  <a:pt x="3146891" y="1000982"/>
                </a:cubicBezTo>
                <a:cubicBezTo>
                  <a:pt x="3140548" y="991702"/>
                  <a:pt x="3132971" y="984242"/>
                  <a:pt x="3124160" y="978603"/>
                </a:cubicBezTo>
                <a:cubicBezTo>
                  <a:pt x="3115350" y="972964"/>
                  <a:pt x="3104248" y="966973"/>
                  <a:pt x="3090856" y="960630"/>
                </a:cubicBezTo>
                <a:cubicBezTo>
                  <a:pt x="3079108" y="954991"/>
                  <a:pt x="3070533" y="950233"/>
                  <a:pt x="3065129" y="946356"/>
                </a:cubicBezTo>
                <a:cubicBezTo>
                  <a:pt x="3059725" y="942480"/>
                  <a:pt x="3057023" y="937957"/>
                  <a:pt x="3057023" y="932788"/>
                </a:cubicBezTo>
                <a:cubicBezTo>
                  <a:pt x="3057023" y="929029"/>
                  <a:pt x="3058315" y="925974"/>
                  <a:pt x="3060900" y="923625"/>
                </a:cubicBezTo>
                <a:cubicBezTo>
                  <a:pt x="3063484" y="921275"/>
                  <a:pt x="3066773" y="920101"/>
                  <a:pt x="3070767" y="920101"/>
                </a:cubicBezTo>
                <a:cubicBezTo>
                  <a:pt x="3075232" y="920101"/>
                  <a:pt x="3078756" y="921334"/>
                  <a:pt x="3081341" y="923801"/>
                </a:cubicBezTo>
                <a:cubicBezTo>
                  <a:pt x="3083925" y="926268"/>
                  <a:pt x="3085217" y="929734"/>
                  <a:pt x="3085217" y="934198"/>
                </a:cubicBezTo>
                <a:cubicBezTo>
                  <a:pt x="3085217" y="935137"/>
                  <a:pt x="3084982" y="937017"/>
                  <a:pt x="3084512" y="939837"/>
                </a:cubicBezTo>
                <a:lnTo>
                  <a:pt x="3168742" y="939837"/>
                </a:lnTo>
                <a:cubicBezTo>
                  <a:pt x="3169211" y="935137"/>
                  <a:pt x="3169447" y="931848"/>
                  <a:pt x="3169447" y="929969"/>
                </a:cubicBezTo>
                <a:cubicBezTo>
                  <a:pt x="3169447" y="915402"/>
                  <a:pt x="3165394" y="902773"/>
                  <a:pt x="3157288" y="892083"/>
                </a:cubicBezTo>
                <a:cubicBezTo>
                  <a:pt x="3149182" y="881393"/>
                  <a:pt x="3138022" y="873228"/>
                  <a:pt x="3123808" y="867589"/>
                </a:cubicBezTo>
                <a:cubicBezTo>
                  <a:pt x="3109593" y="861951"/>
                  <a:pt x="3093440" y="859131"/>
                  <a:pt x="3075349" y="859131"/>
                </a:cubicBezTo>
                <a:close/>
                <a:moveTo>
                  <a:pt x="2254046" y="859131"/>
                </a:moveTo>
                <a:cubicBezTo>
                  <a:pt x="2225148" y="859131"/>
                  <a:pt x="2199597" y="865534"/>
                  <a:pt x="2177394" y="878338"/>
                </a:cubicBezTo>
                <a:cubicBezTo>
                  <a:pt x="2155191" y="891143"/>
                  <a:pt x="2137922" y="908999"/>
                  <a:pt x="2125588" y="931907"/>
                </a:cubicBezTo>
                <a:cubicBezTo>
                  <a:pt x="2113253" y="954815"/>
                  <a:pt x="2107085" y="981188"/>
                  <a:pt x="2107085" y="1011026"/>
                </a:cubicBezTo>
                <a:cubicBezTo>
                  <a:pt x="2107085" y="1031467"/>
                  <a:pt x="2111432" y="1049617"/>
                  <a:pt x="2120125" y="1065476"/>
                </a:cubicBezTo>
                <a:cubicBezTo>
                  <a:pt x="2128818" y="1081335"/>
                  <a:pt x="2141153" y="1093611"/>
                  <a:pt x="2157130" y="1102304"/>
                </a:cubicBezTo>
                <a:cubicBezTo>
                  <a:pt x="2173106" y="1110998"/>
                  <a:pt x="2191667" y="1115344"/>
                  <a:pt x="2212813" y="1115344"/>
                </a:cubicBezTo>
                <a:cubicBezTo>
                  <a:pt x="2241947" y="1115344"/>
                  <a:pt x="2267732" y="1108883"/>
                  <a:pt x="2290170" y="1095961"/>
                </a:cubicBezTo>
                <a:cubicBezTo>
                  <a:pt x="2312608" y="1083039"/>
                  <a:pt x="2329994" y="1064947"/>
                  <a:pt x="2342329" y="1041687"/>
                </a:cubicBezTo>
                <a:cubicBezTo>
                  <a:pt x="2354664" y="1018427"/>
                  <a:pt x="2360831" y="991995"/>
                  <a:pt x="2360831" y="962392"/>
                </a:cubicBezTo>
                <a:cubicBezTo>
                  <a:pt x="2360831" y="941951"/>
                  <a:pt x="2356485" y="923919"/>
                  <a:pt x="2347792" y="908294"/>
                </a:cubicBezTo>
                <a:cubicBezTo>
                  <a:pt x="2339098" y="892670"/>
                  <a:pt x="2326705" y="880570"/>
                  <a:pt x="2310611" y="871995"/>
                </a:cubicBezTo>
                <a:cubicBezTo>
                  <a:pt x="2294517" y="863419"/>
                  <a:pt x="2275662" y="859131"/>
                  <a:pt x="2254046" y="859131"/>
                </a:cubicBezTo>
                <a:close/>
                <a:moveTo>
                  <a:pt x="1796846" y="859131"/>
                </a:moveTo>
                <a:cubicBezTo>
                  <a:pt x="1767948" y="859131"/>
                  <a:pt x="1742397" y="865534"/>
                  <a:pt x="1720194" y="878338"/>
                </a:cubicBezTo>
                <a:cubicBezTo>
                  <a:pt x="1697991" y="891143"/>
                  <a:pt x="1680723" y="908999"/>
                  <a:pt x="1668388" y="931907"/>
                </a:cubicBezTo>
                <a:cubicBezTo>
                  <a:pt x="1656053" y="954815"/>
                  <a:pt x="1649885" y="981188"/>
                  <a:pt x="1649885" y="1011026"/>
                </a:cubicBezTo>
                <a:cubicBezTo>
                  <a:pt x="1649885" y="1031467"/>
                  <a:pt x="1654232" y="1049617"/>
                  <a:pt x="1662925" y="1065476"/>
                </a:cubicBezTo>
                <a:cubicBezTo>
                  <a:pt x="1671618" y="1081335"/>
                  <a:pt x="1683953" y="1093611"/>
                  <a:pt x="1699930" y="1102304"/>
                </a:cubicBezTo>
                <a:cubicBezTo>
                  <a:pt x="1715906" y="1110998"/>
                  <a:pt x="1734467" y="1115344"/>
                  <a:pt x="1755613" y="1115344"/>
                </a:cubicBezTo>
                <a:cubicBezTo>
                  <a:pt x="1784746" y="1115344"/>
                  <a:pt x="1810532" y="1108883"/>
                  <a:pt x="1832970" y="1095961"/>
                </a:cubicBezTo>
                <a:cubicBezTo>
                  <a:pt x="1855408" y="1083039"/>
                  <a:pt x="1872794" y="1064947"/>
                  <a:pt x="1885129" y="1041687"/>
                </a:cubicBezTo>
                <a:cubicBezTo>
                  <a:pt x="1897464" y="1018427"/>
                  <a:pt x="1903631" y="991995"/>
                  <a:pt x="1903631" y="962392"/>
                </a:cubicBezTo>
                <a:cubicBezTo>
                  <a:pt x="1903631" y="941951"/>
                  <a:pt x="1899285" y="923919"/>
                  <a:pt x="1890591" y="908294"/>
                </a:cubicBezTo>
                <a:cubicBezTo>
                  <a:pt x="1881898" y="892670"/>
                  <a:pt x="1869505" y="880570"/>
                  <a:pt x="1853411" y="871995"/>
                </a:cubicBezTo>
                <a:cubicBezTo>
                  <a:pt x="1837317" y="863419"/>
                  <a:pt x="1818462" y="859131"/>
                  <a:pt x="1796846" y="859131"/>
                </a:cubicBezTo>
                <a:close/>
                <a:moveTo>
                  <a:pt x="3791761" y="740478"/>
                </a:moveTo>
                <a:cubicBezTo>
                  <a:pt x="3781442" y="740478"/>
                  <a:pt x="3772587" y="744149"/>
                  <a:pt x="3765195" y="751491"/>
                </a:cubicBezTo>
                <a:cubicBezTo>
                  <a:pt x="3757803" y="758833"/>
                  <a:pt x="3754108" y="767714"/>
                  <a:pt x="3754108" y="778132"/>
                </a:cubicBezTo>
                <a:cubicBezTo>
                  <a:pt x="3754108" y="788550"/>
                  <a:pt x="3757803" y="797454"/>
                  <a:pt x="3765195" y="804846"/>
                </a:cubicBezTo>
                <a:cubicBezTo>
                  <a:pt x="3772587" y="812238"/>
                  <a:pt x="3781442" y="815934"/>
                  <a:pt x="3791761" y="815934"/>
                </a:cubicBezTo>
                <a:cubicBezTo>
                  <a:pt x="3802179" y="815934"/>
                  <a:pt x="3811084" y="812238"/>
                  <a:pt x="3818476" y="804846"/>
                </a:cubicBezTo>
                <a:cubicBezTo>
                  <a:pt x="3825867" y="797454"/>
                  <a:pt x="3829563" y="788550"/>
                  <a:pt x="3829563" y="778132"/>
                </a:cubicBezTo>
                <a:cubicBezTo>
                  <a:pt x="3829563" y="767714"/>
                  <a:pt x="3825867" y="758833"/>
                  <a:pt x="3818476" y="751491"/>
                </a:cubicBezTo>
                <a:cubicBezTo>
                  <a:pt x="3811084" y="744149"/>
                  <a:pt x="3802179" y="740478"/>
                  <a:pt x="3791761" y="740478"/>
                </a:cubicBezTo>
                <a:close/>
                <a:moveTo>
                  <a:pt x="4655262" y="722321"/>
                </a:moveTo>
                <a:lnTo>
                  <a:pt x="4672824" y="722321"/>
                </a:lnTo>
                <a:cubicBezTo>
                  <a:pt x="4677288" y="722321"/>
                  <a:pt x="4680786" y="722470"/>
                  <a:pt x="4683316" y="722767"/>
                </a:cubicBezTo>
                <a:cubicBezTo>
                  <a:pt x="4685846" y="723065"/>
                  <a:pt x="4688103" y="723462"/>
                  <a:pt x="4690088" y="723958"/>
                </a:cubicBezTo>
                <a:cubicBezTo>
                  <a:pt x="4696636" y="725744"/>
                  <a:pt x="4701349" y="728820"/>
                  <a:pt x="4704226" y="733185"/>
                </a:cubicBezTo>
                <a:cubicBezTo>
                  <a:pt x="4707104" y="737551"/>
                  <a:pt x="4708542" y="742909"/>
                  <a:pt x="4708542" y="749259"/>
                </a:cubicBezTo>
                <a:cubicBezTo>
                  <a:pt x="4708542" y="753426"/>
                  <a:pt x="4707848" y="757196"/>
                  <a:pt x="4706459" y="760570"/>
                </a:cubicBezTo>
                <a:cubicBezTo>
                  <a:pt x="4705070" y="763943"/>
                  <a:pt x="4702986" y="766845"/>
                  <a:pt x="4700208" y="769276"/>
                </a:cubicBezTo>
                <a:cubicBezTo>
                  <a:pt x="4697430" y="771707"/>
                  <a:pt x="4693957" y="773592"/>
                  <a:pt x="4689790" y="774932"/>
                </a:cubicBezTo>
                <a:cubicBezTo>
                  <a:pt x="4685623" y="776271"/>
                  <a:pt x="4680761" y="776941"/>
                  <a:pt x="4675205" y="776941"/>
                </a:cubicBezTo>
                <a:lnTo>
                  <a:pt x="4655262" y="776941"/>
                </a:lnTo>
                <a:close/>
                <a:moveTo>
                  <a:pt x="6127470" y="721130"/>
                </a:moveTo>
                <a:cubicBezTo>
                  <a:pt x="6136995" y="721130"/>
                  <a:pt x="6144932" y="722743"/>
                  <a:pt x="6151282" y="725967"/>
                </a:cubicBezTo>
                <a:cubicBezTo>
                  <a:pt x="6157632" y="729192"/>
                  <a:pt x="6162717" y="733756"/>
                  <a:pt x="6166537" y="739659"/>
                </a:cubicBezTo>
                <a:cubicBezTo>
                  <a:pt x="6170357" y="745563"/>
                  <a:pt x="6173060" y="752657"/>
                  <a:pt x="6174648" y="760942"/>
                </a:cubicBezTo>
                <a:cubicBezTo>
                  <a:pt x="6176235" y="769227"/>
                  <a:pt x="6177029" y="778429"/>
                  <a:pt x="6177029" y="788550"/>
                </a:cubicBezTo>
                <a:cubicBezTo>
                  <a:pt x="6177029" y="797777"/>
                  <a:pt x="6176211" y="806483"/>
                  <a:pt x="6174574" y="814669"/>
                </a:cubicBezTo>
                <a:cubicBezTo>
                  <a:pt x="6172937" y="822854"/>
                  <a:pt x="6170134" y="830023"/>
                  <a:pt x="6166165" y="836175"/>
                </a:cubicBezTo>
                <a:cubicBezTo>
                  <a:pt x="6162196" y="842326"/>
                  <a:pt x="6156987" y="847188"/>
                  <a:pt x="6150538" y="850760"/>
                </a:cubicBezTo>
                <a:cubicBezTo>
                  <a:pt x="6144089" y="854332"/>
                  <a:pt x="6136052" y="856118"/>
                  <a:pt x="6126428" y="856118"/>
                </a:cubicBezTo>
                <a:cubicBezTo>
                  <a:pt x="6116803" y="856118"/>
                  <a:pt x="6108816" y="854555"/>
                  <a:pt x="6102466" y="851429"/>
                </a:cubicBezTo>
                <a:cubicBezTo>
                  <a:pt x="6096116" y="848304"/>
                  <a:pt x="6091056" y="843765"/>
                  <a:pt x="6087286" y="837812"/>
                </a:cubicBezTo>
                <a:cubicBezTo>
                  <a:pt x="6083516" y="831859"/>
                  <a:pt x="6080837" y="824690"/>
                  <a:pt x="6079249" y="816306"/>
                </a:cubicBezTo>
                <a:cubicBezTo>
                  <a:pt x="6077662" y="807922"/>
                  <a:pt x="6076868" y="798471"/>
                  <a:pt x="6076868" y="787954"/>
                </a:cubicBezTo>
                <a:cubicBezTo>
                  <a:pt x="6076868" y="778925"/>
                  <a:pt x="6077687" y="770368"/>
                  <a:pt x="6079324" y="762281"/>
                </a:cubicBezTo>
                <a:cubicBezTo>
                  <a:pt x="6080961" y="754195"/>
                  <a:pt x="6083764" y="747126"/>
                  <a:pt x="6087732" y="741073"/>
                </a:cubicBezTo>
                <a:cubicBezTo>
                  <a:pt x="6091701" y="735021"/>
                  <a:pt x="6096910" y="730184"/>
                  <a:pt x="6103359" y="726563"/>
                </a:cubicBezTo>
                <a:cubicBezTo>
                  <a:pt x="6109808" y="722941"/>
                  <a:pt x="6117845" y="721130"/>
                  <a:pt x="6127470" y="721130"/>
                </a:cubicBezTo>
                <a:close/>
                <a:moveTo>
                  <a:pt x="5917920" y="721130"/>
                </a:moveTo>
                <a:cubicBezTo>
                  <a:pt x="5927445" y="721130"/>
                  <a:pt x="5935382" y="722743"/>
                  <a:pt x="5941732" y="725967"/>
                </a:cubicBezTo>
                <a:cubicBezTo>
                  <a:pt x="5948082" y="729192"/>
                  <a:pt x="5953167" y="733756"/>
                  <a:pt x="5956987" y="739659"/>
                </a:cubicBezTo>
                <a:cubicBezTo>
                  <a:pt x="5960807" y="745563"/>
                  <a:pt x="5963511" y="752657"/>
                  <a:pt x="5965098" y="760942"/>
                </a:cubicBezTo>
                <a:cubicBezTo>
                  <a:pt x="5966685" y="769227"/>
                  <a:pt x="5967479" y="778429"/>
                  <a:pt x="5967479" y="788550"/>
                </a:cubicBezTo>
                <a:cubicBezTo>
                  <a:pt x="5967479" y="797777"/>
                  <a:pt x="5966661" y="806483"/>
                  <a:pt x="5965024" y="814669"/>
                </a:cubicBezTo>
                <a:cubicBezTo>
                  <a:pt x="5963387" y="822854"/>
                  <a:pt x="5960584" y="830023"/>
                  <a:pt x="5956615" y="836175"/>
                </a:cubicBezTo>
                <a:cubicBezTo>
                  <a:pt x="5952646" y="842326"/>
                  <a:pt x="5947437" y="847188"/>
                  <a:pt x="5940988" y="850760"/>
                </a:cubicBezTo>
                <a:cubicBezTo>
                  <a:pt x="5934539" y="854332"/>
                  <a:pt x="5926502" y="856118"/>
                  <a:pt x="5916878" y="856118"/>
                </a:cubicBezTo>
                <a:cubicBezTo>
                  <a:pt x="5907253" y="856118"/>
                  <a:pt x="5899266" y="854555"/>
                  <a:pt x="5892916" y="851429"/>
                </a:cubicBezTo>
                <a:cubicBezTo>
                  <a:pt x="5886566" y="848304"/>
                  <a:pt x="5881506" y="843765"/>
                  <a:pt x="5877736" y="837812"/>
                </a:cubicBezTo>
                <a:cubicBezTo>
                  <a:pt x="5873966" y="831859"/>
                  <a:pt x="5871287" y="824690"/>
                  <a:pt x="5869699" y="816306"/>
                </a:cubicBezTo>
                <a:cubicBezTo>
                  <a:pt x="5868112" y="807922"/>
                  <a:pt x="5867318" y="798471"/>
                  <a:pt x="5867318" y="787954"/>
                </a:cubicBezTo>
                <a:cubicBezTo>
                  <a:pt x="5867318" y="778925"/>
                  <a:pt x="5868137" y="770368"/>
                  <a:pt x="5869774" y="762281"/>
                </a:cubicBezTo>
                <a:cubicBezTo>
                  <a:pt x="5871411" y="754195"/>
                  <a:pt x="5874214" y="747126"/>
                  <a:pt x="5878182" y="741073"/>
                </a:cubicBezTo>
                <a:cubicBezTo>
                  <a:pt x="5882151" y="735021"/>
                  <a:pt x="5887360" y="730184"/>
                  <a:pt x="5893809" y="726563"/>
                </a:cubicBezTo>
                <a:cubicBezTo>
                  <a:pt x="5900259" y="722941"/>
                  <a:pt x="5908295" y="721130"/>
                  <a:pt x="5917920" y="721130"/>
                </a:cubicBezTo>
                <a:close/>
                <a:moveTo>
                  <a:pt x="5222595" y="721130"/>
                </a:moveTo>
                <a:cubicBezTo>
                  <a:pt x="5232120" y="721130"/>
                  <a:pt x="5240057" y="722743"/>
                  <a:pt x="5246407" y="725967"/>
                </a:cubicBezTo>
                <a:cubicBezTo>
                  <a:pt x="5252757" y="729192"/>
                  <a:pt x="5257842" y="733756"/>
                  <a:pt x="5261662" y="739659"/>
                </a:cubicBezTo>
                <a:cubicBezTo>
                  <a:pt x="5265482" y="745563"/>
                  <a:pt x="5268186" y="752657"/>
                  <a:pt x="5269773" y="760942"/>
                </a:cubicBezTo>
                <a:cubicBezTo>
                  <a:pt x="5271361" y="769227"/>
                  <a:pt x="5272154" y="778429"/>
                  <a:pt x="5272154" y="788550"/>
                </a:cubicBezTo>
                <a:cubicBezTo>
                  <a:pt x="5272154" y="797777"/>
                  <a:pt x="5271336" y="806483"/>
                  <a:pt x="5269699" y="814669"/>
                </a:cubicBezTo>
                <a:cubicBezTo>
                  <a:pt x="5268062" y="822854"/>
                  <a:pt x="5265259" y="830023"/>
                  <a:pt x="5261290" y="836175"/>
                </a:cubicBezTo>
                <a:cubicBezTo>
                  <a:pt x="5257321" y="842326"/>
                  <a:pt x="5252112" y="847188"/>
                  <a:pt x="5245663" y="850760"/>
                </a:cubicBezTo>
                <a:cubicBezTo>
                  <a:pt x="5239214" y="854332"/>
                  <a:pt x="5231177" y="856118"/>
                  <a:pt x="5221553" y="856118"/>
                </a:cubicBezTo>
                <a:cubicBezTo>
                  <a:pt x="5211929" y="856118"/>
                  <a:pt x="5203941" y="854555"/>
                  <a:pt x="5197591" y="851429"/>
                </a:cubicBezTo>
                <a:cubicBezTo>
                  <a:pt x="5191241" y="848304"/>
                  <a:pt x="5186181" y="843765"/>
                  <a:pt x="5182411" y="837812"/>
                </a:cubicBezTo>
                <a:cubicBezTo>
                  <a:pt x="5178641" y="831859"/>
                  <a:pt x="5175962" y="824690"/>
                  <a:pt x="5174374" y="816306"/>
                </a:cubicBezTo>
                <a:cubicBezTo>
                  <a:pt x="5172787" y="807922"/>
                  <a:pt x="5171993" y="798471"/>
                  <a:pt x="5171993" y="787954"/>
                </a:cubicBezTo>
                <a:cubicBezTo>
                  <a:pt x="5171993" y="778925"/>
                  <a:pt x="5172812" y="770368"/>
                  <a:pt x="5174449" y="762281"/>
                </a:cubicBezTo>
                <a:cubicBezTo>
                  <a:pt x="5176086" y="754195"/>
                  <a:pt x="5178889" y="747126"/>
                  <a:pt x="5182858" y="741073"/>
                </a:cubicBezTo>
                <a:cubicBezTo>
                  <a:pt x="5186826" y="735021"/>
                  <a:pt x="5192035" y="730184"/>
                  <a:pt x="5198484" y="726563"/>
                </a:cubicBezTo>
                <a:cubicBezTo>
                  <a:pt x="5204934" y="722941"/>
                  <a:pt x="5212970" y="721130"/>
                  <a:pt x="5222595" y="721130"/>
                </a:cubicBezTo>
                <a:close/>
                <a:moveTo>
                  <a:pt x="4870170" y="721130"/>
                </a:moveTo>
                <a:cubicBezTo>
                  <a:pt x="4879695" y="721130"/>
                  <a:pt x="4887632" y="722743"/>
                  <a:pt x="4893982" y="725967"/>
                </a:cubicBezTo>
                <a:cubicBezTo>
                  <a:pt x="4900332" y="729192"/>
                  <a:pt x="4905417" y="733756"/>
                  <a:pt x="4909237" y="739659"/>
                </a:cubicBezTo>
                <a:cubicBezTo>
                  <a:pt x="4913057" y="745563"/>
                  <a:pt x="4915761" y="752657"/>
                  <a:pt x="4917348" y="760942"/>
                </a:cubicBezTo>
                <a:cubicBezTo>
                  <a:pt x="4918936" y="769227"/>
                  <a:pt x="4919729" y="778429"/>
                  <a:pt x="4919729" y="788550"/>
                </a:cubicBezTo>
                <a:cubicBezTo>
                  <a:pt x="4919729" y="797777"/>
                  <a:pt x="4918911" y="806483"/>
                  <a:pt x="4917274" y="814669"/>
                </a:cubicBezTo>
                <a:cubicBezTo>
                  <a:pt x="4915637" y="822854"/>
                  <a:pt x="4912834" y="830023"/>
                  <a:pt x="4908865" y="836175"/>
                </a:cubicBezTo>
                <a:cubicBezTo>
                  <a:pt x="4904896" y="842326"/>
                  <a:pt x="4899687" y="847188"/>
                  <a:pt x="4893238" y="850760"/>
                </a:cubicBezTo>
                <a:cubicBezTo>
                  <a:pt x="4886789" y="854332"/>
                  <a:pt x="4878752" y="856118"/>
                  <a:pt x="4869128" y="856118"/>
                </a:cubicBezTo>
                <a:cubicBezTo>
                  <a:pt x="4859504" y="856118"/>
                  <a:pt x="4851516" y="854555"/>
                  <a:pt x="4845166" y="851429"/>
                </a:cubicBezTo>
                <a:cubicBezTo>
                  <a:pt x="4838816" y="848304"/>
                  <a:pt x="4833756" y="843765"/>
                  <a:pt x="4829986" y="837812"/>
                </a:cubicBezTo>
                <a:cubicBezTo>
                  <a:pt x="4826216" y="831859"/>
                  <a:pt x="4823537" y="824690"/>
                  <a:pt x="4821949" y="816306"/>
                </a:cubicBezTo>
                <a:cubicBezTo>
                  <a:pt x="4820362" y="807922"/>
                  <a:pt x="4819568" y="798471"/>
                  <a:pt x="4819568" y="787954"/>
                </a:cubicBezTo>
                <a:cubicBezTo>
                  <a:pt x="4819568" y="778925"/>
                  <a:pt x="4820387" y="770368"/>
                  <a:pt x="4822024" y="762281"/>
                </a:cubicBezTo>
                <a:cubicBezTo>
                  <a:pt x="4823661" y="754195"/>
                  <a:pt x="4826464" y="747126"/>
                  <a:pt x="4830432" y="741073"/>
                </a:cubicBezTo>
                <a:cubicBezTo>
                  <a:pt x="4834401" y="735021"/>
                  <a:pt x="4839610" y="730184"/>
                  <a:pt x="4846059" y="726563"/>
                </a:cubicBezTo>
                <a:cubicBezTo>
                  <a:pt x="4852509" y="722941"/>
                  <a:pt x="4860545" y="721130"/>
                  <a:pt x="4870170" y="721130"/>
                </a:cubicBezTo>
                <a:close/>
                <a:moveTo>
                  <a:pt x="5679050" y="692407"/>
                </a:moveTo>
                <a:cubicBezTo>
                  <a:pt x="5678058" y="692407"/>
                  <a:pt x="5677215" y="692679"/>
                  <a:pt x="5676520" y="693225"/>
                </a:cubicBezTo>
                <a:cubicBezTo>
                  <a:pt x="5675826" y="693771"/>
                  <a:pt x="5675231" y="694664"/>
                  <a:pt x="5674734" y="695904"/>
                </a:cubicBezTo>
                <a:cubicBezTo>
                  <a:pt x="5674238" y="697144"/>
                  <a:pt x="5673866" y="698806"/>
                  <a:pt x="5673618" y="700890"/>
                </a:cubicBezTo>
                <a:cubicBezTo>
                  <a:pt x="5673370" y="702973"/>
                  <a:pt x="5673246" y="705503"/>
                  <a:pt x="5673246" y="708480"/>
                </a:cubicBezTo>
                <a:cubicBezTo>
                  <a:pt x="5673246" y="711357"/>
                  <a:pt x="5673370" y="713813"/>
                  <a:pt x="5673618" y="715847"/>
                </a:cubicBezTo>
                <a:cubicBezTo>
                  <a:pt x="5673866" y="717881"/>
                  <a:pt x="5674238" y="719518"/>
                  <a:pt x="5674734" y="720758"/>
                </a:cubicBezTo>
                <a:cubicBezTo>
                  <a:pt x="5675231" y="721999"/>
                  <a:pt x="5675826" y="722916"/>
                  <a:pt x="5676520" y="723512"/>
                </a:cubicBezTo>
                <a:cubicBezTo>
                  <a:pt x="5677215" y="724107"/>
                  <a:pt x="5678058" y="724405"/>
                  <a:pt x="5679050" y="724405"/>
                </a:cubicBezTo>
                <a:lnTo>
                  <a:pt x="5727271" y="724405"/>
                </a:lnTo>
                <a:lnTo>
                  <a:pt x="5727271" y="879632"/>
                </a:lnTo>
                <a:cubicBezTo>
                  <a:pt x="5727271" y="880625"/>
                  <a:pt x="5727593" y="881518"/>
                  <a:pt x="5728238" y="882311"/>
                </a:cubicBezTo>
                <a:cubicBezTo>
                  <a:pt x="5728883" y="883105"/>
                  <a:pt x="5729950" y="883750"/>
                  <a:pt x="5731438" y="884246"/>
                </a:cubicBezTo>
                <a:cubicBezTo>
                  <a:pt x="5732926" y="884742"/>
                  <a:pt x="5734935" y="885139"/>
                  <a:pt x="5737466" y="885437"/>
                </a:cubicBezTo>
                <a:cubicBezTo>
                  <a:pt x="5739996" y="885734"/>
                  <a:pt x="5743146" y="885883"/>
                  <a:pt x="5746916" y="885883"/>
                </a:cubicBezTo>
                <a:cubicBezTo>
                  <a:pt x="5750686" y="885883"/>
                  <a:pt x="5753837" y="885734"/>
                  <a:pt x="5756367" y="885437"/>
                </a:cubicBezTo>
                <a:cubicBezTo>
                  <a:pt x="5758897" y="885139"/>
                  <a:pt x="5760906" y="884742"/>
                  <a:pt x="5762394" y="884246"/>
                </a:cubicBezTo>
                <a:cubicBezTo>
                  <a:pt x="5763882" y="883750"/>
                  <a:pt x="5764949" y="883105"/>
                  <a:pt x="5765594" y="882311"/>
                </a:cubicBezTo>
                <a:cubicBezTo>
                  <a:pt x="5766239" y="881518"/>
                  <a:pt x="5766561" y="880625"/>
                  <a:pt x="5766561" y="879632"/>
                </a:cubicBezTo>
                <a:lnTo>
                  <a:pt x="5766561" y="724405"/>
                </a:lnTo>
                <a:lnTo>
                  <a:pt x="5814782" y="724405"/>
                </a:lnTo>
                <a:cubicBezTo>
                  <a:pt x="5815675" y="724405"/>
                  <a:pt x="5816493" y="724107"/>
                  <a:pt x="5817237" y="723512"/>
                </a:cubicBezTo>
                <a:cubicBezTo>
                  <a:pt x="5817981" y="722916"/>
                  <a:pt x="5818601" y="721999"/>
                  <a:pt x="5819098" y="720758"/>
                </a:cubicBezTo>
                <a:cubicBezTo>
                  <a:pt x="5819594" y="719518"/>
                  <a:pt x="5819966" y="717881"/>
                  <a:pt x="5820214" y="715847"/>
                </a:cubicBezTo>
                <a:cubicBezTo>
                  <a:pt x="5820462" y="713813"/>
                  <a:pt x="5820586" y="711357"/>
                  <a:pt x="5820586" y="708480"/>
                </a:cubicBezTo>
                <a:cubicBezTo>
                  <a:pt x="5820586" y="705503"/>
                  <a:pt x="5820462" y="702973"/>
                  <a:pt x="5820214" y="700890"/>
                </a:cubicBezTo>
                <a:cubicBezTo>
                  <a:pt x="5819966" y="698806"/>
                  <a:pt x="5819594" y="697144"/>
                  <a:pt x="5819098" y="695904"/>
                </a:cubicBezTo>
                <a:cubicBezTo>
                  <a:pt x="5818601" y="694664"/>
                  <a:pt x="5817981" y="693771"/>
                  <a:pt x="5817237" y="693225"/>
                </a:cubicBezTo>
                <a:cubicBezTo>
                  <a:pt x="5816493" y="692679"/>
                  <a:pt x="5815675" y="692407"/>
                  <a:pt x="5814782" y="692407"/>
                </a:cubicBezTo>
                <a:close/>
                <a:moveTo>
                  <a:pt x="5479025" y="692407"/>
                </a:moveTo>
                <a:cubicBezTo>
                  <a:pt x="5478033" y="692407"/>
                  <a:pt x="5477190" y="692679"/>
                  <a:pt x="5476495" y="693225"/>
                </a:cubicBezTo>
                <a:cubicBezTo>
                  <a:pt x="5475801" y="693771"/>
                  <a:pt x="5475206" y="694664"/>
                  <a:pt x="5474709" y="695904"/>
                </a:cubicBezTo>
                <a:cubicBezTo>
                  <a:pt x="5474213" y="697144"/>
                  <a:pt x="5473841" y="698806"/>
                  <a:pt x="5473593" y="700890"/>
                </a:cubicBezTo>
                <a:cubicBezTo>
                  <a:pt x="5473345" y="702973"/>
                  <a:pt x="5473221" y="705503"/>
                  <a:pt x="5473221" y="708480"/>
                </a:cubicBezTo>
                <a:cubicBezTo>
                  <a:pt x="5473221" y="711357"/>
                  <a:pt x="5473345" y="713813"/>
                  <a:pt x="5473593" y="715847"/>
                </a:cubicBezTo>
                <a:cubicBezTo>
                  <a:pt x="5473841" y="717881"/>
                  <a:pt x="5474213" y="719518"/>
                  <a:pt x="5474709" y="720758"/>
                </a:cubicBezTo>
                <a:cubicBezTo>
                  <a:pt x="5475206" y="721999"/>
                  <a:pt x="5475801" y="722916"/>
                  <a:pt x="5476495" y="723512"/>
                </a:cubicBezTo>
                <a:cubicBezTo>
                  <a:pt x="5477190" y="724107"/>
                  <a:pt x="5478033" y="724405"/>
                  <a:pt x="5479025" y="724405"/>
                </a:cubicBezTo>
                <a:lnTo>
                  <a:pt x="5527246" y="724405"/>
                </a:lnTo>
                <a:lnTo>
                  <a:pt x="5527246" y="879632"/>
                </a:lnTo>
                <a:cubicBezTo>
                  <a:pt x="5527246" y="880625"/>
                  <a:pt x="5527568" y="881518"/>
                  <a:pt x="5528213" y="882311"/>
                </a:cubicBezTo>
                <a:cubicBezTo>
                  <a:pt x="5528858" y="883105"/>
                  <a:pt x="5529925" y="883750"/>
                  <a:pt x="5531413" y="884246"/>
                </a:cubicBezTo>
                <a:cubicBezTo>
                  <a:pt x="5532901" y="884742"/>
                  <a:pt x="5534910" y="885139"/>
                  <a:pt x="5537441" y="885437"/>
                </a:cubicBezTo>
                <a:cubicBezTo>
                  <a:pt x="5539971" y="885734"/>
                  <a:pt x="5543121" y="885883"/>
                  <a:pt x="5546891" y="885883"/>
                </a:cubicBezTo>
                <a:cubicBezTo>
                  <a:pt x="5550661" y="885883"/>
                  <a:pt x="5553812" y="885734"/>
                  <a:pt x="5556342" y="885437"/>
                </a:cubicBezTo>
                <a:cubicBezTo>
                  <a:pt x="5558872" y="885139"/>
                  <a:pt x="5560881" y="884742"/>
                  <a:pt x="5562369" y="884246"/>
                </a:cubicBezTo>
                <a:cubicBezTo>
                  <a:pt x="5563858" y="883750"/>
                  <a:pt x="5564924" y="883105"/>
                  <a:pt x="5565569" y="882311"/>
                </a:cubicBezTo>
                <a:cubicBezTo>
                  <a:pt x="5566214" y="881518"/>
                  <a:pt x="5566536" y="880625"/>
                  <a:pt x="5566536" y="879632"/>
                </a:cubicBezTo>
                <a:lnTo>
                  <a:pt x="5566536" y="724405"/>
                </a:lnTo>
                <a:lnTo>
                  <a:pt x="5614757" y="724405"/>
                </a:lnTo>
                <a:cubicBezTo>
                  <a:pt x="5615650" y="724405"/>
                  <a:pt x="5616468" y="724107"/>
                  <a:pt x="5617212" y="723512"/>
                </a:cubicBezTo>
                <a:cubicBezTo>
                  <a:pt x="5617957" y="722916"/>
                  <a:pt x="5618577" y="721999"/>
                  <a:pt x="5619073" y="720758"/>
                </a:cubicBezTo>
                <a:cubicBezTo>
                  <a:pt x="5619569" y="719518"/>
                  <a:pt x="5619941" y="717881"/>
                  <a:pt x="5620189" y="715847"/>
                </a:cubicBezTo>
                <a:cubicBezTo>
                  <a:pt x="5620437" y="713813"/>
                  <a:pt x="5620561" y="711357"/>
                  <a:pt x="5620561" y="708480"/>
                </a:cubicBezTo>
                <a:cubicBezTo>
                  <a:pt x="5620561" y="705503"/>
                  <a:pt x="5620437" y="702973"/>
                  <a:pt x="5620189" y="700890"/>
                </a:cubicBezTo>
                <a:cubicBezTo>
                  <a:pt x="5619941" y="698806"/>
                  <a:pt x="5619569" y="697144"/>
                  <a:pt x="5619073" y="695904"/>
                </a:cubicBezTo>
                <a:cubicBezTo>
                  <a:pt x="5618577" y="694664"/>
                  <a:pt x="5617957" y="693771"/>
                  <a:pt x="5617212" y="693225"/>
                </a:cubicBezTo>
                <a:cubicBezTo>
                  <a:pt x="5616468" y="692679"/>
                  <a:pt x="5615650" y="692407"/>
                  <a:pt x="5614757" y="692407"/>
                </a:cubicBezTo>
                <a:close/>
                <a:moveTo>
                  <a:pt x="5361154" y="692407"/>
                </a:moveTo>
                <a:cubicBezTo>
                  <a:pt x="5357879" y="692407"/>
                  <a:pt x="5355126" y="693374"/>
                  <a:pt x="5352894" y="695309"/>
                </a:cubicBezTo>
                <a:cubicBezTo>
                  <a:pt x="5350661" y="697243"/>
                  <a:pt x="5349545" y="700394"/>
                  <a:pt x="5349545" y="704759"/>
                </a:cubicBezTo>
                <a:lnTo>
                  <a:pt x="5349545" y="879335"/>
                </a:lnTo>
                <a:cubicBezTo>
                  <a:pt x="5349545" y="880426"/>
                  <a:pt x="5349868" y="881369"/>
                  <a:pt x="5350512" y="882162"/>
                </a:cubicBezTo>
                <a:cubicBezTo>
                  <a:pt x="5351157" y="882956"/>
                  <a:pt x="5352224" y="883626"/>
                  <a:pt x="5353712" y="884172"/>
                </a:cubicBezTo>
                <a:cubicBezTo>
                  <a:pt x="5355200" y="884717"/>
                  <a:pt x="5357210" y="885139"/>
                  <a:pt x="5359740" y="885437"/>
                </a:cubicBezTo>
                <a:cubicBezTo>
                  <a:pt x="5362270" y="885734"/>
                  <a:pt x="5365420" y="885883"/>
                  <a:pt x="5369190" y="885883"/>
                </a:cubicBezTo>
                <a:cubicBezTo>
                  <a:pt x="5373060" y="885883"/>
                  <a:pt x="5376235" y="885734"/>
                  <a:pt x="5378715" y="885437"/>
                </a:cubicBezTo>
                <a:cubicBezTo>
                  <a:pt x="5381196" y="885139"/>
                  <a:pt x="5383205" y="884717"/>
                  <a:pt x="5384743" y="884172"/>
                </a:cubicBezTo>
                <a:cubicBezTo>
                  <a:pt x="5386281" y="883626"/>
                  <a:pt x="5387347" y="882956"/>
                  <a:pt x="5387943" y="882162"/>
                </a:cubicBezTo>
                <a:cubicBezTo>
                  <a:pt x="5388538" y="881369"/>
                  <a:pt x="5388836" y="880426"/>
                  <a:pt x="5388836" y="879335"/>
                </a:cubicBezTo>
                <a:lnTo>
                  <a:pt x="5388836" y="807600"/>
                </a:lnTo>
                <a:lnTo>
                  <a:pt x="5447920" y="807600"/>
                </a:lnTo>
                <a:cubicBezTo>
                  <a:pt x="5448813" y="807600"/>
                  <a:pt x="5449607" y="807327"/>
                  <a:pt x="5450302" y="806781"/>
                </a:cubicBezTo>
                <a:cubicBezTo>
                  <a:pt x="5450996" y="806235"/>
                  <a:pt x="5451616" y="805318"/>
                  <a:pt x="5452162" y="804028"/>
                </a:cubicBezTo>
                <a:cubicBezTo>
                  <a:pt x="5452708" y="802738"/>
                  <a:pt x="5453105" y="801101"/>
                  <a:pt x="5453353" y="799116"/>
                </a:cubicBezTo>
                <a:cubicBezTo>
                  <a:pt x="5453601" y="797132"/>
                  <a:pt x="5453725" y="794651"/>
                  <a:pt x="5453725" y="791675"/>
                </a:cubicBezTo>
                <a:cubicBezTo>
                  <a:pt x="5453725" y="788698"/>
                  <a:pt x="5453601" y="786218"/>
                  <a:pt x="5453353" y="784234"/>
                </a:cubicBezTo>
                <a:cubicBezTo>
                  <a:pt x="5453105" y="782249"/>
                  <a:pt x="5452708" y="780662"/>
                  <a:pt x="5452162" y="779471"/>
                </a:cubicBezTo>
                <a:cubicBezTo>
                  <a:pt x="5451616" y="778280"/>
                  <a:pt x="5450996" y="777437"/>
                  <a:pt x="5450302" y="776941"/>
                </a:cubicBezTo>
                <a:cubicBezTo>
                  <a:pt x="5449607" y="776445"/>
                  <a:pt x="5448813" y="776197"/>
                  <a:pt x="5447920" y="776197"/>
                </a:cubicBezTo>
                <a:lnTo>
                  <a:pt x="5388836" y="776197"/>
                </a:lnTo>
                <a:lnTo>
                  <a:pt x="5388836" y="724405"/>
                </a:lnTo>
                <a:lnTo>
                  <a:pt x="5451790" y="724405"/>
                </a:lnTo>
                <a:cubicBezTo>
                  <a:pt x="5452683" y="724405"/>
                  <a:pt x="5453477" y="724107"/>
                  <a:pt x="5454171" y="723512"/>
                </a:cubicBezTo>
                <a:cubicBezTo>
                  <a:pt x="5454866" y="722916"/>
                  <a:pt x="5455486" y="722023"/>
                  <a:pt x="5456032" y="720833"/>
                </a:cubicBezTo>
                <a:cubicBezTo>
                  <a:pt x="5456577" y="719642"/>
                  <a:pt x="5456974" y="718030"/>
                  <a:pt x="5457222" y="715996"/>
                </a:cubicBezTo>
                <a:cubicBezTo>
                  <a:pt x="5457470" y="713962"/>
                  <a:pt x="5457594" y="711457"/>
                  <a:pt x="5457594" y="708480"/>
                </a:cubicBezTo>
                <a:cubicBezTo>
                  <a:pt x="5457594" y="705503"/>
                  <a:pt x="5457470" y="702973"/>
                  <a:pt x="5457222" y="700890"/>
                </a:cubicBezTo>
                <a:cubicBezTo>
                  <a:pt x="5456974" y="698806"/>
                  <a:pt x="5456577" y="697144"/>
                  <a:pt x="5456032" y="695904"/>
                </a:cubicBezTo>
                <a:cubicBezTo>
                  <a:pt x="5455486" y="694664"/>
                  <a:pt x="5454866" y="693771"/>
                  <a:pt x="5454171" y="693225"/>
                </a:cubicBezTo>
                <a:cubicBezTo>
                  <a:pt x="5453477" y="692679"/>
                  <a:pt x="5452683" y="692407"/>
                  <a:pt x="5451790" y="692407"/>
                </a:cubicBezTo>
                <a:close/>
                <a:moveTo>
                  <a:pt x="4627729" y="692407"/>
                </a:moveTo>
                <a:cubicBezTo>
                  <a:pt x="4624454" y="692407"/>
                  <a:pt x="4621701" y="693374"/>
                  <a:pt x="4619469" y="695309"/>
                </a:cubicBezTo>
                <a:cubicBezTo>
                  <a:pt x="4617236" y="697243"/>
                  <a:pt x="4616120" y="700394"/>
                  <a:pt x="4616120" y="704759"/>
                </a:cubicBezTo>
                <a:lnTo>
                  <a:pt x="4616120" y="879632"/>
                </a:lnTo>
                <a:cubicBezTo>
                  <a:pt x="4616120" y="880625"/>
                  <a:pt x="4616418" y="881518"/>
                  <a:pt x="4617013" y="882311"/>
                </a:cubicBezTo>
                <a:cubicBezTo>
                  <a:pt x="4617608" y="883105"/>
                  <a:pt x="4618650" y="883750"/>
                  <a:pt x="4620138" y="884246"/>
                </a:cubicBezTo>
                <a:cubicBezTo>
                  <a:pt x="4621627" y="884742"/>
                  <a:pt x="4623636" y="885139"/>
                  <a:pt x="4626166" y="885437"/>
                </a:cubicBezTo>
                <a:cubicBezTo>
                  <a:pt x="4628696" y="885734"/>
                  <a:pt x="4631846" y="885883"/>
                  <a:pt x="4635616" y="885883"/>
                </a:cubicBezTo>
                <a:cubicBezTo>
                  <a:pt x="4639486" y="885883"/>
                  <a:pt x="4642661" y="885734"/>
                  <a:pt x="4645141" y="885437"/>
                </a:cubicBezTo>
                <a:cubicBezTo>
                  <a:pt x="4647622" y="885139"/>
                  <a:pt x="4649606" y="884742"/>
                  <a:pt x="4651095" y="884246"/>
                </a:cubicBezTo>
                <a:cubicBezTo>
                  <a:pt x="4652583" y="883750"/>
                  <a:pt x="4653650" y="883105"/>
                  <a:pt x="4654294" y="882311"/>
                </a:cubicBezTo>
                <a:cubicBezTo>
                  <a:pt x="4654939" y="881518"/>
                  <a:pt x="4655262" y="880625"/>
                  <a:pt x="4655262" y="879632"/>
                </a:cubicBezTo>
                <a:lnTo>
                  <a:pt x="4655262" y="806260"/>
                </a:lnTo>
                <a:lnTo>
                  <a:pt x="4667466" y="806260"/>
                </a:lnTo>
                <a:cubicBezTo>
                  <a:pt x="4671633" y="806260"/>
                  <a:pt x="4675304" y="806905"/>
                  <a:pt x="4678479" y="808195"/>
                </a:cubicBezTo>
                <a:cubicBezTo>
                  <a:pt x="4681654" y="809485"/>
                  <a:pt x="4684457" y="811395"/>
                  <a:pt x="4686888" y="813925"/>
                </a:cubicBezTo>
                <a:cubicBezTo>
                  <a:pt x="4689319" y="816455"/>
                  <a:pt x="4691526" y="819605"/>
                  <a:pt x="4693511" y="823375"/>
                </a:cubicBezTo>
                <a:cubicBezTo>
                  <a:pt x="4695495" y="827146"/>
                  <a:pt x="4697529" y="831462"/>
                  <a:pt x="4699613" y="836323"/>
                </a:cubicBezTo>
                <a:lnTo>
                  <a:pt x="4716877" y="879335"/>
                </a:lnTo>
                <a:cubicBezTo>
                  <a:pt x="4717273" y="880525"/>
                  <a:pt x="4717770" y="881542"/>
                  <a:pt x="4718365" y="882386"/>
                </a:cubicBezTo>
                <a:cubicBezTo>
                  <a:pt x="4718960" y="883229"/>
                  <a:pt x="4719977" y="883924"/>
                  <a:pt x="4721416" y="884469"/>
                </a:cubicBezTo>
                <a:cubicBezTo>
                  <a:pt x="4722854" y="885015"/>
                  <a:pt x="4724814" y="885387"/>
                  <a:pt x="4727295" y="885585"/>
                </a:cubicBezTo>
                <a:cubicBezTo>
                  <a:pt x="4729775" y="885784"/>
                  <a:pt x="4733099" y="885883"/>
                  <a:pt x="4737266" y="885883"/>
                </a:cubicBezTo>
                <a:cubicBezTo>
                  <a:pt x="4742227" y="885883"/>
                  <a:pt x="4746146" y="885784"/>
                  <a:pt x="4749023" y="885585"/>
                </a:cubicBezTo>
                <a:cubicBezTo>
                  <a:pt x="4751901" y="885387"/>
                  <a:pt x="4754084" y="885040"/>
                  <a:pt x="4755572" y="884544"/>
                </a:cubicBezTo>
                <a:cubicBezTo>
                  <a:pt x="4757060" y="884048"/>
                  <a:pt x="4758003" y="883427"/>
                  <a:pt x="4758400" y="882683"/>
                </a:cubicBezTo>
                <a:cubicBezTo>
                  <a:pt x="4758796" y="881939"/>
                  <a:pt x="4758995" y="881021"/>
                  <a:pt x="4758995" y="879930"/>
                </a:cubicBezTo>
                <a:cubicBezTo>
                  <a:pt x="4758995" y="878938"/>
                  <a:pt x="4758747" y="877574"/>
                  <a:pt x="4758251" y="875837"/>
                </a:cubicBezTo>
                <a:cubicBezTo>
                  <a:pt x="4757755" y="874101"/>
                  <a:pt x="4756763" y="871348"/>
                  <a:pt x="4755274" y="867577"/>
                </a:cubicBezTo>
                <a:lnTo>
                  <a:pt x="4739052" y="829626"/>
                </a:lnTo>
                <a:cubicBezTo>
                  <a:pt x="4737167" y="825062"/>
                  <a:pt x="4735232" y="820969"/>
                  <a:pt x="4733248" y="817348"/>
                </a:cubicBezTo>
                <a:cubicBezTo>
                  <a:pt x="4731263" y="813726"/>
                  <a:pt x="4729155" y="810502"/>
                  <a:pt x="4726922" y="807674"/>
                </a:cubicBezTo>
                <a:cubicBezTo>
                  <a:pt x="4724690" y="804846"/>
                  <a:pt x="4722309" y="802440"/>
                  <a:pt x="4719779" y="800456"/>
                </a:cubicBezTo>
                <a:cubicBezTo>
                  <a:pt x="4717249" y="798471"/>
                  <a:pt x="4714545" y="796785"/>
                  <a:pt x="4711668" y="795396"/>
                </a:cubicBezTo>
                <a:cubicBezTo>
                  <a:pt x="4717621" y="793510"/>
                  <a:pt x="4722929" y="791030"/>
                  <a:pt x="4727592" y="787954"/>
                </a:cubicBezTo>
                <a:cubicBezTo>
                  <a:pt x="4732256" y="784878"/>
                  <a:pt x="4736175" y="781257"/>
                  <a:pt x="4739350" y="777090"/>
                </a:cubicBezTo>
                <a:cubicBezTo>
                  <a:pt x="4742525" y="772923"/>
                  <a:pt x="4744931" y="768185"/>
                  <a:pt x="4746568" y="762877"/>
                </a:cubicBezTo>
                <a:cubicBezTo>
                  <a:pt x="4748205" y="757568"/>
                  <a:pt x="4749023" y="751690"/>
                  <a:pt x="4749023" y="745241"/>
                </a:cubicBezTo>
                <a:cubicBezTo>
                  <a:pt x="4749023" y="737601"/>
                  <a:pt x="4747882" y="730829"/>
                  <a:pt x="4745600" y="724926"/>
                </a:cubicBezTo>
                <a:cubicBezTo>
                  <a:pt x="4743318" y="719022"/>
                  <a:pt x="4740019" y="713912"/>
                  <a:pt x="4735703" y="709596"/>
                </a:cubicBezTo>
                <a:cubicBezTo>
                  <a:pt x="4731387" y="705280"/>
                  <a:pt x="4726129" y="701783"/>
                  <a:pt x="4719928" y="699104"/>
                </a:cubicBezTo>
                <a:cubicBezTo>
                  <a:pt x="4713726" y="696425"/>
                  <a:pt x="4706756" y="694540"/>
                  <a:pt x="4699017" y="693448"/>
                </a:cubicBezTo>
                <a:cubicBezTo>
                  <a:pt x="4696338" y="693151"/>
                  <a:pt x="4693362" y="692903"/>
                  <a:pt x="4690088" y="692704"/>
                </a:cubicBezTo>
                <a:cubicBezTo>
                  <a:pt x="4686813" y="692506"/>
                  <a:pt x="4682646" y="692407"/>
                  <a:pt x="4677586" y="692407"/>
                </a:cubicBezTo>
                <a:close/>
                <a:moveTo>
                  <a:pt x="4116504" y="692407"/>
                </a:moveTo>
                <a:cubicBezTo>
                  <a:pt x="4112039" y="692407"/>
                  <a:pt x="4108467" y="693746"/>
                  <a:pt x="4105788" y="696425"/>
                </a:cubicBezTo>
                <a:cubicBezTo>
                  <a:pt x="4103109" y="699104"/>
                  <a:pt x="4101770" y="702973"/>
                  <a:pt x="4101770" y="708033"/>
                </a:cubicBezTo>
                <a:lnTo>
                  <a:pt x="4101770" y="879632"/>
                </a:lnTo>
                <a:cubicBezTo>
                  <a:pt x="4101770" y="880625"/>
                  <a:pt x="4102043" y="881518"/>
                  <a:pt x="4102589" y="882311"/>
                </a:cubicBezTo>
                <a:cubicBezTo>
                  <a:pt x="4103134" y="883105"/>
                  <a:pt x="4104126" y="883750"/>
                  <a:pt x="4105565" y="884246"/>
                </a:cubicBezTo>
                <a:cubicBezTo>
                  <a:pt x="4107004" y="884742"/>
                  <a:pt x="4108914" y="885139"/>
                  <a:pt x="4111295" y="885437"/>
                </a:cubicBezTo>
                <a:cubicBezTo>
                  <a:pt x="4113676" y="885734"/>
                  <a:pt x="4116653" y="885883"/>
                  <a:pt x="4120225" y="885883"/>
                </a:cubicBezTo>
                <a:cubicBezTo>
                  <a:pt x="4123896" y="885883"/>
                  <a:pt x="4126897" y="885734"/>
                  <a:pt x="4129229" y="885437"/>
                </a:cubicBezTo>
                <a:cubicBezTo>
                  <a:pt x="4131560" y="885139"/>
                  <a:pt x="4133470" y="884742"/>
                  <a:pt x="4134959" y="884246"/>
                </a:cubicBezTo>
                <a:cubicBezTo>
                  <a:pt x="4136447" y="883750"/>
                  <a:pt x="4137464" y="883105"/>
                  <a:pt x="4138010" y="882311"/>
                </a:cubicBezTo>
                <a:cubicBezTo>
                  <a:pt x="4138555" y="881518"/>
                  <a:pt x="4138828" y="880625"/>
                  <a:pt x="4138828" y="879632"/>
                </a:cubicBezTo>
                <a:lnTo>
                  <a:pt x="4138828" y="722916"/>
                </a:lnTo>
                <a:lnTo>
                  <a:pt x="4139126" y="722916"/>
                </a:lnTo>
                <a:lnTo>
                  <a:pt x="4193002" y="879484"/>
                </a:lnTo>
                <a:cubicBezTo>
                  <a:pt x="4193299" y="880575"/>
                  <a:pt x="4193895" y="881518"/>
                  <a:pt x="4194788" y="882311"/>
                </a:cubicBezTo>
                <a:cubicBezTo>
                  <a:pt x="4195681" y="883105"/>
                  <a:pt x="4196896" y="883775"/>
                  <a:pt x="4198434" y="884320"/>
                </a:cubicBezTo>
                <a:cubicBezTo>
                  <a:pt x="4199972" y="884866"/>
                  <a:pt x="4201931" y="885263"/>
                  <a:pt x="4204313" y="885511"/>
                </a:cubicBezTo>
                <a:cubicBezTo>
                  <a:pt x="4206694" y="885759"/>
                  <a:pt x="4209571" y="885883"/>
                  <a:pt x="4212945" y="885883"/>
                </a:cubicBezTo>
                <a:cubicBezTo>
                  <a:pt x="4216318" y="885883"/>
                  <a:pt x="4219195" y="885809"/>
                  <a:pt x="4221577" y="885660"/>
                </a:cubicBezTo>
                <a:cubicBezTo>
                  <a:pt x="4223958" y="885511"/>
                  <a:pt x="4225917" y="885189"/>
                  <a:pt x="4227455" y="884693"/>
                </a:cubicBezTo>
                <a:cubicBezTo>
                  <a:pt x="4228993" y="884196"/>
                  <a:pt x="4230209" y="883527"/>
                  <a:pt x="4231102" y="882683"/>
                </a:cubicBezTo>
                <a:cubicBezTo>
                  <a:pt x="4231995" y="881840"/>
                  <a:pt x="4232640" y="880773"/>
                  <a:pt x="4233036" y="879484"/>
                </a:cubicBezTo>
                <a:lnTo>
                  <a:pt x="4288847" y="722916"/>
                </a:lnTo>
                <a:lnTo>
                  <a:pt x="4289145" y="722916"/>
                </a:lnTo>
                <a:lnTo>
                  <a:pt x="4289145" y="879632"/>
                </a:lnTo>
                <a:cubicBezTo>
                  <a:pt x="4289145" y="880625"/>
                  <a:pt x="4289442" y="881518"/>
                  <a:pt x="4290038" y="882311"/>
                </a:cubicBezTo>
                <a:cubicBezTo>
                  <a:pt x="4290633" y="883105"/>
                  <a:pt x="4291625" y="883750"/>
                  <a:pt x="4293014" y="884246"/>
                </a:cubicBezTo>
                <a:cubicBezTo>
                  <a:pt x="4294403" y="884742"/>
                  <a:pt x="4296288" y="885139"/>
                  <a:pt x="4298670" y="885437"/>
                </a:cubicBezTo>
                <a:cubicBezTo>
                  <a:pt x="4301051" y="885734"/>
                  <a:pt x="4304027" y="885883"/>
                  <a:pt x="4307599" y="885883"/>
                </a:cubicBezTo>
                <a:cubicBezTo>
                  <a:pt x="4311270" y="885883"/>
                  <a:pt x="4314297" y="885734"/>
                  <a:pt x="4316678" y="885437"/>
                </a:cubicBezTo>
                <a:cubicBezTo>
                  <a:pt x="4319059" y="885139"/>
                  <a:pt x="4320969" y="884742"/>
                  <a:pt x="4322408" y="884246"/>
                </a:cubicBezTo>
                <a:cubicBezTo>
                  <a:pt x="4323846" y="883750"/>
                  <a:pt x="4324839" y="883105"/>
                  <a:pt x="4325384" y="882311"/>
                </a:cubicBezTo>
                <a:cubicBezTo>
                  <a:pt x="4325930" y="881518"/>
                  <a:pt x="4326203" y="880625"/>
                  <a:pt x="4326203" y="879632"/>
                </a:cubicBezTo>
                <a:lnTo>
                  <a:pt x="4326203" y="708033"/>
                </a:lnTo>
                <a:cubicBezTo>
                  <a:pt x="4326203" y="705553"/>
                  <a:pt x="4325880" y="703345"/>
                  <a:pt x="4325235" y="701411"/>
                </a:cubicBezTo>
                <a:cubicBezTo>
                  <a:pt x="4324591" y="699476"/>
                  <a:pt x="4323648" y="697839"/>
                  <a:pt x="4322408" y="696499"/>
                </a:cubicBezTo>
                <a:cubicBezTo>
                  <a:pt x="4321167" y="695160"/>
                  <a:pt x="4319580" y="694143"/>
                  <a:pt x="4317645" y="693448"/>
                </a:cubicBezTo>
                <a:cubicBezTo>
                  <a:pt x="4315710" y="692754"/>
                  <a:pt x="4313404" y="692407"/>
                  <a:pt x="4310725" y="692407"/>
                </a:cubicBezTo>
                <a:lnTo>
                  <a:pt x="4284382" y="692407"/>
                </a:lnTo>
                <a:cubicBezTo>
                  <a:pt x="4280711" y="692407"/>
                  <a:pt x="4277486" y="692779"/>
                  <a:pt x="4274708" y="693523"/>
                </a:cubicBezTo>
                <a:cubicBezTo>
                  <a:pt x="4271930" y="694267"/>
                  <a:pt x="4269524" y="695532"/>
                  <a:pt x="4267490" y="697318"/>
                </a:cubicBezTo>
                <a:cubicBezTo>
                  <a:pt x="4265456" y="699104"/>
                  <a:pt x="4263670" y="701435"/>
                  <a:pt x="4262132" y="704313"/>
                </a:cubicBezTo>
                <a:cubicBezTo>
                  <a:pt x="4260594" y="707190"/>
                  <a:pt x="4259181" y="710712"/>
                  <a:pt x="4257891" y="714880"/>
                </a:cubicBezTo>
                <a:lnTo>
                  <a:pt x="4214731" y="829328"/>
                </a:lnTo>
                <a:lnTo>
                  <a:pt x="4214135" y="829328"/>
                </a:lnTo>
                <a:lnTo>
                  <a:pt x="4172463" y="714582"/>
                </a:lnTo>
                <a:cubicBezTo>
                  <a:pt x="4171273" y="710415"/>
                  <a:pt x="4169884" y="706917"/>
                  <a:pt x="4168296" y="704090"/>
                </a:cubicBezTo>
                <a:cubicBezTo>
                  <a:pt x="4166709" y="701262"/>
                  <a:pt x="4164724" y="698980"/>
                  <a:pt x="4162343" y="697243"/>
                </a:cubicBezTo>
                <a:cubicBezTo>
                  <a:pt x="4159962" y="695507"/>
                  <a:pt x="4157134" y="694267"/>
                  <a:pt x="4153860" y="693523"/>
                </a:cubicBezTo>
                <a:cubicBezTo>
                  <a:pt x="4150586" y="692779"/>
                  <a:pt x="4146667" y="692407"/>
                  <a:pt x="4142102" y="692407"/>
                </a:cubicBezTo>
                <a:close/>
                <a:moveTo>
                  <a:pt x="6274065" y="691514"/>
                </a:moveTo>
                <a:cubicBezTo>
                  <a:pt x="6270295" y="691514"/>
                  <a:pt x="6267145" y="691662"/>
                  <a:pt x="6264615" y="691960"/>
                </a:cubicBezTo>
                <a:cubicBezTo>
                  <a:pt x="6262085" y="692258"/>
                  <a:pt x="6260075" y="692655"/>
                  <a:pt x="6258587" y="693151"/>
                </a:cubicBezTo>
                <a:cubicBezTo>
                  <a:pt x="6257099" y="693647"/>
                  <a:pt x="6256032" y="694292"/>
                  <a:pt x="6255387" y="695085"/>
                </a:cubicBezTo>
                <a:cubicBezTo>
                  <a:pt x="6254742" y="695879"/>
                  <a:pt x="6254420" y="696772"/>
                  <a:pt x="6254420" y="697764"/>
                </a:cubicBezTo>
                <a:lnTo>
                  <a:pt x="6254420" y="872637"/>
                </a:lnTo>
                <a:cubicBezTo>
                  <a:pt x="6254420" y="877003"/>
                  <a:pt x="6255536" y="880153"/>
                  <a:pt x="6257769" y="882088"/>
                </a:cubicBezTo>
                <a:cubicBezTo>
                  <a:pt x="6260001" y="884023"/>
                  <a:pt x="6262754" y="884990"/>
                  <a:pt x="6266029" y="884990"/>
                </a:cubicBezTo>
                <a:lnTo>
                  <a:pt x="6354284" y="884990"/>
                </a:lnTo>
                <a:cubicBezTo>
                  <a:pt x="6355276" y="884990"/>
                  <a:pt x="6356144" y="884693"/>
                  <a:pt x="6356888" y="884097"/>
                </a:cubicBezTo>
                <a:cubicBezTo>
                  <a:pt x="6357632" y="883502"/>
                  <a:pt x="6358252" y="882535"/>
                  <a:pt x="6358748" y="881195"/>
                </a:cubicBezTo>
                <a:cubicBezTo>
                  <a:pt x="6359245" y="879856"/>
                  <a:pt x="6359617" y="878169"/>
                  <a:pt x="6359865" y="876135"/>
                </a:cubicBezTo>
                <a:cubicBezTo>
                  <a:pt x="6360113" y="874101"/>
                  <a:pt x="6360237" y="871596"/>
                  <a:pt x="6360237" y="868619"/>
                </a:cubicBezTo>
                <a:cubicBezTo>
                  <a:pt x="6360237" y="865643"/>
                  <a:pt x="6360113" y="863137"/>
                  <a:pt x="6359865" y="861103"/>
                </a:cubicBezTo>
                <a:cubicBezTo>
                  <a:pt x="6359617" y="859069"/>
                  <a:pt x="6359245" y="857432"/>
                  <a:pt x="6358748" y="856192"/>
                </a:cubicBezTo>
                <a:cubicBezTo>
                  <a:pt x="6358252" y="854952"/>
                  <a:pt x="6357632" y="854059"/>
                  <a:pt x="6356888" y="853513"/>
                </a:cubicBezTo>
                <a:cubicBezTo>
                  <a:pt x="6356144" y="852967"/>
                  <a:pt x="6355276" y="852694"/>
                  <a:pt x="6354284" y="852694"/>
                </a:cubicBezTo>
                <a:lnTo>
                  <a:pt x="6293711" y="852694"/>
                </a:lnTo>
                <a:lnTo>
                  <a:pt x="6293711" y="697764"/>
                </a:lnTo>
                <a:cubicBezTo>
                  <a:pt x="6293711" y="696772"/>
                  <a:pt x="6293388" y="695879"/>
                  <a:pt x="6292743" y="695085"/>
                </a:cubicBezTo>
                <a:cubicBezTo>
                  <a:pt x="6292098" y="694292"/>
                  <a:pt x="6291032" y="693647"/>
                  <a:pt x="6289543" y="693151"/>
                </a:cubicBezTo>
                <a:cubicBezTo>
                  <a:pt x="6288055" y="692655"/>
                  <a:pt x="6286071" y="692258"/>
                  <a:pt x="6283590" y="691960"/>
                </a:cubicBezTo>
                <a:cubicBezTo>
                  <a:pt x="6281110" y="691662"/>
                  <a:pt x="6277935" y="691514"/>
                  <a:pt x="6274065" y="691514"/>
                </a:cubicBezTo>
                <a:close/>
                <a:moveTo>
                  <a:pt x="4388115" y="691514"/>
                </a:moveTo>
                <a:cubicBezTo>
                  <a:pt x="4384345" y="691514"/>
                  <a:pt x="4381220" y="691662"/>
                  <a:pt x="4378739" y="691960"/>
                </a:cubicBezTo>
                <a:cubicBezTo>
                  <a:pt x="4376259" y="692258"/>
                  <a:pt x="4374249" y="692655"/>
                  <a:pt x="4372712" y="693151"/>
                </a:cubicBezTo>
                <a:cubicBezTo>
                  <a:pt x="4371174" y="693647"/>
                  <a:pt x="4370082" y="694292"/>
                  <a:pt x="4369437" y="695085"/>
                </a:cubicBezTo>
                <a:cubicBezTo>
                  <a:pt x="4368792" y="695879"/>
                  <a:pt x="4368470" y="696772"/>
                  <a:pt x="4368470" y="697764"/>
                </a:cubicBezTo>
                <a:lnTo>
                  <a:pt x="4368470" y="879632"/>
                </a:lnTo>
                <a:cubicBezTo>
                  <a:pt x="4368470" y="880625"/>
                  <a:pt x="4368792" y="881518"/>
                  <a:pt x="4369437" y="882311"/>
                </a:cubicBezTo>
                <a:cubicBezTo>
                  <a:pt x="4370082" y="883105"/>
                  <a:pt x="4371149" y="883750"/>
                  <a:pt x="4372637" y="884246"/>
                </a:cubicBezTo>
                <a:cubicBezTo>
                  <a:pt x="4374125" y="884742"/>
                  <a:pt x="4376135" y="885139"/>
                  <a:pt x="4378665" y="885437"/>
                </a:cubicBezTo>
                <a:cubicBezTo>
                  <a:pt x="4381195" y="885734"/>
                  <a:pt x="4384345" y="885883"/>
                  <a:pt x="4388115" y="885883"/>
                </a:cubicBezTo>
                <a:cubicBezTo>
                  <a:pt x="4391985" y="885883"/>
                  <a:pt x="4395160" y="885734"/>
                  <a:pt x="4397640" y="885437"/>
                </a:cubicBezTo>
                <a:cubicBezTo>
                  <a:pt x="4400121" y="885139"/>
                  <a:pt x="4402105" y="884742"/>
                  <a:pt x="4403593" y="884246"/>
                </a:cubicBezTo>
                <a:cubicBezTo>
                  <a:pt x="4405082" y="883750"/>
                  <a:pt x="4406148" y="883105"/>
                  <a:pt x="4406793" y="882311"/>
                </a:cubicBezTo>
                <a:cubicBezTo>
                  <a:pt x="4407438" y="881518"/>
                  <a:pt x="4407761" y="880625"/>
                  <a:pt x="4407761" y="879632"/>
                </a:cubicBezTo>
                <a:lnTo>
                  <a:pt x="4407761" y="697764"/>
                </a:lnTo>
                <a:cubicBezTo>
                  <a:pt x="4407761" y="696772"/>
                  <a:pt x="4407438" y="695879"/>
                  <a:pt x="4406793" y="695085"/>
                </a:cubicBezTo>
                <a:cubicBezTo>
                  <a:pt x="4406148" y="694292"/>
                  <a:pt x="4405082" y="693647"/>
                  <a:pt x="4403593" y="693151"/>
                </a:cubicBezTo>
                <a:cubicBezTo>
                  <a:pt x="4402105" y="692655"/>
                  <a:pt x="4400121" y="692258"/>
                  <a:pt x="4397640" y="691960"/>
                </a:cubicBezTo>
                <a:cubicBezTo>
                  <a:pt x="4395160" y="691662"/>
                  <a:pt x="4391985" y="691514"/>
                  <a:pt x="4388115" y="691514"/>
                </a:cubicBezTo>
                <a:close/>
                <a:moveTo>
                  <a:pt x="4534265" y="689281"/>
                </a:moveTo>
                <a:cubicBezTo>
                  <a:pt x="4521068" y="689281"/>
                  <a:pt x="4508989" y="691514"/>
                  <a:pt x="4498025" y="695978"/>
                </a:cubicBezTo>
                <a:cubicBezTo>
                  <a:pt x="4487061" y="700443"/>
                  <a:pt x="4477660" y="706992"/>
                  <a:pt x="4469822" y="715624"/>
                </a:cubicBezTo>
                <a:cubicBezTo>
                  <a:pt x="4461984" y="724256"/>
                  <a:pt x="4455882" y="734922"/>
                  <a:pt x="4451516" y="747622"/>
                </a:cubicBezTo>
                <a:cubicBezTo>
                  <a:pt x="4447150" y="760322"/>
                  <a:pt x="4444968" y="774857"/>
                  <a:pt x="4444968" y="791228"/>
                </a:cubicBezTo>
                <a:cubicBezTo>
                  <a:pt x="4444968" y="807302"/>
                  <a:pt x="4446952" y="821391"/>
                  <a:pt x="4450921" y="833496"/>
                </a:cubicBezTo>
                <a:cubicBezTo>
                  <a:pt x="4454890" y="845600"/>
                  <a:pt x="4460595" y="855696"/>
                  <a:pt x="4468036" y="863782"/>
                </a:cubicBezTo>
                <a:cubicBezTo>
                  <a:pt x="4475477" y="871868"/>
                  <a:pt x="4484506" y="877946"/>
                  <a:pt x="4495123" y="882014"/>
                </a:cubicBezTo>
                <a:cubicBezTo>
                  <a:pt x="4505739" y="886082"/>
                  <a:pt x="4517645" y="888116"/>
                  <a:pt x="4530841" y="888116"/>
                </a:cubicBezTo>
                <a:cubicBezTo>
                  <a:pt x="4537588" y="888116"/>
                  <a:pt x="4543864" y="887570"/>
                  <a:pt x="4549668" y="886478"/>
                </a:cubicBezTo>
                <a:cubicBezTo>
                  <a:pt x="4555473" y="885387"/>
                  <a:pt x="4560632" y="884023"/>
                  <a:pt x="4565146" y="882386"/>
                </a:cubicBezTo>
                <a:cubicBezTo>
                  <a:pt x="4569661" y="880749"/>
                  <a:pt x="4573481" y="879037"/>
                  <a:pt x="4576606" y="877251"/>
                </a:cubicBezTo>
                <a:cubicBezTo>
                  <a:pt x="4579732" y="875465"/>
                  <a:pt x="4581840" y="874002"/>
                  <a:pt x="4582931" y="872861"/>
                </a:cubicBezTo>
                <a:cubicBezTo>
                  <a:pt x="4584023" y="871720"/>
                  <a:pt x="4584817" y="870703"/>
                  <a:pt x="4585313" y="869810"/>
                </a:cubicBezTo>
                <a:cubicBezTo>
                  <a:pt x="4585809" y="868917"/>
                  <a:pt x="4586206" y="867850"/>
                  <a:pt x="4586503" y="866610"/>
                </a:cubicBezTo>
                <a:cubicBezTo>
                  <a:pt x="4586801" y="865370"/>
                  <a:pt x="4587024" y="863881"/>
                  <a:pt x="4587173" y="862145"/>
                </a:cubicBezTo>
                <a:cubicBezTo>
                  <a:pt x="4587322" y="860409"/>
                  <a:pt x="4587396" y="858300"/>
                  <a:pt x="4587396" y="855820"/>
                </a:cubicBezTo>
                <a:cubicBezTo>
                  <a:pt x="4587396" y="852248"/>
                  <a:pt x="4587297" y="849395"/>
                  <a:pt x="4587098" y="847262"/>
                </a:cubicBezTo>
                <a:cubicBezTo>
                  <a:pt x="4586900" y="845129"/>
                  <a:pt x="4586602" y="843467"/>
                  <a:pt x="4586206" y="842277"/>
                </a:cubicBezTo>
                <a:cubicBezTo>
                  <a:pt x="4585809" y="841086"/>
                  <a:pt x="4585313" y="840292"/>
                  <a:pt x="4584717" y="839895"/>
                </a:cubicBezTo>
                <a:cubicBezTo>
                  <a:pt x="4584122" y="839498"/>
                  <a:pt x="4583328" y="839300"/>
                  <a:pt x="4582336" y="839300"/>
                </a:cubicBezTo>
                <a:cubicBezTo>
                  <a:pt x="4581046" y="839300"/>
                  <a:pt x="4579235" y="840094"/>
                  <a:pt x="4576904" y="841681"/>
                </a:cubicBezTo>
                <a:cubicBezTo>
                  <a:pt x="4574572" y="843269"/>
                  <a:pt x="4571596" y="845055"/>
                  <a:pt x="4567974" y="847039"/>
                </a:cubicBezTo>
                <a:cubicBezTo>
                  <a:pt x="4564353" y="849023"/>
                  <a:pt x="4560012" y="850834"/>
                  <a:pt x="4554952" y="852471"/>
                </a:cubicBezTo>
                <a:cubicBezTo>
                  <a:pt x="4549892" y="854108"/>
                  <a:pt x="4543889" y="854927"/>
                  <a:pt x="4536943" y="854927"/>
                </a:cubicBezTo>
                <a:cubicBezTo>
                  <a:pt x="4529304" y="854927"/>
                  <a:pt x="4522433" y="853612"/>
                  <a:pt x="4516331" y="850983"/>
                </a:cubicBezTo>
                <a:cubicBezTo>
                  <a:pt x="4510229" y="848354"/>
                  <a:pt x="4505020" y="844360"/>
                  <a:pt x="4500704" y="839002"/>
                </a:cubicBezTo>
                <a:cubicBezTo>
                  <a:pt x="4496388" y="833644"/>
                  <a:pt x="4493064" y="826823"/>
                  <a:pt x="4490732" y="818538"/>
                </a:cubicBezTo>
                <a:cubicBezTo>
                  <a:pt x="4488401" y="810254"/>
                  <a:pt x="4487235" y="800456"/>
                  <a:pt x="4487235" y="789145"/>
                </a:cubicBezTo>
                <a:cubicBezTo>
                  <a:pt x="4487235" y="778826"/>
                  <a:pt x="4488326" y="769549"/>
                  <a:pt x="4490509" y="761314"/>
                </a:cubicBezTo>
                <a:cubicBezTo>
                  <a:pt x="4492692" y="753079"/>
                  <a:pt x="4495892" y="746059"/>
                  <a:pt x="4500108" y="740255"/>
                </a:cubicBezTo>
                <a:cubicBezTo>
                  <a:pt x="4504325" y="734451"/>
                  <a:pt x="4509435" y="729986"/>
                  <a:pt x="4515438" y="726860"/>
                </a:cubicBezTo>
                <a:cubicBezTo>
                  <a:pt x="4521441" y="723735"/>
                  <a:pt x="4528262" y="722172"/>
                  <a:pt x="4535902" y="722172"/>
                </a:cubicBezTo>
                <a:cubicBezTo>
                  <a:pt x="4542847" y="722172"/>
                  <a:pt x="4548825" y="723040"/>
                  <a:pt x="4553835" y="724777"/>
                </a:cubicBezTo>
                <a:cubicBezTo>
                  <a:pt x="4558846" y="726513"/>
                  <a:pt x="4563162" y="728448"/>
                  <a:pt x="4566784" y="730581"/>
                </a:cubicBezTo>
                <a:cubicBezTo>
                  <a:pt x="4570405" y="732714"/>
                  <a:pt x="4573357" y="734649"/>
                  <a:pt x="4575639" y="736385"/>
                </a:cubicBezTo>
                <a:cubicBezTo>
                  <a:pt x="4577921" y="738122"/>
                  <a:pt x="4579806" y="738990"/>
                  <a:pt x="4581294" y="738990"/>
                </a:cubicBezTo>
                <a:cubicBezTo>
                  <a:pt x="4582187" y="738990"/>
                  <a:pt x="4582981" y="738692"/>
                  <a:pt x="4583676" y="738097"/>
                </a:cubicBezTo>
                <a:cubicBezTo>
                  <a:pt x="4584370" y="737501"/>
                  <a:pt x="4584965" y="736559"/>
                  <a:pt x="4585461" y="735269"/>
                </a:cubicBezTo>
                <a:cubicBezTo>
                  <a:pt x="4585957" y="733979"/>
                  <a:pt x="4586305" y="732292"/>
                  <a:pt x="4586503" y="730209"/>
                </a:cubicBezTo>
                <a:cubicBezTo>
                  <a:pt x="4586702" y="728125"/>
                  <a:pt x="4586801" y="725595"/>
                  <a:pt x="4586801" y="722619"/>
                </a:cubicBezTo>
                <a:cubicBezTo>
                  <a:pt x="4586801" y="719841"/>
                  <a:pt x="4586726" y="717509"/>
                  <a:pt x="4586578" y="715624"/>
                </a:cubicBezTo>
                <a:cubicBezTo>
                  <a:pt x="4586429" y="713739"/>
                  <a:pt x="4586206" y="712101"/>
                  <a:pt x="4585908" y="710712"/>
                </a:cubicBezTo>
                <a:cubicBezTo>
                  <a:pt x="4585610" y="709323"/>
                  <a:pt x="4585213" y="708182"/>
                  <a:pt x="4584717" y="707289"/>
                </a:cubicBezTo>
                <a:cubicBezTo>
                  <a:pt x="4584221" y="706396"/>
                  <a:pt x="4583303" y="705280"/>
                  <a:pt x="4581964" y="703941"/>
                </a:cubicBezTo>
                <a:cubicBezTo>
                  <a:pt x="4580625" y="702601"/>
                  <a:pt x="4578268" y="700989"/>
                  <a:pt x="4574895" y="699104"/>
                </a:cubicBezTo>
                <a:cubicBezTo>
                  <a:pt x="4571521" y="697219"/>
                  <a:pt x="4567726" y="695557"/>
                  <a:pt x="4563509" y="694118"/>
                </a:cubicBezTo>
                <a:cubicBezTo>
                  <a:pt x="4559292" y="692679"/>
                  <a:pt x="4554704" y="691514"/>
                  <a:pt x="4549743" y="690621"/>
                </a:cubicBezTo>
                <a:cubicBezTo>
                  <a:pt x="4544782" y="689728"/>
                  <a:pt x="4539622" y="689281"/>
                  <a:pt x="4534265" y="689281"/>
                </a:cubicBezTo>
                <a:close/>
                <a:moveTo>
                  <a:pt x="6444027" y="688983"/>
                </a:moveTo>
                <a:cubicBezTo>
                  <a:pt x="6435196" y="688983"/>
                  <a:pt x="6426837" y="690125"/>
                  <a:pt x="6418949" y="692407"/>
                </a:cubicBezTo>
                <a:cubicBezTo>
                  <a:pt x="6411062" y="694689"/>
                  <a:pt x="6404215" y="698136"/>
                  <a:pt x="6398411" y="702750"/>
                </a:cubicBezTo>
                <a:cubicBezTo>
                  <a:pt x="6392607" y="707364"/>
                  <a:pt x="6387993" y="713168"/>
                  <a:pt x="6384570" y="720163"/>
                </a:cubicBezTo>
                <a:cubicBezTo>
                  <a:pt x="6381147" y="727158"/>
                  <a:pt x="6379436" y="735269"/>
                  <a:pt x="6379436" y="744496"/>
                </a:cubicBezTo>
                <a:cubicBezTo>
                  <a:pt x="6379436" y="752533"/>
                  <a:pt x="6380626" y="759429"/>
                  <a:pt x="6383007" y="765184"/>
                </a:cubicBezTo>
                <a:cubicBezTo>
                  <a:pt x="6385389" y="770938"/>
                  <a:pt x="6388489" y="775924"/>
                  <a:pt x="6392309" y="780141"/>
                </a:cubicBezTo>
                <a:cubicBezTo>
                  <a:pt x="6396129" y="784358"/>
                  <a:pt x="6400470" y="787979"/>
                  <a:pt x="6405332" y="791005"/>
                </a:cubicBezTo>
                <a:cubicBezTo>
                  <a:pt x="6410193" y="794031"/>
                  <a:pt x="6415204" y="796735"/>
                  <a:pt x="6420363" y="799116"/>
                </a:cubicBezTo>
                <a:cubicBezTo>
                  <a:pt x="6425523" y="801498"/>
                  <a:pt x="6430533" y="803755"/>
                  <a:pt x="6435395" y="805888"/>
                </a:cubicBezTo>
                <a:cubicBezTo>
                  <a:pt x="6440257" y="808021"/>
                  <a:pt x="6444598" y="810303"/>
                  <a:pt x="6448417" y="812734"/>
                </a:cubicBezTo>
                <a:cubicBezTo>
                  <a:pt x="6452237" y="815165"/>
                  <a:pt x="6455338" y="817943"/>
                  <a:pt x="6457719" y="821069"/>
                </a:cubicBezTo>
                <a:cubicBezTo>
                  <a:pt x="6460100" y="824194"/>
                  <a:pt x="6461291" y="827939"/>
                  <a:pt x="6461291" y="832305"/>
                </a:cubicBezTo>
                <a:cubicBezTo>
                  <a:pt x="6461291" y="836075"/>
                  <a:pt x="6460597" y="839498"/>
                  <a:pt x="6459207" y="842574"/>
                </a:cubicBezTo>
                <a:cubicBezTo>
                  <a:pt x="6457818" y="845650"/>
                  <a:pt x="6455809" y="848230"/>
                  <a:pt x="6453180" y="850313"/>
                </a:cubicBezTo>
                <a:cubicBezTo>
                  <a:pt x="6450551" y="852397"/>
                  <a:pt x="6447351" y="854009"/>
                  <a:pt x="6443580" y="855150"/>
                </a:cubicBezTo>
                <a:cubicBezTo>
                  <a:pt x="6439810" y="856291"/>
                  <a:pt x="6435544" y="856862"/>
                  <a:pt x="6430781" y="856862"/>
                </a:cubicBezTo>
                <a:cubicBezTo>
                  <a:pt x="6423538" y="856862"/>
                  <a:pt x="6417164" y="856043"/>
                  <a:pt x="6411657" y="854406"/>
                </a:cubicBezTo>
                <a:cubicBezTo>
                  <a:pt x="6406150" y="852769"/>
                  <a:pt x="6401412" y="850958"/>
                  <a:pt x="6397444" y="848974"/>
                </a:cubicBezTo>
                <a:cubicBezTo>
                  <a:pt x="6393475" y="846989"/>
                  <a:pt x="6390226" y="845179"/>
                  <a:pt x="6387696" y="843542"/>
                </a:cubicBezTo>
                <a:cubicBezTo>
                  <a:pt x="6385165" y="841904"/>
                  <a:pt x="6383206" y="841086"/>
                  <a:pt x="6381817" y="841086"/>
                </a:cubicBezTo>
                <a:cubicBezTo>
                  <a:pt x="6380825" y="841086"/>
                  <a:pt x="6379956" y="841359"/>
                  <a:pt x="6379212" y="841904"/>
                </a:cubicBezTo>
                <a:cubicBezTo>
                  <a:pt x="6378468" y="842450"/>
                  <a:pt x="6377873" y="843368"/>
                  <a:pt x="6377426" y="844658"/>
                </a:cubicBezTo>
                <a:cubicBezTo>
                  <a:pt x="6376980" y="845948"/>
                  <a:pt x="6376658" y="847634"/>
                  <a:pt x="6376459" y="849718"/>
                </a:cubicBezTo>
                <a:cubicBezTo>
                  <a:pt x="6376260" y="851802"/>
                  <a:pt x="6376161" y="854381"/>
                  <a:pt x="6376161" y="857457"/>
                </a:cubicBezTo>
                <a:cubicBezTo>
                  <a:pt x="6376161" y="862021"/>
                  <a:pt x="6376434" y="865518"/>
                  <a:pt x="6376980" y="867949"/>
                </a:cubicBezTo>
                <a:cubicBezTo>
                  <a:pt x="6377526" y="870380"/>
                  <a:pt x="6378443" y="872241"/>
                  <a:pt x="6379733" y="873530"/>
                </a:cubicBezTo>
                <a:cubicBezTo>
                  <a:pt x="6381023" y="874820"/>
                  <a:pt x="6383132" y="876309"/>
                  <a:pt x="6386058" y="877995"/>
                </a:cubicBezTo>
                <a:cubicBezTo>
                  <a:pt x="6388985" y="879682"/>
                  <a:pt x="6392632" y="881294"/>
                  <a:pt x="6396997" y="882832"/>
                </a:cubicBezTo>
                <a:cubicBezTo>
                  <a:pt x="6401363" y="884370"/>
                  <a:pt x="6406398" y="885685"/>
                  <a:pt x="6412103" y="886776"/>
                </a:cubicBezTo>
                <a:cubicBezTo>
                  <a:pt x="6417809" y="887867"/>
                  <a:pt x="6423985" y="888413"/>
                  <a:pt x="6430632" y="888413"/>
                </a:cubicBezTo>
                <a:cubicBezTo>
                  <a:pt x="6440455" y="888413"/>
                  <a:pt x="6449682" y="887123"/>
                  <a:pt x="6458314" y="884544"/>
                </a:cubicBezTo>
                <a:cubicBezTo>
                  <a:pt x="6466947" y="881964"/>
                  <a:pt x="6474487" y="878119"/>
                  <a:pt x="6480936" y="873010"/>
                </a:cubicBezTo>
                <a:cubicBezTo>
                  <a:pt x="6487386" y="867900"/>
                  <a:pt x="6492495" y="861525"/>
                  <a:pt x="6496266" y="853885"/>
                </a:cubicBezTo>
                <a:cubicBezTo>
                  <a:pt x="6500036" y="846245"/>
                  <a:pt x="6501921" y="837365"/>
                  <a:pt x="6501921" y="827245"/>
                </a:cubicBezTo>
                <a:cubicBezTo>
                  <a:pt x="6501921" y="819506"/>
                  <a:pt x="6500730" y="812784"/>
                  <a:pt x="6498349" y="807079"/>
                </a:cubicBezTo>
                <a:cubicBezTo>
                  <a:pt x="6495968" y="801374"/>
                  <a:pt x="6492843" y="796413"/>
                  <a:pt x="6488973" y="792196"/>
                </a:cubicBezTo>
                <a:cubicBezTo>
                  <a:pt x="6485104" y="787979"/>
                  <a:pt x="6480688" y="784358"/>
                  <a:pt x="6475727" y="781331"/>
                </a:cubicBezTo>
                <a:cubicBezTo>
                  <a:pt x="6470766" y="778305"/>
                  <a:pt x="6465706" y="775601"/>
                  <a:pt x="6460547" y="773220"/>
                </a:cubicBezTo>
                <a:cubicBezTo>
                  <a:pt x="6455388" y="770839"/>
                  <a:pt x="6450327" y="768582"/>
                  <a:pt x="6445366" y="766449"/>
                </a:cubicBezTo>
                <a:cubicBezTo>
                  <a:pt x="6440405" y="764315"/>
                  <a:pt x="6435966" y="762033"/>
                  <a:pt x="6432046" y="759602"/>
                </a:cubicBezTo>
                <a:cubicBezTo>
                  <a:pt x="6428127" y="757172"/>
                  <a:pt x="6425002" y="754393"/>
                  <a:pt x="6422670" y="751268"/>
                </a:cubicBezTo>
                <a:cubicBezTo>
                  <a:pt x="6420339" y="748143"/>
                  <a:pt x="6419173" y="744447"/>
                  <a:pt x="6419173" y="740180"/>
                </a:cubicBezTo>
                <a:cubicBezTo>
                  <a:pt x="6419173" y="737303"/>
                  <a:pt x="6419694" y="734575"/>
                  <a:pt x="6420735" y="731995"/>
                </a:cubicBezTo>
                <a:cubicBezTo>
                  <a:pt x="6421777" y="729415"/>
                  <a:pt x="6423365" y="727208"/>
                  <a:pt x="6425498" y="725372"/>
                </a:cubicBezTo>
                <a:cubicBezTo>
                  <a:pt x="6427631" y="723536"/>
                  <a:pt x="6430285" y="722098"/>
                  <a:pt x="6433460" y="721056"/>
                </a:cubicBezTo>
                <a:cubicBezTo>
                  <a:pt x="6436635" y="720014"/>
                  <a:pt x="6440356" y="719493"/>
                  <a:pt x="6444622" y="719493"/>
                </a:cubicBezTo>
                <a:cubicBezTo>
                  <a:pt x="6450079" y="719493"/>
                  <a:pt x="6455090" y="720163"/>
                  <a:pt x="6459654" y="721502"/>
                </a:cubicBezTo>
                <a:cubicBezTo>
                  <a:pt x="6464218" y="722842"/>
                  <a:pt x="6468236" y="724330"/>
                  <a:pt x="6471709" y="725967"/>
                </a:cubicBezTo>
                <a:cubicBezTo>
                  <a:pt x="6475182" y="727604"/>
                  <a:pt x="6478109" y="729118"/>
                  <a:pt x="6480490" y="730507"/>
                </a:cubicBezTo>
                <a:cubicBezTo>
                  <a:pt x="6482871" y="731896"/>
                  <a:pt x="6484607" y="732590"/>
                  <a:pt x="6485699" y="732590"/>
                </a:cubicBezTo>
                <a:cubicBezTo>
                  <a:pt x="6486790" y="732590"/>
                  <a:pt x="6487658" y="732292"/>
                  <a:pt x="6488303" y="731697"/>
                </a:cubicBezTo>
                <a:cubicBezTo>
                  <a:pt x="6488948" y="731102"/>
                  <a:pt x="6489444" y="730159"/>
                  <a:pt x="6489792" y="728869"/>
                </a:cubicBezTo>
                <a:cubicBezTo>
                  <a:pt x="6490139" y="727580"/>
                  <a:pt x="6490387" y="725943"/>
                  <a:pt x="6490536" y="723958"/>
                </a:cubicBezTo>
                <a:cubicBezTo>
                  <a:pt x="6490685" y="721974"/>
                  <a:pt x="6490759" y="719543"/>
                  <a:pt x="6490759" y="716666"/>
                </a:cubicBezTo>
                <a:cubicBezTo>
                  <a:pt x="6490759" y="714086"/>
                  <a:pt x="6490709" y="711928"/>
                  <a:pt x="6490610" y="710192"/>
                </a:cubicBezTo>
                <a:cubicBezTo>
                  <a:pt x="6490511" y="708455"/>
                  <a:pt x="6490337" y="707017"/>
                  <a:pt x="6490089" y="705875"/>
                </a:cubicBezTo>
                <a:cubicBezTo>
                  <a:pt x="6489841" y="704734"/>
                  <a:pt x="6489544" y="703817"/>
                  <a:pt x="6489196" y="703122"/>
                </a:cubicBezTo>
                <a:cubicBezTo>
                  <a:pt x="6488849" y="702428"/>
                  <a:pt x="6488179" y="701584"/>
                  <a:pt x="6487187" y="700592"/>
                </a:cubicBezTo>
                <a:cubicBezTo>
                  <a:pt x="6486195" y="699600"/>
                  <a:pt x="6484161" y="698360"/>
                  <a:pt x="6481085" y="696871"/>
                </a:cubicBezTo>
                <a:cubicBezTo>
                  <a:pt x="6478009" y="695383"/>
                  <a:pt x="6474487" y="694044"/>
                  <a:pt x="6470518" y="692853"/>
                </a:cubicBezTo>
                <a:cubicBezTo>
                  <a:pt x="6466550" y="691662"/>
                  <a:pt x="6462283" y="690720"/>
                  <a:pt x="6457719" y="690025"/>
                </a:cubicBezTo>
                <a:cubicBezTo>
                  <a:pt x="6453155" y="689331"/>
                  <a:pt x="6448591" y="688983"/>
                  <a:pt x="6444027" y="688983"/>
                </a:cubicBezTo>
                <a:close/>
                <a:moveTo>
                  <a:pt x="6128809" y="688983"/>
                </a:moveTo>
                <a:cubicBezTo>
                  <a:pt x="6113529" y="688983"/>
                  <a:pt x="6100110" y="691315"/>
                  <a:pt x="6088551" y="695978"/>
                </a:cubicBezTo>
                <a:cubicBezTo>
                  <a:pt x="6076992" y="700642"/>
                  <a:pt x="6067293" y="707339"/>
                  <a:pt x="6059455" y="716070"/>
                </a:cubicBezTo>
                <a:cubicBezTo>
                  <a:pt x="6051617" y="724801"/>
                  <a:pt x="6045713" y="735393"/>
                  <a:pt x="6041745" y="747845"/>
                </a:cubicBezTo>
                <a:cubicBezTo>
                  <a:pt x="6037776" y="760297"/>
                  <a:pt x="6035791" y="774312"/>
                  <a:pt x="6035791" y="789889"/>
                </a:cubicBezTo>
                <a:cubicBezTo>
                  <a:pt x="6035791" y="806855"/>
                  <a:pt x="6037652" y="821540"/>
                  <a:pt x="6041372" y="833942"/>
                </a:cubicBezTo>
                <a:cubicBezTo>
                  <a:pt x="6045093" y="846344"/>
                  <a:pt x="6050674" y="856564"/>
                  <a:pt x="6058116" y="864601"/>
                </a:cubicBezTo>
                <a:cubicBezTo>
                  <a:pt x="6065557" y="872637"/>
                  <a:pt x="6074859" y="878615"/>
                  <a:pt x="6086021" y="882535"/>
                </a:cubicBezTo>
                <a:cubicBezTo>
                  <a:pt x="6097183" y="886454"/>
                  <a:pt x="6110255" y="888413"/>
                  <a:pt x="6125237" y="888413"/>
                </a:cubicBezTo>
                <a:cubicBezTo>
                  <a:pt x="6140418" y="888413"/>
                  <a:pt x="6153787" y="886106"/>
                  <a:pt x="6165346" y="881493"/>
                </a:cubicBezTo>
                <a:cubicBezTo>
                  <a:pt x="6176905" y="876879"/>
                  <a:pt x="6186604" y="870182"/>
                  <a:pt x="6194442" y="861401"/>
                </a:cubicBezTo>
                <a:cubicBezTo>
                  <a:pt x="6202280" y="852620"/>
                  <a:pt x="6208184" y="841929"/>
                  <a:pt x="6212153" y="829328"/>
                </a:cubicBezTo>
                <a:cubicBezTo>
                  <a:pt x="6216121" y="816728"/>
                  <a:pt x="6218106" y="802440"/>
                  <a:pt x="6218106" y="786466"/>
                </a:cubicBezTo>
                <a:cubicBezTo>
                  <a:pt x="6218106" y="769797"/>
                  <a:pt x="6216196" y="755336"/>
                  <a:pt x="6212376" y="743083"/>
                </a:cubicBezTo>
                <a:cubicBezTo>
                  <a:pt x="6208556" y="730829"/>
                  <a:pt x="6202900" y="720684"/>
                  <a:pt x="6195410" y="712647"/>
                </a:cubicBezTo>
                <a:cubicBezTo>
                  <a:pt x="6187918" y="704610"/>
                  <a:pt x="6178592" y="698657"/>
                  <a:pt x="6167430" y="694788"/>
                </a:cubicBezTo>
                <a:cubicBezTo>
                  <a:pt x="6156268" y="690918"/>
                  <a:pt x="6143394" y="688983"/>
                  <a:pt x="6128809" y="688983"/>
                </a:cubicBezTo>
                <a:close/>
                <a:moveTo>
                  <a:pt x="5919259" y="688983"/>
                </a:moveTo>
                <a:cubicBezTo>
                  <a:pt x="5903979" y="688983"/>
                  <a:pt x="5890560" y="691315"/>
                  <a:pt x="5879001" y="695978"/>
                </a:cubicBezTo>
                <a:cubicBezTo>
                  <a:pt x="5867442" y="700642"/>
                  <a:pt x="5857743" y="707339"/>
                  <a:pt x="5849905" y="716070"/>
                </a:cubicBezTo>
                <a:cubicBezTo>
                  <a:pt x="5842067" y="724801"/>
                  <a:pt x="5836163" y="735393"/>
                  <a:pt x="5832195" y="747845"/>
                </a:cubicBezTo>
                <a:cubicBezTo>
                  <a:pt x="5828226" y="760297"/>
                  <a:pt x="5826241" y="774312"/>
                  <a:pt x="5826241" y="789889"/>
                </a:cubicBezTo>
                <a:cubicBezTo>
                  <a:pt x="5826241" y="806855"/>
                  <a:pt x="5828102" y="821540"/>
                  <a:pt x="5831822" y="833942"/>
                </a:cubicBezTo>
                <a:cubicBezTo>
                  <a:pt x="5835543" y="846344"/>
                  <a:pt x="5841124" y="856564"/>
                  <a:pt x="5848566" y="864601"/>
                </a:cubicBezTo>
                <a:cubicBezTo>
                  <a:pt x="5856007" y="872637"/>
                  <a:pt x="5865309" y="878615"/>
                  <a:pt x="5876471" y="882535"/>
                </a:cubicBezTo>
                <a:cubicBezTo>
                  <a:pt x="5887633" y="886454"/>
                  <a:pt x="5900705" y="888413"/>
                  <a:pt x="5915687" y="888413"/>
                </a:cubicBezTo>
                <a:cubicBezTo>
                  <a:pt x="5930868" y="888413"/>
                  <a:pt x="5944237" y="886106"/>
                  <a:pt x="5955796" y="881493"/>
                </a:cubicBezTo>
                <a:cubicBezTo>
                  <a:pt x="5967355" y="876879"/>
                  <a:pt x="5977054" y="870182"/>
                  <a:pt x="5984892" y="861401"/>
                </a:cubicBezTo>
                <a:cubicBezTo>
                  <a:pt x="5992730" y="852620"/>
                  <a:pt x="5998634" y="841929"/>
                  <a:pt x="6002603" y="829328"/>
                </a:cubicBezTo>
                <a:cubicBezTo>
                  <a:pt x="6006571" y="816728"/>
                  <a:pt x="6008556" y="802440"/>
                  <a:pt x="6008556" y="786466"/>
                </a:cubicBezTo>
                <a:cubicBezTo>
                  <a:pt x="6008556" y="769797"/>
                  <a:pt x="6006646" y="755336"/>
                  <a:pt x="6002826" y="743083"/>
                </a:cubicBezTo>
                <a:cubicBezTo>
                  <a:pt x="5999006" y="730829"/>
                  <a:pt x="5993351" y="720684"/>
                  <a:pt x="5985860" y="712647"/>
                </a:cubicBezTo>
                <a:cubicBezTo>
                  <a:pt x="5978368" y="704610"/>
                  <a:pt x="5969042" y="698657"/>
                  <a:pt x="5957880" y="694788"/>
                </a:cubicBezTo>
                <a:cubicBezTo>
                  <a:pt x="5946718" y="690918"/>
                  <a:pt x="5933844" y="688983"/>
                  <a:pt x="5919259" y="688983"/>
                </a:cubicBezTo>
                <a:close/>
                <a:moveTo>
                  <a:pt x="5223934" y="688983"/>
                </a:moveTo>
                <a:cubicBezTo>
                  <a:pt x="5208654" y="688983"/>
                  <a:pt x="5195235" y="691315"/>
                  <a:pt x="5183676" y="695978"/>
                </a:cubicBezTo>
                <a:cubicBezTo>
                  <a:pt x="5172117" y="700642"/>
                  <a:pt x="5162418" y="707339"/>
                  <a:pt x="5154580" y="716070"/>
                </a:cubicBezTo>
                <a:cubicBezTo>
                  <a:pt x="5146742" y="724801"/>
                  <a:pt x="5140838" y="735393"/>
                  <a:pt x="5136870" y="747845"/>
                </a:cubicBezTo>
                <a:cubicBezTo>
                  <a:pt x="5132901" y="760297"/>
                  <a:pt x="5130916" y="774312"/>
                  <a:pt x="5130916" y="789889"/>
                </a:cubicBezTo>
                <a:cubicBezTo>
                  <a:pt x="5130916" y="806855"/>
                  <a:pt x="5132777" y="821540"/>
                  <a:pt x="5136498" y="833942"/>
                </a:cubicBezTo>
                <a:cubicBezTo>
                  <a:pt x="5140218" y="846344"/>
                  <a:pt x="5145799" y="856564"/>
                  <a:pt x="5153241" y="864601"/>
                </a:cubicBezTo>
                <a:cubicBezTo>
                  <a:pt x="5160682" y="872637"/>
                  <a:pt x="5169984" y="878615"/>
                  <a:pt x="5181146" y="882535"/>
                </a:cubicBezTo>
                <a:cubicBezTo>
                  <a:pt x="5192308" y="886454"/>
                  <a:pt x="5205380" y="888413"/>
                  <a:pt x="5220362" y="888413"/>
                </a:cubicBezTo>
                <a:cubicBezTo>
                  <a:pt x="5235543" y="888413"/>
                  <a:pt x="5248912" y="886106"/>
                  <a:pt x="5260471" y="881493"/>
                </a:cubicBezTo>
                <a:cubicBezTo>
                  <a:pt x="5272030" y="876879"/>
                  <a:pt x="5281729" y="870182"/>
                  <a:pt x="5289567" y="861401"/>
                </a:cubicBezTo>
                <a:cubicBezTo>
                  <a:pt x="5297405" y="852620"/>
                  <a:pt x="5303309" y="841929"/>
                  <a:pt x="5307278" y="829328"/>
                </a:cubicBezTo>
                <a:cubicBezTo>
                  <a:pt x="5311247" y="816728"/>
                  <a:pt x="5313231" y="802440"/>
                  <a:pt x="5313231" y="786466"/>
                </a:cubicBezTo>
                <a:cubicBezTo>
                  <a:pt x="5313231" y="769797"/>
                  <a:pt x="5311321" y="755336"/>
                  <a:pt x="5307501" y="743083"/>
                </a:cubicBezTo>
                <a:cubicBezTo>
                  <a:pt x="5303681" y="730829"/>
                  <a:pt x="5298026" y="720684"/>
                  <a:pt x="5290535" y="712647"/>
                </a:cubicBezTo>
                <a:cubicBezTo>
                  <a:pt x="5283044" y="704610"/>
                  <a:pt x="5273717" y="698657"/>
                  <a:pt x="5262555" y="694788"/>
                </a:cubicBezTo>
                <a:cubicBezTo>
                  <a:pt x="5251393" y="690918"/>
                  <a:pt x="5238519" y="688983"/>
                  <a:pt x="5223934" y="688983"/>
                </a:cubicBezTo>
                <a:close/>
                <a:moveTo>
                  <a:pt x="5053377" y="688983"/>
                </a:moveTo>
                <a:cubicBezTo>
                  <a:pt x="5044546" y="688983"/>
                  <a:pt x="5036187" y="690125"/>
                  <a:pt x="5028300" y="692407"/>
                </a:cubicBezTo>
                <a:cubicBezTo>
                  <a:pt x="5020412" y="694689"/>
                  <a:pt x="5013566" y="698136"/>
                  <a:pt x="5007761" y="702750"/>
                </a:cubicBezTo>
                <a:cubicBezTo>
                  <a:pt x="5001957" y="707364"/>
                  <a:pt x="4997343" y="713168"/>
                  <a:pt x="4993920" y="720163"/>
                </a:cubicBezTo>
                <a:cubicBezTo>
                  <a:pt x="4990497" y="727158"/>
                  <a:pt x="4988786" y="735269"/>
                  <a:pt x="4988786" y="744496"/>
                </a:cubicBezTo>
                <a:cubicBezTo>
                  <a:pt x="4988786" y="752533"/>
                  <a:pt x="4989976" y="759429"/>
                  <a:pt x="4992358" y="765184"/>
                </a:cubicBezTo>
                <a:cubicBezTo>
                  <a:pt x="4994739" y="770938"/>
                  <a:pt x="4997839" y="775924"/>
                  <a:pt x="5001659" y="780141"/>
                </a:cubicBezTo>
                <a:cubicBezTo>
                  <a:pt x="5005479" y="784358"/>
                  <a:pt x="5009820" y="787979"/>
                  <a:pt x="5014682" y="791005"/>
                </a:cubicBezTo>
                <a:cubicBezTo>
                  <a:pt x="5019543" y="794031"/>
                  <a:pt x="5024554" y="796735"/>
                  <a:pt x="5029713" y="799116"/>
                </a:cubicBezTo>
                <a:cubicBezTo>
                  <a:pt x="5034873" y="801498"/>
                  <a:pt x="5039883" y="803755"/>
                  <a:pt x="5044745" y="805888"/>
                </a:cubicBezTo>
                <a:cubicBezTo>
                  <a:pt x="5049607" y="808021"/>
                  <a:pt x="5053948" y="810303"/>
                  <a:pt x="5057767" y="812734"/>
                </a:cubicBezTo>
                <a:cubicBezTo>
                  <a:pt x="5061587" y="815165"/>
                  <a:pt x="5064688" y="817943"/>
                  <a:pt x="5067069" y="821069"/>
                </a:cubicBezTo>
                <a:cubicBezTo>
                  <a:pt x="5069450" y="824194"/>
                  <a:pt x="5070641" y="827939"/>
                  <a:pt x="5070641" y="832305"/>
                </a:cubicBezTo>
                <a:cubicBezTo>
                  <a:pt x="5070641" y="836075"/>
                  <a:pt x="5069947" y="839498"/>
                  <a:pt x="5068558" y="842574"/>
                </a:cubicBezTo>
                <a:cubicBezTo>
                  <a:pt x="5067168" y="845650"/>
                  <a:pt x="5065159" y="848230"/>
                  <a:pt x="5062530" y="850313"/>
                </a:cubicBezTo>
                <a:cubicBezTo>
                  <a:pt x="5059901" y="852397"/>
                  <a:pt x="5056701" y="854009"/>
                  <a:pt x="5052931" y="855150"/>
                </a:cubicBezTo>
                <a:cubicBezTo>
                  <a:pt x="5049160" y="856291"/>
                  <a:pt x="5044894" y="856862"/>
                  <a:pt x="5040131" y="856862"/>
                </a:cubicBezTo>
                <a:cubicBezTo>
                  <a:pt x="5032888" y="856862"/>
                  <a:pt x="5026514" y="856043"/>
                  <a:pt x="5021007" y="854406"/>
                </a:cubicBezTo>
                <a:cubicBezTo>
                  <a:pt x="5015500" y="852769"/>
                  <a:pt x="5010762" y="850958"/>
                  <a:pt x="5006794" y="848974"/>
                </a:cubicBezTo>
                <a:cubicBezTo>
                  <a:pt x="5002825" y="846989"/>
                  <a:pt x="4999576" y="845179"/>
                  <a:pt x="4997046" y="843542"/>
                </a:cubicBezTo>
                <a:cubicBezTo>
                  <a:pt x="4994516" y="841904"/>
                  <a:pt x="4992556" y="841086"/>
                  <a:pt x="4991167" y="841086"/>
                </a:cubicBezTo>
                <a:cubicBezTo>
                  <a:pt x="4990175" y="841086"/>
                  <a:pt x="4989307" y="841359"/>
                  <a:pt x="4988562" y="841904"/>
                </a:cubicBezTo>
                <a:cubicBezTo>
                  <a:pt x="4987818" y="842450"/>
                  <a:pt x="4987223" y="843368"/>
                  <a:pt x="4986776" y="844658"/>
                </a:cubicBezTo>
                <a:cubicBezTo>
                  <a:pt x="4986330" y="845948"/>
                  <a:pt x="4986007" y="847634"/>
                  <a:pt x="4985809" y="849718"/>
                </a:cubicBezTo>
                <a:cubicBezTo>
                  <a:pt x="4985611" y="851802"/>
                  <a:pt x="4985511" y="854381"/>
                  <a:pt x="4985511" y="857457"/>
                </a:cubicBezTo>
                <a:cubicBezTo>
                  <a:pt x="4985511" y="862021"/>
                  <a:pt x="4985784" y="865518"/>
                  <a:pt x="4986330" y="867949"/>
                </a:cubicBezTo>
                <a:cubicBezTo>
                  <a:pt x="4986876" y="870380"/>
                  <a:pt x="4987793" y="872241"/>
                  <a:pt x="4989083" y="873530"/>
                </a:cubicBezTo>
                <a:cubicBezTo>
                  <a:pt x="4990373" y="874820"/>
                  <a:pt x="4992481" y="876309"/>
                  <a:pt x="4995408" y="877995"/>
                </a:cubicBezTo>
                <a:cubicBezTo>
                  <a:pt x="4998335" y="879682"/>
                  <a:pt x="5001982" y="881294"/>
                  <a:pt x="5006347" y="882832"/>
                </a:cubicBezTo>
                <a:cubicBezTo>
                  <a:pt x="5010713" y="884370"/>
                  <a:pt x="5015748" y="885685"/>
                  <a:pt x="5021453" y="886776"/>
                </a:cubicBezTo>
                <a:cubicBezTo>
                  <a:pt x="5027158" y="887867"/>
                  <a:pt x="5033335" y="888413"/>
                  <a:pt x="5039983" y="888413"/>
                </a:cubicBezTo>
                <a:cubicBezTo>
                  <a:pt x="5049805" y="888413"/>
                  <a:pt x="5059033" y="887123"/>
                  <a:pt x="5067665" y="884544"/>
                </a:cubicBezTo>
                <a:cubicBezTo>
                  <a:pt x="5076297" y="881964"/>
                  <a:pt x="5083837" y="878119"/>
                  <a:pt x="5090286" y="873010"/>
                </a:cubicBezTo>
                <a:cubicBezTo>
                  <a:pt x="5096736" y="867900"/>
                  <a:pt x="5101845" y="861525"/>
                  <a:pt x="5105616" y="853885"/>
                </a:cubicBezTo>
                <a:cubicBezTo>
                  <a:pt x="5109386" y="846245"/>
                  <a:pt x="5111271" y="837365"/>
                  <a:pt x="5111271" y="827245"/>
                </a:cubicBezTo>
                <a:cubicBezTo>
                  <a:pt x="5111271" y="819506"/>
                  <a:pt x="5110081" y="812784"/>
                  <a:pt x="5107699" y="807079"/>
                </a:cubicBezTo>
                <a:cubicBezTo>
                  <a:pt x="5105318" y="801374"/>
                  <a:pt x="5102193" y="796413"/>
                  <a:pt x="5098323" y="792196"/>
                </a:cubicBezTo>
                <a:cubicBezTo>
                  <a:pt x="5094454" y="787979"/>
                  <a:pt x="5090038" y="784358"/>
                  <a:pt x="5085077" y="781331"/>
                </a:cubicBezTo>
                <a:cubicBezTo>
                  <a:pt x="5080116" y="778305"/>
                  <a:pt x="5075056" y="775601"/>
                  <a:pt x="5069897" y="773220"/>
                </a:cubicBezTo>
                <a:cubicBezTo>
                  <a:pt x="5064738" y="770839"/>
                  <a:pt x="5059677" y="768582"/>
                  <a:pt x="5054716" y="766449"/>
                </a:cubicBezTo>
                <a:cubicBezTo>
                  <a:pt x="5049755" y="764315"/>
                  <a:pt x="5045315" y="762033"/>
                  <a:pt x="5041396" y="759602"/>
                </a:cubicBezTo>
                <a:cubicBezTo>
                  <a:pt x="5037477" y="757172"/>
                  <a:pt x="5034352" y="754393"/>
                  <a:pt x="5032020" y="751268"/>
                </a:cubicBezTo>
                <a:cubicBezTo>
                  <a:pt x="5029689" y="748143"/>
                  <a:pt x="5028523" y="744447"/>
                  <a:pt x="5028523" y="740180"/>
                </a:cubicBezTo>
                <a:cubicBezTo>
                  <a:pt x="5028523" y="737303"/>
                  <a:pt x="5029044" y="734575"/>
                  <a:pt x="5030085" y="731995"/>
                </a:cubicBezTo>
                <a:cubicBezTo>
                  <a:pt x="5031127" y="729415"/>
                  <a:pt x="5032715" y="727208"/>
                  <a:pt x="5034848" y="725372"/>
                </a:cubicBezTo>
                <a:cubicBezTo>
                  <a:pt x="5036981" y="723536"/>
                  <a:pt x="5039635" y="722098"/>
                  <a:pt x="5042810" y="721056"/>
                </a:cubicBezTo>
                <a:cubicBezTo>
                  <a:pt x="5045985" y="720014"/>
                  <a:pt x="5049706" y="719493"/>
                  <a:pt x="5053972" y="719493"/>
                </a:cubicBezTo>
                <a:cubicBezTo>
                  <a:pt x="5059429" y="719493"/>
                  <a:pt x="5064440" y="720163"/>
                  <a:pt x="5069004" y="721502"/>
                </a:cubicBezTo>
                <a:cubicBezTo>
                  <a:pt x="5073568" y="722842"/>
                  <a:pt x="5077586" y="724330"/>
                  <a:pt x="5081059" y="725967"/>
                </a:cubicBezTo>
                <a:cubicBezTo>
                  <a:pt x="5084532" y="727604"/>
                  <a:pt x="5087459" y="729118"/>
                  <a:pt x="5089840" y="730507"/>
                </a:cubicBezTo>
                <a:cubicBezTo>
                  <a:pt x="5092221" y="731896"/>
                  <a:pt x="5093957" y="732590"/>
                  <a:pt x="5095049" y="732590"/>
                </a:cubicBezTo>
                <a:cubicBezTo>
                  <a:pt x="5096140" y="732590"/>
                  <a:pt x="5097008" y="732292"/>
                  <a:pt x="5097653" y="731697"/>
                </a:cubicBezTo>
                <a:cubicBezTo>
                  <a:pt x="5098298" y="731102"/>
                  <a:pt x="5098794" y="730159"/>
                  <a:pt x="5099142" y="728869"/>
                </a:cubicBezTo>
                <a:cubicBezTo>
                  <a:pt x="5099489" y="727580"/>
                  <a:pt x="5099737" y="725943"/>
                  <a:pt x="5099886" y="723958"/>
                </a:cubicBezTo>
                <a:cubicBezTo>
                  <a:pt x="5100035" y="721974"/>
                  <a:pt x="5100109" y="719543"/>
                  <a:pt x="5100109" y="716666"/>
                </a:cubicBezTo>
                <a:cubicBezTo>
                  <a:pt x="5100109" y="714086"/>
                  <a:pt x="5100059" y="711928"/>
                  <a:pt x="5099960" y="710192"/>
                </a:cubicBezTo>
                <a:cubicBezTo>
                  <a:pt x="5099861" y="708455"/>
                  <a:pt x="5099687" y="707017"/>
                  <a:pt x="5099439" y="705875"/>
                </a:cubicBezTo>
                <a:cubicBezTo>
                  <a:pt x="5099191" y="704734"/>
                  <a:pt x="5098894" y="703817"/>
                  <a:pt x="5098546" y="703122"/>
                </a:cubicBezTo>
                <a:cubicBezTo>
                  <a:pt x="5098199" y="702428"/>
                  <a:pt x="5097529" y="701584"/>
                  <a:pt x="5096537" y="700592"/>
                </a:cubicBezTo>
                <a:cubicBezTo>
                  <a:pt x="5095545" y="699600"/>
                  <a:pt x="5093511" y="698360"/>
                  <a:pt x="5090435" y="696871"/>
                </a:cubicBezTo>
                <a:cubicBezTo>
                  <a:pt x="5087359" y="695383"/>
                  <a:pt x="5083837" y="694044"/>
                  <a:pt x="5079868" y="692853"/>
                </a:cubicBezTo>
                <a:cubicBezTo>
                  <a:pt x="5075900" y="691662"/>
                  <a:pt x="5071633" y="690720"/>
                  <a:pt x="5067069" y="690025"/>
                </a:cubicBezTo>
                <a:cubicBezTo>
                  <a:pt x="5062505" y="689331"/>
                  <a:pt x="5057941" y="688983"/>
                  <a:pt x="5053377" y="688983"/>
                </a:cubicBezTo>
                <a:close/>
                <a:moveTo>
                  <a:pt x="4871509" y="688983"/>
                </a:moveTo>
                <a:cubicBezTo>
                  <a:pt x="4856229" y="688983"/>
                  <a:pt x="4842810" y="691315"/>
                  <a:pt x="4831251" y="695978"/>
                </a:cubicBezTo>
                <a:cubicBezTo>
                  <a:pt x="4819692" y="700642"/>
                  <a:pt x="4809993" y="707339"/>
                  <a:pt x="4802155" y="716070"/>
                </a:cubicBezTo>
                <a:cubicBezTo>
                  <a:pt x="4794317" y="724801"/>
                  <a:pt x="4788413" y="735393"/>
                  <a:pt x="4784445" y="747845"/>
                </a:cubicBezTo>
                <a:cubicBezTo>
                  <a:pt x="4780476" y="760297"/>
                  <a:pt x="4778491" y="774312"/>
                  <a:pt x="4778491" y="789889"/>
                </a:cubicBezTo>
                <a:cubicBezTo>
                  <a:pt x="4778491" y="806855"/>
                  <a:pt x="4780352" y="821540"/>
                  <a:pt x="4784072" y="833942"/>
                </a:cubicBezTo>
                <a:cubicBezTo>
                  <a:pt x="4787793" y="846344"/>
                  <a:pt x="4793374" y="856564"/>
                  <a:pt x="4800816" y="864601"/>
                </a:cubicBezTo>
                <a:cubicBezTo>
                  <a:pt x="4808257" y="872637"/>
                  <a:pt x="4817559" y="878615"/>
                  <a:pt x="4828721" y="882535"/>
                </a:cubicBezTo>
                <a:cubicBezTo>
                  <a:pt x="4839883" y="886454"/>
                  <a:pt x="4852955" y="888413"/>
                  <a:pt x="4867937" y="888413"/>
                </a:cubicBezTo>
                <a:cubicBezTo>
                  <a:pt x="4883118" y="888413"/>
                  <a:pt x="4896487" y="886106"/>
                  <a:pt x="4908046" y="881493"/>
                </a:cubicBezTo>
                <a:cubicBezTo>
                  <a:pt x="4919605" y="876879"/>
                  <a:pt x="4929304" y="870182"/>
                  <a:pt x="4937142" y="861401"/>
                </a:cubicBezTo>
                <a:cubicBezTo>
                  <a:pt x="4944980" y="852620"/>
                  <a:pt x="4950884" y="841929"/>
                  <a:pt x="4954853" y="829328"/>
                </a:cubicBezTo>
                <a:cubicBezTo>
                  <a:pt x="4958821" y="816728"/>
                  <a:pt x="4960806" y="802440"/>
                  <a:pt x="4960806" y="786466"/>
                </a:cubicBezTo>
                <a:cubicBezTo>
                  <a:pt x="4960806" y="769797"/>
                  <a:pt x="4958896" y="755336"/>
                  <a:pt x="4955076" y="743083"/>
                </a:cubicBezTo>
                <a:cubicBezTo>
                  <a:pt x="4951256" y="730829"/>
                  <a:pt x="4945601" y="720684"/>
                  <a:pt x="4938110" y="712647"/>
                </a:cubicBezTo>
                <a:cubicBezTo>
                  <a:pt x="4930619" y="704610"/>
                  <a:pt x="4921292" y="698657"/>
                  <a:pt x="4910130" y="694788"/>
                </a:cubicBezTo>
                <a:cubicBezTo>
                  <a:pt x="4898968" y="690918"/>
                  <a:pt x="4886094" y="688983"/>
                  <a:pt x="4871509" y="688983"/>
                </a:cubicBezTo>
                <a:close/>
                <a:moveTo>
                  <a:pt x="815552" y="434735"/>
                </a:moveTo>
                <a:lnTo>
                  <a:pt x="804627" y="496762"/>
                </a:lnTo>
                <a:lnTo>
                  <a:pt x="870178" y="496762"/>
                </a:lnTo>
                <a:lnTo>
                  <a:pt x="837050" y="684252"/>
                </a:lnTo>
                <a:lnTo>
                  <a:pt x="915289" y="684252"/>
                </a:lnTo>
                <a:lnTo>
                  <a:pt x="948417" y="496762"/>
                </a:lnTo>
                <a:lnTo>
                  <a:pt x="1014672" y="496762"/>
                </a:lnTo>
                <a:lnTo>
                  <a:pt x="1025597" y="434735"/>
                </a:lnTo>
                <a:close/>
                <a:moveTo>
                  <a:pt x="448649" y="434735"/>
                </a:moveTo>
                <a:lnTo>
                  <a:pt x="404596" y="684252"/>
                </a:lnTo>
                <a:lnTo>
                  <a:pt x="482835" y="684252"/>
                </a:lnTo>
                <a:lnTo>
                  <a:pt x="526888" y="434735"/>
                </a:lnTo>
                <a:close/>
                <a:moveTo>
                  <a:pt x="679602" y="432268"/>
                </a:moveTo>
                <a:cubicBezTo>
                  <a:pt x="654462" y="432268"/>
                  <a:pt x="631672" y="437613"/>
                  <a:pt x="611232" y="448304"/>
                </a:cubicBezTo>
                <a:cubicBezTo>
                  <a:pt x="590791" y="458994"/>
                  <a:pt x="573874" y="473972"/>
                  <a:pt x="560482" y="493238"/>
                </a:cubicBezTo>
                <a:cubicBezTo>
                  <a:pt x="547090" y="512504"/>
                  <a:pt x="538280" y="534471"/>
                  <a:pt x="534050" y="559141"/>
                </a:cubicBezTo>
                <a:cubicBezTo>
                  <a:pt x="532406" y="568304"/>
                  <a:pt x="531583" y="577702"/>
                  <a:pt x="531583" y="587335"/>
                </a:cubicBezTo>
                <a:cubicBezTo>
                  <a:pt x="531583" y="607071"/>
                  <a:pt x="535578" y="624399"/>
                  <a:pt x="543566" y="639318"/>
                </a:cubicBezTo>
                <a:cubicBezTo>
                  <a:pt x="551554" y="654237"/>
                  <a:pt x="563302" y="665750"/>
                  <a:pt x="578808" y="673856"/>
                </a:cubicBezTo>
                <a:cubicBezTo>
                  <a:pt x="594315" y="681961"/>
                  <a:pt x="612994" y="686014"/>
                  <a:pt x="634844" y="686014"/>
                </a:cubicBezTo>
                <a:cubicBezTo>
                  <a:pt x="656459" y="686014"/>
                  <a:pt x="676489" y="681961"/>
                  <a:pt x="694932" y="673856"/>
                </a:cubicBezTo>
                <a:cubicBezTo>
                  <a:pt x="713376" y="665750"/>
                  <a:pt x="729294" y="654296"/>
                  <a:pt x="742686" y="639494"/>
                </a:cubicBezTo>
                <a:cubicBezTo>
                  <a:pt x="756078" y="624692"/>
                  <a:pt x="766298" y="607423"/>
                  <a:pt x="773347" y="587688"/>
                </a:cubicBezTo>
                <a:lnTo>
                  <a:pt x="690879" y="587688"/>
                </a:lnTo>
                <a:cubicBezTo>
                  <a:pt x="685711" y="595911"/>
                  <a:pt x="679250" y="602313"/>
                  <a:pt x="671496" y="606895"/>
                </a:cubicBezTo>
                <a:cubicBezTo>
                  <a:pt x="663743" y="611476"/>
                  <a:pt x="655402" y="613767"/>
                  <a:pt x="646474" y="613767"/>
                </a:cubicBezTo>
                <a:cubicBezTo>
                  <a:pt x="635431" y="613767"/>
                  <a:pt x="626914" y="610243"/>
                  <a:pt x="620923" y="603194"/>
                </a:cubicBezTo>
                <a:cubicBezTo>
                  <a:pt x="614932" y="596146"/>
                  <a:pt x="611936" y="586513"/>
                  <a:pt x="611936" y="574296"/>
                </a:cubicBezTo>
                <a:cubicBezTo>
                  <a:pt x="611936" y="568892"/>
                  <a:pt x="612406" y="563840"/>
                  <a:pt x="613346" y="559141"/>
                </a:cubicBezTo>
                <a:cubicBezTo>
                  <a:pt x="616165" y="542460"/>
                  <a:pt x="622274" y="529185"/>
                  <a:pt x="631672" y="519317"/>
                </a:cubicBezTo>
                <a:cubicBezTo>
                  <a:pt x="641070" y="509449"/>
                  <a:pt x="652348" y="504515"/>
                  <a:pt x="665505" y="504515"/>
                </a:cubicBezTo>
                <a:cubicBezTo>
                  <a:pt x="674433" y="504515"/>
                  <a:pt x="681951" y="506806"/>
                  <a:pt x="688060" y="511388"/>
                </a:cubicBezTo>
                <a:cubicBezTo>
                  <a:pt x="694169" y="515969"/>
                  <a:pt x="698398" y="522372"/>
                  <a:pt x="700747" y="530595"/>
                </a:cubicBezTo>
                <a:lnTo>
                  <a:pt x="783215" y="530595"/>
                </a:lnTo>
                <a:cubicBezTo>
                  <a:pt x="783450" y="510859"/>
                  <a:pt x="779456" y="493590"/>
                  <a:pt x="771232" y="478788"/>
                </a:cubicBezTo>
                <a:cubicBezTo>
                  <a:pt x="763009" y="463987"/>
                  <a:pt x="751086" y="452533"/>
                  <a:pt x="735461" y="444427"/>
                </a:cubicBezTo>
                <a:cubicBezTo>
                  <a:pt x="719837" y="436321"/>
                  <a:pt x="701217" y="432268"/>
                  <a:pt x="679602" y="432268"/>
                </a:cubicBezTo>
                <a:close/>
                <a:moveTo>
                  <a:pt x="3791761" y="378528"/>
                </a:moveTo>
                <a:cubicBezTo>
                  <a:pt x="3781442" y="378528"/>
                  <a:pt x="3772587" y="382199"/>
                  <a:pt x="3765195" y="389541"/>
                </a:cubicBezTo>
                <a:cubicBezTo>
                  <a:pt x="3757803" y="396883"/>
                  <a:pt x="3754108" y="405764"/>
                  <a:pt x="3754108" y="416182"/>
                </a:cubicBezTo>
                <a:cubicBezTo>
                  <a:pt x="3754108" y="426600"/>
                  <a:pt x="3757803" y="435504"/>
                  <a:pt x="3765195" y="442896"/>
                </a:cubicBezTo>
                <a:cubicBezTo>
                  <a:pt x="3772587" y="450288"/>
                  <a:pt x="3781442" y="453984"/>
                  <a:pt x="3791761" y="453984"/>
                </a:cubicBezTo>
                <a:cubicBezTo>
                  <a:pt x="3802179" y="453984"/>
                  <a:pt x="3811084" y="450288"/>
                  <a:pt x="3818476" y="442896"/>
                </a:cubicBezTo>
                <a:cubicBezTo>
                  <a:pt x="3825867" y="435504"/>
                  <a:pt x="3829563" y="426600"/>
                  <a:pt x="3829563" y="416182"/>
                </a:cubicBezTo>
                <a:cubicBezTo>
                  <a:pt x="3829563" y="405764"/>
                  <a:pt x="3825867" y="396883"/>
                  <a:pt x="3818476" y="389541"/>
                </a:cubicBezTo>
                <a:cubicBezTo>
                  <a:pt x="3811084" y="382199"/>
                  <a:pt x="3802179" y="378528"/>
                  <a:pt x="3791761" y="378528"/>
                </a:cubicBezTo>
                <a:close/>
                <a:moveTo>
                  <a:pt x="5645862" y="360371"/>
                </a:moveTo>
                <a:lnTo>
                  <a:pt x="5663424" y="360371"/>
                </a:lnTo>
                <a:cubicBezTo>
                  <a:pt x="5667888" y="360371"/>
                  <a:pt x="5671386" y="360520"/>
                  <a:pt x="5673916" y="360817"/>
                </a:cubicBezTo>
                <a:cubicBezTo>
                  <a:pt x="5676446" y="361115"/>
                  <a:pt x="5678703" y="361512"/>
                  <a:pt x="5680688" y="362008"/>
                </a:cubicBezTo>
                <a:cubicBezTo>
                  <a:pt x="5687236" y="363794"/>
                  <a:pt x="5691949" y="366870"/>
                  <a:pt x="5694826" y="371235"/>
                </a:cubicBezTo>
                <a:cubicBezTo>
                  <a:pt x="5697704" y="375601"/>
                  <a:pt x="5699142" y="380959"/>
                  <a:pt x="5699142" y="387309"/>
                </a:cubicBezTo>
                <a:cubicBezTo>
                  <a:pt x="5699142" y="391476"/>
                  <a:pt x="5698448" y="395246"/>
                  <a:pt x="5697059" y="398620"/>
                </a:cubicBezTo>
                <a:cubicBezTo>
                  <a:pt x="5695670" y="401993"/>
                  <a:pt x="5693586" y="404895"/>
                  <a:pt x="5690808" y="407326"/>
                </a:cubicBezTo>
                <a:cubicBezTo>
                  <a:pt x="5688030" y="409757"/>
                  <a:pt x="5684557" y="411642"/>
                  <a:pt x="5680390" y="412982"/>
                </a:cubicBezTo>
                <a:cubicBezTo>
                  <a:pt x="5676223" y="414321"/>
                  <a:pt x="5671361" y="414991"/>
                  <a:pt x="5665805" y="414991"/>
                </a:cubicBezTo>
                <a:lnTo>
                  <a:pt x="5645862" y="414991"/>
                </a:lnTo>
                <a:close/>
                <a:moveTo>
                  <a:pt x="4584420" y="359180"/>
                </a:moveTo>
                <a:cubicBezTo>
                  <a:pt x="4593945" y="359180"/>
                  <a:pt x="4601882" y="360793"/>
                  <a:pt x="4608232" y="364017"/>
                </a:cubicBezTo>
                <a:cubicBezTo>
                  <a:pt x="4614582" y="367242"/>
                  <a:pt x="4619667" y="371806"/>
                  <a:pt x="4623487" y="377709"/>
                </a:cubicBezTo>
                <a:cubicBezTo>
                  <a:pt x="4627307" y="383613"/>
                  <a:pt x="4630011" y="390707"/>
                  <a:pt x="4631598" y="398992"/>
                </a:cubicBezTo>
                <a:cubicBezTo>
                  <a:pt x="4633186" y="407277"/>
                  <a:pt x="4633979" y="416479"/>
                  <a:pt x="4633979" y="426600"/>
                </a:cubicBezTo>
                <a:cubicBezTo>
                  <a:pt x="4633979" y="435827"/>
                  <a:pt x="4633161" y="444533"/>
                  <a:pt x="4631524" y="452719"/>
                </a:cubicBezTo>
                <a:cubicBezTo>
                  <a:pt x="4629887" y="460904"/>
                  <a:pt x="4627084" y="468073"/>
                  <a:pt x="4623115" y="474225"/>
                </a:cubicBezTo>
                <a:cubicBezTo>
                  <a:pt x="4619146" y="480376"/>
                  <a:pt x="4613937" y="485238"/>
                  <a:pt x="4607488" y="488810"/>
                </a:cubicBezTo>
                <a:cubicBezTo>
                  <a:pt x="4601039" y="492382"/>
                  <a:pt x="4593002" y="494167"/>
                  <a:pt x="4583378" y="494167"/>
                </a:cubicBezTo>
                <a:cubicBezTo>
                  <a:pt x="4573754" y="494167"/>
                  <a:pt x="4565767" y="492605"/>
                  <a:pt x="4559416" y="489479"/>
                </a:cubicBezTo>
                <a:cubicBezTo>
                  <a:pt x="4553066" y="486354"/>
                  <a:pt x="4548006" y="481815"/>
                  <a:pt x="4544236" y="475862"/>
                </a:cubicBezTo>
                <a:cubicBezTo>
                  <a:pt x="4540466" y="469908"/>
                  <a:pt x="4537787" y="462740"/>
                  <a:pt x="4536199" y="454356"/>
                </a:cubicBezTo>
                <a:cubicBezTo>
                  <a:pt x="4534612" y="445972"/>
                  <a:pt x="4533818" y="436521"/>
                  <a:pt x="4533818" y="426004"/>
                </a:cubicBezTo>
                <a:cubicBezTo>
                  <a:pt x="4533818" y="416975"/>
                  <a:pt x="4534637" y="408418"/>
                  <a:pt x="4536274" y="400331"/>
                </a:cubicBezTo>
                <a:cubicBezTo>
                  <a:pt x="4537911" y="392245"/>
                  <a:pt x="4540714" y="385176"/>
                  <a:pt x="4544682" y="379123"/>
                </a:cubicBezTo>
                <a:cubicBezTo>
                  <a:pt x="4548651" y="373071"/>
                  <a:pt x="4553860" y="368234"/>
                  <a:pt x="4560309" y="364613"/>
                </a:cubicBezTo>
                <a:cubicBezTo>
                  <a:pt x="4566759" y="360991"/>
                  <a:pt x="4574795" y="359180"/>
                  <a:pt x="4584420" y="359180"/>
                </a:cubicBezTo>
                <a:close/>
                <a:moveTo>
                  <a:pt x="4374870" y="359180"/>
                </a:moveTo>
                <a:cubicBezTo>
                  <a:pt x="4384395" y="359180"/>
                  <a:pt x="4392332" y="360793"/>
                  <a:pt x="4398682" y="364017"/>
                </a:cubicBezTo>
                <a:cubicBezTo>
                  <a:pt x="4405032" y="367242"/>
                  <a:pt x="4410117" y="371806"/>
                  <a:pt x="4413937" y="377709"/>
                </a:cubicBezTo>
                <a:cubicBezTo>
                  <a:pt x="4417757" y="383613"/>
                  <a:pt x="4420461" y="390707"/>
                  <a:pt x="4422048" y="398992"/>
                </a:cubicBezTo>
                <a:cubicBezTo>
                  <a:pt x="4423636" y="407277"/>
                  <a:pt x="4424429" y="416479"/>
                  <a:pt x="4424429" y="426600"/>
                </a:cubicBezTo>
                <a:cubicBezTo>
                  <a:pt x="4424429" y="435827"/>
                  <a:pt x="4423611" y="444533"/>
                  <a:pt x="4421974" y="452719"/>
                </a:cubicBezTo>
                <a:cubicBezTo>
                  <a:pt x="4420337" y="460904"/>
                  <a:pt x="4417534" y="468073"/>
                  <a:pt x="4413565" y="474225"/>
                </a:cubicBezTo>
                <a:cubicBezTo>
                  <a:pt x="4409596" y="480376"/>
                  <a:pt x="4404387" y="485238"/>
                  <a:pt x="4397938" y="488810"/>
                </a:cubicBezTo>
                <a:cubicBezTo>
                  <a:pt x="4391489" y="492382"/>
                  <a:pt x="4383452" y="494167"/>
                  <a:pt x="4373828" y="494167"/>
                </a:cubicBezTo>
                <a:cubicBezTo>
                  <a:pt x="4364204" y="494167"/>
                  <a:pt x="4356217" y="492605"/>
                  <a:pt x="4349866" y="489479"/>
                </a:cubicBezTo>
                <a:cubicBezTo>
                  <a:pt x="4343516" y="486354"/>
                  <a:pt x="4338456" y="481815"/>
                  <a:pt x="4334686" y="475862"/>
                </a:cubicBezTo>
                <a:cubicBezTo>
                  <a:pt x="4330916" y="469908"/>
                  <a:pt x="4328237" y="462740"/>
                  <a:pt x="4326649" y="454356"/>
                </a:cubicBezTo>
                <a:cubicBezTo>
                  <a:pt x="4325062" y="445972"/>
                  <a:pt x="4324268" y="436521"/>
                  <a:pt x="4324268" y="426004"/>
                </a:cubicBezTo>
                <a:cubicBezTo>
                  <a:pt x="4324268" y="416975"/>
                  <a:pt x="4325087" y="408418"/>
                  <a:pt x="4326724" y="400331"/>
                </a:cubicBezTo>
                <a:cubicBezTo>
                  <a:pt x="4328361" y="392245"/>
                  <a:pt x="4331164" y="385176"/>
                  <a:pt x="4335132" y="379123"/>
                </a:cubicBezTo>
                <a:cubicBezTo>
                  <a:pt x="4339101" y="373071"/>
                  <a:pt x="4344310" y="368234"/>
                  <a:pt x="4350759" y="364613"/>
                </a:cubicBezTo>
                <a:cubicBezTo>
                  <a:pt x="4357209" y="360991"/>
                  <a:pt x="4365245" y="359180"/>
                  <a:pt x="4374870" y="359180"/>
                </a:cubicBezTo>
                <a:close/>
                <a:moveTo>
                  <a:pt x="6218404" y="330457"/>
                </a:moveTo>
                <a:cubicBezTo>
                  <a:pt x="6215129" y="330457"/>
                  <a:pt x="6212376" y="331424"/>
                  <a:pt x="6210144" y="333359"/>
                </a:cubicBezTo>
                <a:cubicBezTo>
                  <a:pt x="6207911" y="335293"/>
                  <a:pt x="6206795" y="338444"/>
                  <a:pt x="6206795" y="342809"/>
                </a:cubicBezTo>
                <a:lnTo>
                  <a:pt x="6206795" y="510687"/>
                </a:lnTo>
                <a:cubicBezTo>
                  <a:pt x="6206795" y="515053"/>
                  <a:pt x="6207911" y="518203"/>
                  <a:pt x="6210144" y="520138"/>
                </a:cubicBezTo>
                <a:cubicBezTo>
                  <a:pt x="6212376" y="522073"/>
                  <a:pt x="6215129" y="523040"/>
                  <a:pt x="6218404" y="523040"/>
                </a:cubicBezTo>
                <a:lnTo>
                  <a:pt x="6315142" y="523040"/>
                </a:lnTo>
                <a:cubicBezTo>
                  <a:pt x="6316035" y="523040"/>
                  <a:pt x="6316853" y="522767"/>
                  <a:pt x="6317597" y="522222"/>
                </a:cubicBezTo>
                <a:cubicBezTo>
                  <a:pt x="6318342" y="521676"/>
                  <a:pt x="6318962" y="520808"/>
                  <a:pt x="6319458" y="519617"/>
                </a:cubicBezTo>
                <a:cubicBezTo>
                  <a:pt x="6319954" y="518426"/>
                  <a:pt x="6320326" y="516864"/>
                  <a:pt x="6320574" y="514929"/>
                </a:cubicBezTo>
                <a:cubicBezTo>
                  <a:pt x="6320822" y="512994"/>
                  <a:pt x="6320946" y="510588"/>
                  <a:pt x="6320946" y="507711"/>
                </a:cubicBezTo>
                <a:cubicBezTo>
                  <a:pt x="6320946" y="504834"/>
                  <a:pt x="6320822" y="502427"/>
                  <a:pt x="6320574" y="500493"/>
                </a:cubicBezTo>
                <a:cubicBezTo>
                  <a:pt x="6320326" y="498558"/>
                  <a:pt x="6319954" y="496995"/>
                  <a:pt x="6319458" y="495805"/>
                </a:cubicBezTo>
                <a:cubicBezTo>
                  <a:pt x="6318962" y="494614"/>
                  <a:pt x="6318342" y="493746"/>
                  <a:pt x="6317597" y="493200"/>
                </a:cubicBezTo>
                <a:cubicBezTo>
                  <a:pt x="6316853" y="492654"/>
                  <a:pt x="6316035" y="492382"/>
                  <a:pt x="6315142" y="492382"/>
                </a:cubicBezTo>
                <a:lnTo>
                  <a:pt x="6245788" y="492382"/>
                </a:lnTo>
                <a:lnTo>
                  <a:pt x="6245788" y="438059"/>
                </a:lnTo>
                <a:lnTo>
                  <a:pt x="6303980" y="438059"/>
                </a:lnTo>
                <a:cubicBezTo>
                  <a:pt x="6304873" y="438059"/>
                  <a:pt x="6305691" y="437811"/>
                  <a:pt x="6306435" y="437315"/>
                </a:cubicBezTo>
                <a:cubicBezTo>
                  <a:pt x="6307180" y="436819"/>
                  <a:pt x="6307800" y="436000"/>
                  <a:pt x="6308296" y="434859"/>
                </a:cubicBezTo>
                <a:cubicBezTo>
                  <a:pt x="6308792" y="433718"/>
                  <a:pt x="6309164" y="432205"/>
                  <a:pt x="6309412" y="430320"/>
                </a:cubicBezTo>
                <a:cubicBezTo>
                  <a:pt x="6309660" y="428435"/>
                  <a:pt x="6309784" y="426054"/>
                  <a:pt x="6309784" y="423176"/>
                </a:cubicBezTo>
                <a:cubicBezTo>
                  <a:pt x="6309784" y="420398"/>
                  <a:pt x="6309660" y="418042"/>
                  <a:pt x="6309412" y="416107"/>
                </a:cubicBezTo>
                <a:cubicBezTo>
                  <a:pt x="6309164" y="414172"/>
                  <a:pt x="6308792" y="412634"/>
                  <a:pt x="6308296" y="411493"/>
                </a:cubicBezTo>
                <a:cubicBezTo>
                  <a:pt x="6307800" y="410352"/>
                  <a:pt x="6307180" y="409509"/>
                  <a:pt x="6306435" y="408963"/>
                </a:cubicBezTo>
                <a:cubicBezTo>
                  <a:pt x="6305691" y="408418"/>
                  <a:pt x="6304873" y="408145"/>
                  <a:pt x="6303980" y="408145"/>
                </a:cubicBezTo>
                <a:lnTo>
                  <a:pt x="6245788" y="408145"/>
                </a:lnTo>
                <a:lnTo>
                  <a:pt x="6245788" y="361115"/>
                </a:lnTo>
                <a:lnTo>
                  <a:pt x="6314547" y="361115"/>
                </a:lnTo>
                <a:cubicBezTo>
                  <a:pt x="6315439" y="361115"/>
                  <a:pt x="6316233" y="360842"/>
                  <a:pt x="6316928" y="360297"/>
                </a:cubicBezTo>
                <a:cubicBezTo>
                  <a:pt x="6317622" y="359751"/>
                  <a:pt x="6318218" y="358883"/>
                  <a:pt x="6318714" y="357692"/>
                </a:cubicBezTo>
                <a:cubicBezTo>
                  <a:pt x="6319210" y="356501"/>
                  <a:pt x="6319582" y="354939"/>
                  <a:pt x="6319830" y="353004"/>
                </a:cubicBezTo>
                <a:cubicBezTo>
                  <a:pt x="6320078" y="351069"/>
                  <a:pt x="6320202" y="348713"/>
                  <a:pt x="6320202" y="345935"/>
                </a:cubicBezTo>
                <a:cubicBezTo>
                  <a:pt x="6320202" y="342958"/>
                  <a:pt x="6320078" y="340502"/>
                  <a:pt x="6319830" y="338568"/>
                </a:cubicBezTo>
                <a:cubicBezTo>
                  <a:pt x="6319582" y="336633"/>
                  <a:pt x="6319210" y="335045"/>
                  <a:pt x="6318714" y="333805"/>
                </a:cubicBezTo>
                <a:cubicBezTo>
                  <a:pt x="6318218" y="332565"/>
                  <a:pt x="6317622" y="331697"/>
                  <a:pt x="6316928" y="331201"/>
                </a:cubicBezTo>
                <a:cubicBezTo>
                  <a:pt x="6316233" y="330705"/>
                  <a:pt x="6315439" y="330457"/>
                  <a:pt x="6314547" y="330457"/>
                </a:cubicBezTo>
                <a:close/>
                <a:moveTo>
                  <a:pt x="5618329" y="330457"/>
                </a:moveTo>
                <a:cubicBezTo>
                  <a:pt x="5615054" y="330457"/>
                  <a:pt x="5612301" y="331424"/>
                  <a:pt x="5610069" y="333359"/>
                </a:cubicBezTo>
                <a:cubicBezTo>
                  <a:pt x="5607836" y="335293"/>
                  <a:pt x="5606720" y="338444"/>
                  <a:pt x="5606720" y="342809"/>
                </a:cubicBezTo>
                <a:lnTo>
                  <a:pt x="5606720" y="517682"/>
                </a:lnTo>
                <a:cubicBezTo>
                  <a:pt x="5606720" y="518675"/>
                  <a:pt x="5607018" y="519567"/>
                  <a:pt x="5607613" y="520361"/>
                </a:cubicBezTo>
                <a:cubicBezTo>
                  <a:pt x="5608208" y="521155"/>
                  <a:pt x="5609250" y="521800"/>
                  <a:pt x="5610738" y="522296"/>
                </a:cubicBezTo>
                <a:cubicBezTo>
                  <a:pt x="5612227" y="522792"/>
                  <a:pt x="5614236" y="523189"/>
                  <a:pt x="5616766" y="523487"/>
                </a:cubicBezTo>
                <a:cubicBezTo>
                  <a:pt x="5619296" y="523784"/>
                  <a:pt x="5622446" y="523933"/>
                  <a:pt x="5626216" y="523933"/>
                </a:cubicBezTo>
                <a:cubicBezTo>
                  <a:pt x="5630086" y="523933"/>
                  <a:pt x="5633261" y="523784"/>
                  <a:pt x="5635741" y="523487"/>
                </a:cubicBezTo>
                <a:cubicBezTo>
                  <a:pt x="5638222" y="523189"/>
                  <a:pt x="5640206" y="522792"/>
                  <a:pt x="5641695" y="522296"/>
                </a:cubicBezTo>
                <a:cubicBezTo>
                  <a:pt x="5643183" y="521800"/>
                  <a:pt x="5644249" y="521155"/>
                  <a:pt x="5644894" y="520361"/>
                </a:cubicBezTo>
                <a:cubicBezTo>
                  <a:pt x="5645539" y="519567"/>
                  <a:pt x="5645862" y="518675"/>
                  <a:pt x="5645862" y="517682"/>
                </a:cubicBezTo>
                <a:lnTo>
                  <a:pt x="5645862" y="444310"/>
                </a:lnTo>
                <a:lnTo>
                  <a:pt x="5658066" y="444310"/>
                </a:lnTo>
                <a:cubicBezTo>
                  <a:pt x="5662233" y="444310"/>
                  <a:pt x="5665904" y="444955"/>
                  <a:pt x="5669079" y="446245"/>
                </a:cubicBezTo>
                <a:cubicBezTo>
                  <a:pt x="5672254" y="447535"/>
                  <a:pt x="5675057" y="449445"/>
                  <a:pt x="5677488" y="451975"/>
                </a:cubicBezTo>
                <a:cubicBezTo>
                  <a:pt x="5679919" y="454505"/>
                  <a:pt x="5682126" y="457655"/>
                  <a:pt x="5684111" y="461425"/>
                </a:cubicBezTo>
                <a:cubicBezTo>
                  <a:pt x="5686095" y="465196"/>
                  <a:pt x="5688129" y="469512"/>
                  <a:pt x="5690213" y="474373"/>
                </a:cubicBezTo>
                <a:lnTo>
                  <a:pt x="5707477" y="517385"/>
                </a:lnTo>
                <a:cubicBezTo>
                  <a:pt x="5707874" y="518575"/>
                  <a:pt x="5708370" y="519592"/>
                  <a:pt x="5708965" y="520436"/>
                </a:cubicBezTo>
                <a:cubicBezTo>
                  <a:pt x="5709560" y="521279"/>
                  <a:pt x="5710577" y="521974"/>
                  <a:pt x="5712016" y="522519"/>
                </a:cubicBezTo>
                <a:cubicBezTo>
                  <a:pt x="5713454" y="523065"/>
                  <a:pt x="5715414" y="523437"/>
                  <a:pt x="5717895" y="523635"/>
                </a:cubicBezTo>
                <a:cubicBezTo>
                  <a:pt x="5720375" y="523834"/>
                  <a:pt x="5723699" y="523933"/>
                  <a:pt x="5727866" y="523933"/>
                </a:cubicBezTo>
                <a:cubicBezTo>
                  <a:pt x="5732827" y="523933"/>
                  <a:pt x="5736746" y="523834"/>
                  <a:pt x="5739624" y="523635"/>
                </a:cubicBezTo>
                <a:cubicBezTo>
                  <a:pt x="5742501" y="523437"/>
                  <a:pt x="5744684" y="523090"/>
                  <a:pt x="5746172" y="522594"/>
                </a:cubicBezTo>
                <a:cubicBezTo>
                  <a:pt x="5747660" y="522098"/>
                  <a:pt x="5748603" y="521477"/>
                  <a:pt x="5749000" y="520733"/>
                </a:cubicBezTo>
                <a:cubicBezTo>
                  <a:pt x="5749397" y="519989"/>
                  <a:pt x="5749595" y="519071"/>
                  <a:pt x="5749595" y="517980"/>
                </a:cubicBezTo>
                <a:cubicBezTo>
                  <a:pt x="5749595" y="516988"/>
                  <a:pt x="5749347" y="515624"/>
                  <a:pt x="5748851" y="513887"/>
                </a:cubicBezTo>
                <a:cubicBezTo>
                  <a:pt x="5748355" y="512151"/>
                  <a:pt x="5747363" y="509398"/>
                  <a:pt x="5745874" y="505627"/>
                </a:cubicBezTo>
                <a:lnTo>
                  <a:pt x="5729652" y="467676"/>
                </a:lnTo>
                <a:cubicBezTo>
                  <a:pt x="5727767" y="463112"/>
                  <a:pt x="5725832" y="459019"/>
                  <a:pt x="5723848" y="455398"/>
                </a:cubicBezTo>
                <a:cubicBezTo>
                  <a:pt x="5721863" y="451776"/>
                  <a:pt x="5719755" y="448552"/>
                  <a:pt x="5717523" y="445724"/>
                </a:cubicBezTo>
                <a:cubicBezTo>
                  <a:pt x="5715290" y="442896"/>
                  <a:pt x="5712909" y="440490"/>
                  <a:pt x="5710379" y="438506"/>
                </a:cubicBezTo>
                <a:cubicBezTo>
                  <a:pt x="5707849" y="436521"/>
                  <a:pt x="5705145" y="434835"/>
                  <a:pt x="5702268" y="433446"/>
                </a:cubicBezTo>
                <a:cubicBezTo>
                  <a:pt x="5708221" y="431560"/>
                  <a:pt x="5713529" y="429080"/>
                  <a:pt x="5718192" y="426004"/>
                </a:cubicBezTo>
                <a:cubicBezTo>
                  <a:pt x="5722856" y="422928"/>
                  <a:pt x="5726775" y="419307"/>
                  <a:pt x="5729950" y="415140"/>
                </a:cubicBezTo>
                <a:cubicBezTo>
                  <a:pt x="5733125" y="410973"/>
                  <a:pt x="5735531" y="406235"/>
                  <a:pt x="5737168" y="400927"/>
                </a:cubicBezTo>
                <a:cubicBezTo>
                  <a:pt x="5738805" y="395618"/>
                  <a:pt x="5739624" y="389740"/>
                  <a:pt x="5739624" y="383291"/>
                </a:cubicBezTo>
                <a:cubicBezTo>
                  <a:pt x="5739624" y="375651"/>
                  <a:pt x="5738482" y="368879"/>
                  <a:pt x="5736200" y="362975"/>
                </a:cubicBezTo>
                <a:cubicBezTo>
                  <a:pt x="5733918" y="357072"/>
                  <a:pt x="5730619" y="351962"/>
                  <a:pt x="5726303" y="347646"/>
                </a:cubicBezTo>
                <a:cubicBezTo>
                  <a:pt x="5721987" y="343330"/>
                  <a:pt x="5716729" y="339833"/>
                  <a:pt x="5710528" y="337154"/>
                </a:cubicBezTo>
                <a:cubicBezTo>
                  <a:pt x="5704326" y="334475"/>
                  <a:pt x="5697356" y="332590"/>
                  <a:pt x="5689617" y="331498"/>
                </a:cubicBezTo>
                <a:cubicBezTo>
                  <a:pt x="5686938" y="331201"/>
                  <a:pt x="5683962" y="330953"/>
                  <a:pt x="5680688" y="330754"/>
                </a:cubicBezTo>
                <a:cubicBezTo>
                  <a:pt x="5677413" y="330556"/>
                  <a:pt x="5673246" y="330457"/>
                  <a:pt x="5668186" y="330457"/>
                </a:cubicBezTo>
                <a:close/>
                <a:moveTo>
                  <a:pt x="5465929" y="330457"/>
                </a:moveTo>
                <a:cubicBezTo>
                  <a:pt x="5462654" y="330457"/>
                  <a:pt x="5459901" y="331424"/>
                  <a:pt x="5457669" y="333359"/>
                </a:cubicBezTo>
                <a:cubicBezTo>
                  <a:pt x="5455436" y="335293"/>
                  <a:pt x="5454320" y="338444"/>
                  <a:pt x="5454320" y="342809"/>
                </a:cubicBezTo>
                <a:lnTo>
                  <a:pt x="5454320" y="510687"/>
                </a:lnTo>
                <a:cubicBezTo>
                  <a:pt x="5454320" y="515053"/>
                  <a:pt x="5455436" y="518203"/>
                  <a:pt x="5457669" y="520138"/>
                </a:cubicBezTo>
                <a:cubicBezTo>
                  <a:pt x="5459901" y="522073"/>
                  <a:pt x="5462654" y="523040"/>
                  <a:pt x="5465929" y="523040"/>
                </a:cubicBezTo>
                <a:lnTo>
                  <a:pt x="5562667" y="523040"/>
                </a:lnTo>
                <a:cubicBezTo>
                  <a:pt x="5563560" y="523040"/>
                  <a:pt x="5564378" y="522767"/>
                  <a:pt x="5565123" y="522222"/>
                </a:cubicBezTo>
                <a:cubicBezTo>
                  <a:pt x="5565867" y="521676"/>
                  <a:pt x="5566487" y="520808"/>
                  <a:pt x="5566983" y="519617"/>
                </a:cubicBezTo>
                <a:cubicBezTo>
                  <a:pt x="5567479" y="518426"/>
                  <a:pt x="5567851" y="516864"/>
                  <a:pt x="5568099" y="514929"/>
                </a:cubicBezTo>
                <a:cubicBezTo>
                  <a:pt x="5568347" y="512994"/>
                  <a:pt x="5568471" y="510588"/>
                  <a:pt x="5568471" y="507711"/>
                </a:cubicBezTo>
                <a:cubicBezTo>
                  <a:pt x="5568471" y="504834"/>
                  <a:pt x="5568347" y="502427"/>
                  <a:pt x="5568099" y="500493"/>
                </a:cubicBezTo>
                <a:cubicBezTo>
                  <a:pt x="5567851" y="498558"/>
                  <a:pt x="5567479" y="496995"/>
                  <a:pt x="5566983" y="495805"/>
                </a:cubicBezTo>
                <a:cubicBezTo>
                  <a:pt x="5566487" y="494614"/>
                  <a:pt x="5565867" y="493746"/>
                  <a:pt x="5565123" y="493200"/>
                </a:cubicBezTo>
                <a:cubicBezTo>
                  <a:pt x="5564378" y="492654"/>
                  <a:pt x="5563560" y="492382"/>
                  <a:pt x="5562667" y="492382"/>
                </a:cubicBezTo>
                <a:lnTo>
                  <a:pt x="5493313" y="492382"/>
                </a:lnTo>
                <a:lnTo>
                  <a:pt x="5493313" y="438059"/>
                </a:lnTo>
                <a:lnTo>
                  <a:pt x="5551505" y="438059"/>
                </a:lnTo>
                <a:cubicBezTo>
                  <a:pt x="5552398" y="438059"/>
                  <a:pt x="5553216" y="437811"/>
                  <a:pt x="5553960" y="437315"/>
                </a:cubicBezTo>
                <a:cubicBezTo>
                  <a:pt x="5554705" y="436819"/>
                  <a:pt x="5555325" y="436000"/>
                  <a:pt x="5555821" y="434859"/>
                </a:cubicBezTo>
                <a:cubicBezTo>
                  <a:pt x="5556317" y="433718"/>
                  <a:pt x="5556689" y="432205"/>
                  <a:pt x="5556937" y="430320"/>
                </a:cubicBezTo>
                <a:cubicBezTo>
                  <a:pt x="5557185" y="428435"/>
                  <a:pt x="5557309" y="426054"/>
                  <a:pt x="5557309" y="423176"/>
                </a:cubicBezTo>
                <a:cubicBezTo>
                  <a:pt x="5557309" y="420398"/>
                  <a:pt x="5557185" y="418042"/>
                  <a:pt x="5556937" y="416107"/>
                </a:cubicBezTo>
                <a:cubicBezTo>
                  <a:pt x="5556689" y="414172"/>
                  <a:pt x="5556317" y="412634"/>
                  <a:pt x="5555821" y="411493"/>
                </a:cubicBezTo>
                <a:cubicBezTo>
                  <a:pt x="5555325" y="410352"/>
                  <a:pt x="5554705" y="409509"/>
                  <a:pt x="5553960" y="408963"/>
                </a:cubicBezTo>
                <a:cubicBezTo>
                  <a:pt x="5553216" y="408418"/>
                  <a:pt x="5552398" y="408145"/>
                  <a:pt x="5551505" y="408145"/>
                </a:cubicBezTo>
                <a:lnTo>
                  <a:pt x="5493313" y="408145"/>
                </a:lnTo>
                <a:lnTo>
                  <a:pt x="5493313" y="361115"/>
                </a:lnTo>
                <a:lnTo>
                  <a:pt x="5562072" y="361115"/>
                </a:lnTo>
                <a:cubicBezTo>
                  <a:pt x="5562965" y="361115"/>
                  <a:pt x="5563758" y="360842"/>
                  <a:pt x="5564453" y="360297"/>
                </a:cubicBezTo>
                <a:cubicBezTo>
                  <a:pt x="5565147" y="359751"/>
                  <a:pt x="5565743" y="358883"/>
                  <a:pt x="5566239" y="357692"/>
                </a:cubicBezTo>
                <a:cubicBezTo>
                  <a:pt x="5566735" y="356501"/>
                  <a:pt x="5567107" y="354939"/>
                  <a:pt x="5567355" y="353004"/>
                </a:cubicBezTo>
                <a:cubicBezTo>
                  <a:pt x="5567603" y="351069"/>
                  <a:pt x="5567727" y="348713"/>
                  <a:pt x="5567727" y="345935"/>
                </a:cubicBezTo>
                <a:cubicBezTo>
                  <a:pt x="5567727" y="342958"/>
                  <a:pt x="5567603" y="340502"/>
                  <a:pt x="5567355" y="338568"/>
                </a:cubicBezTo>
                <a:cubicBezTo>
                  <a:pt x="5567107" y="336633"/>
                  <a:pt x="5566735" y="335045"/>
                  <a:pt x="5566239" y="333805"/>
                </a:cubicBezTo>
                <a:cubicBezTo>
                  <a:pt x="5565743" y="332565"/>
                  <a:pt x="5565147" y="331697"/>
                  <a:pt x="5564453" y="331201"/>
                </a:cubicBezTo>
                <a:cubicBezTo>
                  <a:pt x="5563758" y="330705"/>
                  <a:pt x="5562965" y="330457"/>
                  <a:pt x="5562072" y="330457"/>
                </a:cubicBezTo>
                <a:close/>
                <a:moveTo>
                  <a:pt x="5046829" y="330457"/>
                </a:moveTo>
                <a:cubicBezTo>
                  <a:pt x="5043554" y="330457"/>
                  <a:pt x="5040801" y="331424"/>
                  <a:pt x="5038569" y="333359"/>
                </a:cubicBezTo>
                <a:cubicBezTo>
                  <a:pt x="5036336" y="335293"/>
                  <a:pt x="5035220" y="338444"/>
                  <a:pt x="5035220" y="342809"/>
                </a:cubicBezTo>
                <a:lnTo>
                  <a:pt x="5035220" y="510687"/>
                </a:lnTo>
                <a:cubicBezTo>
                  <a:pt x="5035220" y="515053"/>
                  <a:pt x="5036336" y="518203"/>
                  <a:pt x="5038569" y="520138"/>
                </a:cubicBezTo>
                <a:cubicBezTo>
                  <a:pt x="5040801" y="522073"/>
                  <a:pt x="5043554" y="523040"/>
                  <a:pt x="5046829" y="523040"/>
                </a:cubicBezTo>
                <a:lnTo>
                  <a:pt x="5143567" y="523040"/>
                </a:lnTo>
                <a:cubicBezTo>
                  <a:pt x="5144460" y="523040"/>
                  <a:pt x="5145278" y="522767"/>
                  <a:pt x="5146023" y="522222"/>
                </a:cubicBezTo>
                <a:cubicBezTo>
                  <a:pt x="5146767" y="521676"/>
                  <a:pt x="5147387" y="520808"/>
                  <a:pt x="5147883" y="519617"/>
                </a:cubicBezTo>
                <a:cubicBezTo>
                  <a:pt x="5148379" y="518426"/>
                  <a:pt x="5148751" y="516864"/>
                  <a:pt x="5148999" y="514929"/>
                </a:cubicBezTo>
                <a:cubicBezTo>
                  <a:pt x="5149247" y="512994"/>
                  <a:pt x="5149371" y="510588"/>
                  <a:pt x="5149371" y="507711"/>
                </a:cubicBezTo>
                <a:cubicBezTo>
                  <a:pt x="5149371" y="504834"/>
                  <a:pt x="5149247" y="502427"/>
                  <a:pt x="5148999" y="500493"/>
                </a:cubicBezTo>
                <a:cubicBezTo>
                  <a:pt x="5148751" y="498558"/>
                  <a:pt x="5148379" y="496995"/>
                  <a:pt x="5147883" y="495805"/>
                </a:cubicBezTo>
                <a:cubicBezTo>
                  <a:pt x="5147387" y="494614"/>
                  <a:pt x="5146767" y="493746"/>
                  <a:pt x="5146023" y="493200"/>
                </a:cubicBezTo>
                <a:cubicBezTo>
                  <a:pt x="5145278" y="492654"/>
                  <a:pt x="5144460" y="492382"/>
                  <a:pt x="5143567" y="492382"/>
                </a:cubicBezTo>
                <a:lnTo>
                  <a:pt x="5074213" y="492382"/>
                </a:lnTo>
                <a:lnTo>
                  <a:pt x="5074213" y="438059"/>
                </a:lnTo>
                <a:lnTo>
                  <a:pt x="5132405" y="438059"/>
                </a:lnTo>
                <a:cubicBezTo>
                  <a:pt x="5133298" y="438059"/>
                  <a:pt x="5134116" y="437811"/>
                  <a:pt x="5134860" y="437315"/>
                </a:cubicBezTo>
                <a:cubicBezTo>
                  <a:pt x="5135605" y="436819"/>
                  <a:pt x="5136225" y="436000"/>
                  <a:pt x="5136721" y="434859"/>
                </a:cubicBezTo>
                <a:cubicBezTo>
                  <a:pt x="5137217" y="433718"/>
                  <a:pt x="5137589" y="432205"/>
                  <a:pt x="5137837" y="430320"/>
                </a:cubicBezTo>
                <a:cubicBezTo>
                  <a:pt x="5138085" y="428435"/>
                  <a:pt x="5138209" y="426054"/>
                  <a:pt x="5138209" y="423176"/>
                </a:cubicBezTo>
                <a:cubicBezTo>
                  <a:pt x="5138209" y="420398"/>
                  <a:pt x="5138085" y="418042"/>
                  <a:pt x="5137837" y="416107"/>
                </a:cubicBezTo>
                <a:cubicBezTo>
                  <a:pt x="5137589" y="414172"/>
                  <a:pt x="5137217" y="412634"/>
                  <a:pt x="5136721" y="411493"/>
                </a:cubicBezTo>
                <a:cubicBezTo>
                  <a:pt x="5136225" y="410352"/>
                  <a:pt x="5135605" y="409509"/>
                  <a:pt x="5134860" y="408963"/>
                </a:cubicBezTo>
                <a:cubicBezTo>
                  <a:pt x="5134116" y="408418"/>
                  <a:pt x="5133298" y="408145"/>
                  <a:pt x="5132405" y="408145"/>
                </a:cubicBezTo>
                <a:lnTo>
                  <a:pt x="5074213" y="408145"/>
                </a:lnTo>
                <a:lnTo>
                  <a:pt x="5074213" y="361115"/>
                </a:lnTo>
                <a:lnTo>
                  <a:pt x="5142972" y="361115"/>
                </a:lnTo>
                <a:cubicBezTo>
                  <a:pt x="5143865" y="361115"/>
                  <a:pt x="5144658" y="360842"/>
                  <a:pt x="5145353" y="360297"/>
                </a:cubicBezTo>
                <a:cubicBezTo>
                  <a:pt x="5146047" y="359751"/>
                  <a:pt x="5146643" y="358883"/>
                  <a:pt x="5147139" y="357692"/>
                </a:cubicBezTo>
                <a:cubicBezTo>
                  <a:pt x="5147635" y="356501"/>
                  <a:pt x="5148007" y="354939"/>
                  <a:pt x="5148255" y="353004"/>
                </a:cubicBezTo>
                <a:cubicBezTo>
                  <a:pt x="5148503" y="351069"/>
                  <a:pt x="5148627" y="348713"/>
                  <a:pt x="5148627" y="345935"/>
                </a:cubicBezTo>
                <a:cubicBezTo>
                  <a:pt x="5148627" y="342958"/>
                  <a:pt x="5148503" y="340502"/>
                  <a:pt x="5148255" y="338568"/>
                </a:cubicBezTo>
                <a:cubicBezTo>
                  <a:pt x="5148007" y="336633"/>
                  <a:pt x="5147635" y="335045"/>
                  <a:pt x="5147139" y="333805"/>
                </a:cubicBezTo>
                <a:cubicBezTo>
                  <a:pt x="5146643" y="332565"/>
                  <a:pt x="5146047" y="331697"/>
                  <a:pt x="5145353" y="331201"/>
                </a:cubicBezTo>
                <a:cubicBezTo>
                  <a:pt x="5144658" y="330705"/>
                  <a:pt x="5143865" y="330457"/>
                  <a:pt x="5142972" y="330457"/>
                </a:cubicBezTo>
                <a:close/>
                <a:moveTo>
                  <a:pt x="5978790" y="329564"/>
                </a:moveTo>
                <a:cubicBezTo>
                  <a:pt x="5975020" y="329564"/>
                  <a:pt x="5971894" y="329712"/>
                  <a:pt x="5969414" y="330010"/>
                </a:cubicBezTo>
                <a:cubicBezTo>
                  <a:pt x="5966934" y="330308"/>
                  <a:pt x="5964924" y="330705"/>
                  <a:pt x="5963387" y="331201"/>
                </a:cubicBezTo>
                <a:cubicBezTo>
                  <a:pt x="5961849" y="331697"/>
                  <a:pt x="5960757" y="332342"/>
                  <a:pt x="5960112" y="333135"/>
                </a:cubicBezTo>
                <a:cubicBezTo>
                  <a:pt x="5959467" y="333929"/>
                  <a:pt x="5959145" y="334822"/>
                  <a:pt x="5959145" y="335814"/>
                </a:cubicBezTo>
                <a:lnTo>
                  <a:pt x="5959145" y="517682"/>
                </a:lnTo>
                <a:cubicBezTo>
                  <a:pt x="5959145" y="518675"/>
                  <a:pt x="5959467" y="519567"/>
                  <a:pt x="5960112" y="520361"/>
                </a:cubicBezTo>
                <a:cubicBezTo>
                  <a:pt x="5960757" y="521155"/>
                  <a:pt x="5961824" y="521800"/>
                  <a:pt x="5963312" y="522296"/>
                </a:cubicBezTo>
                <a:cubicBezTo>
                  <a:pt x="5964800" y="522792"/>
                  <a:pt x="5966810" y="523189"/>
                  <a:pt x="5969340" y="523487"/>
                </a:cubicBezTo>
                <a:cubicBezTo>
                  <a:pt x="5971870" y="523784"/>
                  <a:pt x="5975020" y="523933"/>
                  <a:pt x="5978790" y="523933"/>
                </a:cubicBezTo>
                <a:cubicBezTo>
                  <a:pt x="5982660" y="523933"/>
                  <a:pt x="5985835" y="523784"/>
                  <a:pt x="5988315" y="523487"/>
                </a:cubicBezTo>
                <a:cubicBezTo>
                  <a:pt x="5990796" y="523189"/>
                  <a:pt x="5992780" y="522792"/>
                  <a:pt x="5994268" y="522296"/>
                </a:cubicBezTo>
                <a:cubicBezTo>
                  <a:pt x="5995757" y="521800"/>
                  <a:pt x="5996823" y="521155"/>
                  <a:pt x="5997468" y="520361"/>
                </a:cubicBezTo>
                <a:cubicBezTo>
                  <a:pt x="5998113" y="519567"/>
                  <a:pt x="5998436" y="518675"/>
                  <a:pt x="5998436" y="517682"/>
                </a:cubicBezTo>
                <a:lnTo>
                  <a:pt x="5998436" y="335814"/>
                </a:lnTo>
                <a:cubicBezTo>
                  <a:pt x="5998436" y="334822"/>
                  <a:pt x="5998113" y="333929"/>
                  <a:pt x="5997468" y="333135"/>
                </a:cubicBezTo>
                <a:cubicBezTo>
                  <a:pt x="5996823" y="332342"/>
                  <a:pt x="5995757" y="331697"/>
                  <a:pt x="5994268" y="331201"/>
                </a:cubicBezTo>
                <a:cubicBezTo>
                  <a:pt x="5992780" y="330705"/>
                  <a:pt x="5990796" y="330308"/>
                  <a:pt x="5988315" y="330010"/>
                </a:cubicBezTo>
                <a:cubicBezTo>
                  <a:pt x="5985835" y="329712"/>
                  <a:pt x="5982660" y="329564"/>
                  <a:pt x="5978790" y="329564"/>
                </a:cubicBezTo>
                <a:close/>
                <a:moveTo>
                  <a:pt x="5781147" y="329564"/>
                </a:moveTo>
                <a:cubicBezTo>
                  <a:pt x="5775789" y="329564"/>
                  <a:pt x="5771622" y="329688"/>
                  <a:pt x="5768645" y="329936"/>
                </a:cubicBezTo>
                <a:cubicBezTo>
                  <a:pt x="5765668" y="330184"/>
                  <a:pt x="5763560" y="330829"/>
                  <a:pt x="5762320" y="331870"/>
                </a:cubicBezTo>
                <a:cubicBezTo>
                  <a:pt x="5761079" y="332912"/>
                  <a:pt x="5760583" y="334475"/>
                  <a:pt x="5760831" y="336558"/>
                </a:cubicBezTo>
                <a:cubicBezTo>
                  <a:pt x="5761079" y="338642"/>
                  <a:pt x="5761799" y="341470"/>
                  <a:pt x="5762989" y="345042"/>
                </a:cubicBezTo>
                <a:lnTo>
                  <a:pt x="5820288" y="515748"/>
                </a:lnTo>
                <a:cubicBezTo>
                  <a:pt x="5820685" y="517037"/>
                  <a:pt x="5821107" y="518104"/>
                  <a:pt x="5821553" y="518947"/>
                </a:cubicBezTo>
                <a:cubicBezTo>
                  <a:pt x="5822000" y="519791"/>
                  <a:pt x="5822645" y="520510"/>
                  <a:pt x="5823488" y="521105"/>
                </a:cubicBezTo>
                <a:cubicBezTo>
                  <a:pt x="5824331" y="521701"/>
                  <a:pt x="5825373" y="522197"/>
                  <a:pt x="5826614" y="522594"/>
                </a:cubicBezTo>
                <a:cubicBezTo>
                  <a:pt x="5827854" y="522991"/>
                  <a:pt x="5829466" y="523288"/>
                  <a:pt x="5831450" y="523487"/>
                </a:cubicBezTo>
                <a:cubicBezTo>
                  <a:pt x="5833435" y="523685"/>
                  <a:pt x="5835841" y="523809"/>
                  <a:pt x="5838669" y="523859"/>
                </a:cubicBezTo>
                <a:cubicBezTo>
                  <a:pt x="5841496" y="523908"/>
                  <a:pt x="5844895" y="523933"/>
                  <a:pt x="5848863" y="523933"/>
                </a:cubicBezTo>
                <a:cubicBezTo>
                  <a:pt x="5853824" y="523933"/>
                  <a:pt x="5857843" y="523859"/>
                  <a:pt x="5860918" y="523710"/>
                </a:cubicBezTo>
                <a:cubicBezTo>
                  <a:pt x="5863994" y="523561"/>
                  <a:pt x="5866425" y="523214"/>
                  <a:pt x="5868211" y="522668"/>
                </a:cubicBezTo>
                <a:cubicBezTo>
                  <a:pt x="5869997" y="522122"/>
                  <a:pt x="5871287" y="521329"/>
                  <a:pt x="5872080" y="520287"/>
                </a:cubicBezTo>
                <a:cubicBezTo>
                  <a:pt x="5872874" y="519245"/>
                  <a:pt x="5873519" y="517881"/>
                  <a:pt x="5874015" y="516194"/>
                </a:cubicBezTo>
                <a:lnTo>
                  <a:pt x="5931463" y="345339"/>
                </a:lnTo>
                <a:cubicBezTo>
                  <a:pt x="5932654" y="341867"/>
                  <a:pt x="5933422" y="339089"/>
                  <a:pt x="5933770" y="337005"/>
                </a:cubicBezTo>
                <a:cubicBezTo>
                  <a:pt x="5934117" y="334921"/>
                  <a:pt x="5933819" y="333309"/>
                  <a:pt x="5932877" y="332168"/>
                </a:cubicBezTo>
                <a:cubicBezTo>
                  <a:pt x="5931934" y="331027"/>
                  <a:pt x="5930198" y="330308"/>
                  <a:pt x="5927668" y="330010"/>
                </a:cubicBezTo>
                <a:cubicBezTo>
                  <a:pt x="5925138" y="329712"/>
                  <a:pt x="5921591" y="329564"/>
                  <a:pt x="5917027" y="329564"/>
                </a:cubicBezTo>
                <a:cubicBezTo>
                  <a:pt x="5912363" y="329564"/>
                  <a:pt x="5908692" y="329663"/>
                  <a:pt x="5906013" y="329861"/>
                </a:cubicBezTo>
                <a:cubicBezTo>
                  <a:pt x="5903334" y="330060"/>
                  <a:pt x="5901276" y="330457"/>
                  <a:pt x="5899837" y="331052"/>
                </a:cubicBezTo>
                <a:cubicBezTo>
                  <a:pt x="5898398" y="331647"/>
                  <a:pt x="5897381" y="332466"/>
                  <a:pt x="5896786" y="333508"/>
                </a:cubicBezTo>
                <a:cubicBezTo>
                  <a:pt x="5896191" y="334549"/>
                  <a:pt x="5895694" y="335914"/>
                  <a:pt x="5895298" y="337600"/>
                </a:cubicBezTo>
                <a:lnTo>
                  <a:pt x="5849310" y="485387"/>
                </a:lnTo>
                <a:lnTo>
                  <a:pt x="5849161" y="485387"/>
                </a:lnTo>
                <a:lnTo>
                  <a:pt x="5802280" y="336856"/>
                </a:lnTo>
                <a:cubicBezTo>
                  <a:pt x="5801784" y="335368"/>
                  <a:pt x="5801263" y="334128"/>
                  <a:pt x="5800717" y="333135"/>
                </a:cubicBezTo>
                <a:cubicBezTo>
                  <a:pt x="5800172" y="332143"/>
                  <a:pt x="5799204" y="331399"/>
                  <a:pt x="5797815" y="330903"/>
                </a:cubicBezTo>
                <a:cubicBezTo>
                  <a:pt x="5796426" y="330407"/>
                  <a:pt x="5794442" y="330060"/>
                  <a:pt x="5791862" y="329861"/>
                </a:cubicBezTo>
                <a:cubicBezTo>
                  <a:pt x="5789282" y="329663"/>
                  <a:pt x="5785710" y="329564"/>
                  <a:pt x="5781147" y="329564"/>
                </a:cubicBezTo>
                <a:close/>
                <a:moveTo>
                  <a:pt x="4921515" y="329564"/>
                </a:moveTo>
                <a:cubicBezTo>
                  <a:pt x="4917745" y="329564"/>
                  <a:pt x="4914595" y="329712"/>
                  <a:pt x="4912065" y="330010"/>
                </a:cubicBezTo>
                <a:cubicBezTo>
                  <a:pt x="4909535" y="330308"/>
                  <a:pt x="4907525" y="330705"/>
                  <a:pt x="4906037" y="331201"/>
                </a:cubicBezTo>
                <a:cubicBezTo>
                  <a:pt x="4904549" y="331697"/>
                  <a:pt x="4903482" y="332342"/>
                  <a:pt x="4902837" y="333135"/>
                </a:cubicBezTo>
                <a:cubicBezTo>
                  <a:pt x="4902192" y="333929"/>
                  <a:pt x="4901870" y="334822"/>
                  <a:pt x="4901870" y="335814"/>
                </a:cubicBezTo>
                <a:lnTo>
                  <a:pt x="4901870" y="510687"/>
                </a:lnTo>
                <a:cubicBezTo>
                  <a:pt x="4901870" y="515053"/>
                  <a:pt x="4902986" y="518203"/>
                  <a:pt x="4905219" y="520138"/>
                </a:cubicBezTo>
                <a:cubicBezTo>
                  <a:pt x="4907451" y="522073"/>
                  <a:pt x="4910204" y="523040"/>
                  <a:pt x="4913479" y="523040"/>
                </a:cubicBezTo>
                <a:lnTo>
                  <a:pt x="5001734" y="523040"/>
                </a:lnTo>
                <a:cubicBezTo>
                  <a:pt x="5002726" y="523040"/>
                  <a:pt x="5003594" y="522742"/>
                  <a:pt x="5004338" y="522147"/>
                </a:cubicBezTo>
                <a:cubicBezTo>
                  <a:pt x="5005082" y="521552"/>
                  <a:pt x="5005702" y="520584"/>
                  <a:pt x="5006199" y="519245"/>
                </a:cubicBezTo>
                <a:cubicBezTo>
                  <a:pt x="5006695" y="517906"/>
                  <a:pt x="5007067" y="516219"/>
                  <a:pt x="5007315" y="514185"/>
                </a:cubicBezTo>
                <a:cubicBezTo>
                  <a:pt x="5007563" y="512151"/>
                  <a:pt x="5007687" y="509646"/>
                  <a:pt x="5007687" y="506669"/>
                </a:cubicBezTo>
                <a:cubicBezTo>
                  <a:pt x="5007687" y="503692"/>
                  <a:pt x="5007563" y="501187"/>
                  <a:pt x="5007315" y="499153"/>
                </a:cubicBezTo>
                <a:cubicBezTo>
                  <a:pt x="5007067" y="497119"/>
                  <a:pt x="5006695" y="495482"/>
                  <a:pt x="5006199" y="494242"/>
                </a:cubicBezTo>
                <a:cubicBezTo>
                  <a:pt x="5005702" y="493002"/>
                  <a:pt x="5005082" y="492109"/>
                  <a:pt x="5004338" y="491563"/>
                </a:cubicBezTo>
                <a:cubicBezTo>
                  <a:pt x="5003594" y="491017"/>
                  <a:pt x="5002726" y="490744"/>
                  <a:pt x="5001734" y="490744"/>
                </a:cubicBezTo>
                <a:lnTo>
                  <a:pt x="4941161" y="490744"/>
                </a:lnTo>
                <a:lnTo>
                  <a:pt x="4941161" y="335814"/>
                </a:lnTo>
                <a:cubicBezTo>
                  <a:pt x="4941161" y="334822"/>
                  <a:pt x="4940838" y="333929"/>
                  <a:pt x="4940193" y="333135"/>
                </a:cubicBezTo>
                <a:cubicBezTo>
                  <a:pt x="4939548" y="332342"/>
                  <a:pt x="4938482" y="331697"/>
                  <a:pt x="4936993" y="331201"/>
                </a:cubicBezTo>
                <a:cubicBezTo>
                  <a:pt x="4935505" y="330705"/>
                  <a:pt x="4933521" y="330308"/>
                  <a:pt x="4931040" y="330010"/>
                </a:cubicBezTo>
                <a:cubicBezTo>
                  <a:pt x="4928560" y="329712"/>
                  <a:pt x="4925385" y="329564"/>
                  <a:pt x="4921515" y="329564"/>
                </a:cubicBezTo>
                <a:close/>
                <a:moveTo>
                  <a:pt x="6124939" y="327331"/>
                </a:moveTo>
                <a:cubicBezTo>
                  <a:pt x="6111743" y="327331"/>
                  <a:pt x="6099663" y="329564"/>
                  <a:pt x="6088700" y="334028"/>
                </a:cubicBezTo>
                <a:cubicBezTo>
                  <a:pt x="6077736" y="338493"/>
                  <a:pt x="6068335" y="345042"/>
                  <a:pt x="6060497" y="353674"/>
                </a:cubicBezTo>
                <a:cubicBezTo>
                  <a:pt x="6052659" y="362306"/>
                  <a:pt x="6046557" y="372972"/>
                  <a:pt x="6042191" y="385672"/>
                </a:cubicBezTo>
                <a:cubicBezTo>
                  <a:pt x="6037825" y="398372"/>
                  <a:pt x="6035643" y="412907"/>
                  <a:pt x="6035643" y="429278"/>
                </a:cubicBezTo>
                <a:cubicBezTo>
                  <a:pt x="6035643" y="445352"/>
                  <a:pt x="6037627" y="459441"/>
                  <a:pt x="6041596" y="471546"/>
                </a:cubicBezTo>
                <a:cubicBezTo>
                  <a:pt x="6045564" y="483650"/>
                  <a:pt x="6051270" y="493746"/>
                  <a:pt x="6058711" y="501832"/>
                </a:cubicBezTo>
                <a:cubicBezTo>
                  <a:pt x="6066152" y="509918"/>
                  <a:pt x="6075181" y="515996"/>
                  <a:pt x="6085798" y="520064"/>
                </a:cubicBezTo>
                <a:cubicBezTo>
                  <a:pt x="6096414" y="524132"/>
                  <a:pt x="6108320" y="526166"/>
                  <a:pt x="6121516" y="526166"/>
                </a:cubicBezTo>
                <a:cubicBezTo>
                  <a:pt x="6128263" y="526166"/>
                  <a:pt x="6134539" y="525620"/>
                  <a:pt x="6140343" y="524528"/>
                </a:cubicBezTo>
                <a:cubicBezTo>
                  <a:pt x="6146147" y="523437"/>
                  <a:pt x="6151307" y="522073"/>
                  <a:pt x="6155821" y="520436"/>
                </a:cubicBezTo>
                <a:cubicBezTo>
                  <a:pt x="6160336" y="518799"/>
                  <a:pt x="6164156" y="517087"/>
                  <a:pt x="6167281" y="515301"/>
                </a:cubicBezTo>
                <a:cubicBezTo>
                  <a:pt x="6170406" y="513515"/>
                  <a:pt x="6172515" y="512052"/>
                  <a:pt x="6173606" y="510911"/>
                </a:cubicBezTo>
                <a:cubicBezTo>
                  <a:pt x="6174698" y="509770"/>
                  <a:pt x="6175491" y="508753"/>
                  <a:pt x="6175988" y="507860"/>
                </a:cubicBezTo>
                <a:cubicBezTo>
                  <a:pt x="6176484" y="506967"/>
                  <a:pt x="6176880" y="505900"/>
                  <a:pt x="6177178" y="504660"/>
                </a:cubicBezTo>
                <a:cubicBezTo>
                  <a:pt x="6177476" y="503420"/>
                  <a:pt x="6177699" y="501931"/>
                  <a:pt x="6177848" y="500195"/>
                </a:cubicBezTo>
                <a:cubicBezTo>
                  <a:pt x="6177997" y="498459"/>
                  <a:pt x="6178071" y="496350"/>
                  <a:pt x="6178071" y="493870"/>
                </a:cubicBezTo>
                <a:cubicBezTo>
                  <a:pt x="6178071" y="490298"/>
                  <a:pt x="6177972" y="487445"/>
                  <a:pt x="6177773" y="485312"/>
                </a:cubicBezTo>
                <a:cubicBezTo>
                  <a:pt x="6177575" y="483179"/>
                  <a:pt x="6177277" y="481517"/>
                  <a:pt x="6176880" y="480326"/>
                </a:cubicBezTo>
                <a:cubicBezTo>
                  <a:pt x="6176484" y="479136"/>
                  <a:pt x="6175988" y="478342"/>
                  <a:pt x="6175392" y="477945"/>
                </a:cubicBezTo>
                <a:cubicBezTo>
                  <a:pt x="6174797" y="477548"/>
                  <a:pt x="6174003" y="477350"/>
                  <a:pt x="6173011" y="477350"/>
                </a:cubicBezTo>
                <a:cubicBezTo>
                  <a:pt x="6171721" y="477350"/>
                  <a:pt x="6169910" y="478144"/>
                  <a:pt x="6167579" y="479731"/>
                </a:cubicBezTo>
                <a:cubicBezTo>
                  <a:pt x="6165247" y="481319"/>
                  <a:pt x="6162271" y="483105"/>
                  <a:pt x="6158649" y="485089"/>
                </a:cubicBezTo>
                <a:cubicBezTo>
                  <a:pt x="6155027" y="487073"/>
                  <a:pt x="6150687" y="488884"/>
                  <a:pt x="6145627" y="490521"/>
                </a:cubicBezTo>
                <a:cubicBezTo>
                  <a:pt x="6140566" y="492158"/>
                  <a:pt x="6134564" y="492977"/>
                  <a:pt x="6127618" y="492977"/>
                </a:cubicBezTo>
                <a:cubicBezTo>
                  <a:pt x="6119978" y="492977"/>
                  <a:pt x="6113108" y="491662"/>
                  <a:pt x="6107006" y="489033"/>
                </a:cubicBezTo>
                <a:cubicBezTo>
                  <a:pt x="6100904" y="486404"/>
                  <a:pt x="6095695" y="482410"/>
                  <a:pt x="6091379" y="477052"/>
                </a:cubicBezTo>
                <a:cubicBezTo>
                  <a:pt x="6087063" y="471694"/>
                  <a:pt x="6083739" y="464873"/>
                  <a:pt x="6081407" y="456588"/>
                </a:cubicBezTo>
                <a:cubicBezTo>
                  <a:pt x="6079076" y="448304"/>
                  <a:pt x="6077910" y="438506"/>
                  <a:pt x="6077910" y="427195"/>
                </a:cubicBezTo>
                <a:cubicBezTo>
                  <a:pt x="6077910" y="416876"/>
                  <a:pt x="6079001" y="407599"/>
                  <a:pt x="6081184" y="399364"/>
                </a:cubicBezTo>
                <a:cubicBezTo>
                  <a:pt x="6083367" y="391129"/>
                  <a:pt x="6086567" y="384109"/>
                  <a:pt x="6090783" y="378305"/>
                </a:cubicBezTo>
                <a:cubicBezTo>
                  <a:pt x="6095000" y="372500"/>
                  <a:pt x="6100110" y="368036"/>
                  <a:pt x="6106113" y="364910"/>
                </a:cubicBezTo>
                <a:cubicBezTo>
                  <a:pt x="6112116" y="361785"/>
                  <a:pt x="6118937" y="360222"/>
                  <a:pt x="6126577" y="360222"/>
                </a:cubicBezTo>
                <a:cubicBezTo>
                  <a:pt x="6133522" y="360222"/>
                  <a:pt x="6139500" y="361090"/>
                  <a:pt x="6144510" y="362827"/>
                </a:cubicBezTo>
                <a:cubicBezTo>
                  <a:pt x="6149521" y="364563"/>
                  <a:pt x="6153837" y="366498"/>
                  <a:pt x="6157458" y="368631"/>
                </a:cubicBezTo>
                <a:cubicBezTo>
                  <a:pt x="6161080" y="370764"/>
                  <a:pt x="6164032" y="372699"/>
                  <a:pt x="6166314" y="374435"/>
                </a:cubicBezTo>
                <a:cubicBezTo>
                  <a:pt x="6168596" y="376172"/>
                  <a:pt x="6170481" y="377040"/>
                  <a:pt x="6171969" y="377040"/>
                </a:cubicBezTo>
                <a:cubicBezTo>
                  <a:pt x="6172862" y="377040"/>
                  <a:pt x="6173656" y="376742"/>
                  <a:pt x="6174350" y="376147"/>
                </a:cubicBezTo>
                <a:cubicBezTo>
                  <a:pt x="6175045" y="375551"/>
                  <a:pt x="6175640" y="374609"/>
                  <a:pt x="6176136" y="373319"/>
                </a:cubicBezTo>
                <a:cubicBezTo>
                  <a:pt x="6176633" y="372029"/>
                  <a:pt x="6176980" y="370342"/>
                  <a:pt x="6177178" y="368259"/>
                </a:cubicBezTo>
                <a:cubicBezTo>
                  <a:pt x="6177377" y="366175"/>
                  <a:pt x="6177476" y="363645"/>
                  <a:pt x="6177476" y="360669"/>
                </a:cubicBezTo>
                <a:cubicBezTo>
                  <a:pt x="6177476" y="357891"/>
                  <a:pt x="6177401" y="355559"/>
                  <a:pt x="6177253" y="353674"/>
                </a:cubicBezTo>
                <a:cubicBezTo>
                  <a:pt x="6177104" y="351789"/>
                  <a:pt x="6176880" y="350151"/>
                  <a:pt x="6176583" y="348762"/>
                </a:cubicBezTo>
                <a:cubicBezTo>
                  <a:pt x="6176285" y="347373"/>
                  <a:pt x="6175888" y="346232"/>
                  <a:pt x="6175392" y="345339"/>
                </a:cubicBezTo>
                <a:cubicBezTo>
                  <a:pt x="6174896" y="344446"/>
                  <a:pt x="6173978" y="343330"/>
                  <a:pt x="6172639" y="341991"/>
                </a:cubicBezTo>
                <a:cubicBezTo>
                  <a:pt x="6171299" y="340651"/>
                  <a:pt x="6168943" y="339039"/>
                  <a:pt x="6165570" y="337154"/>
                </a:cubicBezTo>
                <a:cubicBezTo>
                  <a:pt x="6162196" y="335269"/>
                  <a:pt x="6158401" y="333607"/>
                  <a:pt x="6154184" y="332168"/>
                </a:cubicBezTo>
                <a:cubicBezTo>
                  <a:pt x="6149967" y="330729"/>
                  <a:pt x="6145379" y="329564"/>
                  <a:pt x="6140418" y="328671"/>
                </a:cubicBezTo>
                <a:cubicBezTo>
                  <a:pt x="6135457" y="327778"/>
                  <a:pt x="6130297" y="327331"/>
                  <a:pt x="6124939" y="327331"/>
                </a:cubicBezTo>
                <a:close/>
                <a:moveTo>
                  <a:pt x="4801560" y="327182"/>
                </a:moveTo>
                <a:cubicBezTo>
                  <a:pt x="4786379" y="327182"/>
                  <a:pt x="4772613" y="329514"/>
                  <a:pt x="4760260" y="334177"/>
                </a:cubicBezTo>
                <a:cubicBezTo>
                  <a:pt x="4747907" y="338841"/>
                  <a:pt x="4737365" y="345563"/>
                  <a:pt x="4728634" y="354343"/>
                </a:cubicBezTo>
                <a:cubicBezTo>
                  <a:pt x="4719903" y="363124"/>
                  <a:pt x="4713156" y="373790"/>
                  <a:pt x="4708393" y="386341"/>
                </a:cubicBezTo>
                <a:cubicBezTo>
                  <a:pt x="4703631" y="398893"/>
                  <a:pt x="4701250" y="413056"/>
                  <a:pt x="4701250" y="428832"/>
                </a:cubicBezTo>
                <a:cubicBezTo>
                  <a:pt x="4701250" y="444112"/>
                  <a:pt x="4703482" y="457779"/>
                  <a:pt x="4707947" y="469834"/>
                </a:cubicBezTo>
                <a:cubicBezTo>
                  <a:pt x="4712412" y="481889"/>
                  <a:pt x="4718861" y="492109"/>
                  <a:pt x="4727295" y="500493"/>
                </a:cubicBezTo>
                <a:cubicBezTo>
                  <a:pt x="4735728" y="508877"/>
                  <a:pt x="4746022" y="515276"/>
                  <a:pt x="4758176" y="519692"/>
                </a:cubicBezTo>
                <a:cubicBezTo>
                  <a:pt x="4770331" y="524107"/>
                  <a:pt x="4784097" y="526314"/>
                  <a:pt x="4799476" y="526314"/>
                </a:cubicBezTo>
                <a:cubicBezTo>
                  <a:pt x="4804735" y="526314"/>
                  <a:pt x="4809969" y="526066"/>
                  <a:pt x="4815178" y="525570"/>
                </a:cubicBezTo>
                <a:cubicBezTo>
                  <a:pt x="4820387" y="525074"/>
                  <a:pt x="4825546" y="524330"/>
                  <a:pt x="4830656" y="523338"/>
                </a:cubicBezTo>
                <a:cubicBezTo>
                  <a:pt x="4835765" y="522346"/>
                  <a:pt x="4840702" y="521155"/>
                  <a:pt x="4845464" y="519766"/>
                </a:cubicBezTo>
                <a:cubicBezTo>
                  <a:pt x="4850227" y="518377"/>
                  <a:pt x="4854220" y="517037"/>
                  <a:pt x="4857445" y="515748"/>
                </a:cubicBezTo>
                <a:cubicBezTo>
                  <a:pt x="4860669" y="514458"/>
                  <a:pt x="4862803" y="512697"/>
                  <a:pt x="4863844" y="510464"/>
                </a:cubicBezTo>
                <a:cubicBezTo>
                  <a:pt x="4864886" y="508232"/>
                  <a:pt x="4865407" y="505627"/>
                  <a:pt x="4865407" y="502651"/>
                </a:cubicBezTo>
                <a:lnTo>
                  <a:pt x="4865407" y="426004"/>
                </a:lnTo>
                <a:cubicBezTo>
                  <a:pt x="4865407" y="424020"/>
                  <a:pt x="4865159" y="422259"/>
                  <a:pt x="4864663" y="420721"/>
                </a:cubicBezTo>
                <a:cubicBezTo>
                  <a:pt x="4864167" y="419183"/>
                  <a:pt x="4863448" y="417868"/>
                  <a:pt x="4862505" y="416777"/>
                </a:cubicBezTo>
                <a:cubicBezTo>
                  <a:pt x="4861562" y="415685"/>
                  <a:pt x="4860471" y="414867"/>
                  <a:pt x="4859231" y="414321"/>
                </a:cubicBezTo>
                <a:cubicBezTo>
                  <a:pt x="4857990" y="413775"/>
                  <a:pt x="4856577" y="413503"/>
                  <a:pt x="4854989" y="413503"/>
                </a:cubicBezTo>
                <a:lnTo>
                  <a:pt x="4789951" y="413503"/>
                </a:lnTo>
                <a:cubicBezTo>
                  <a:pt x="4789058" y="413503"/>
                  <a:pt x="4788264" y="413775"/>
                  <a:pt x="4787570" y="414321"/>
                </a:cubicBezTo>
                <a:cubicBezTo>
                  <a:pt x="4786875" y="414867"/>
                  <a:pt x="4786280" y="415710"/>
                  <a:pt x="4785784" y="416851"/>
                </a:cubicBezTo>
                <a:cubicBezTo>
                  <a:pt x="4785288" y="417992"/>
                  <a:pt x="4784916" y="419505"/>
                  <a:pt x="4784668" y="421391"/>
                </a:cubicBezTo>
                <a:cubicBezTo>
                  <a:pt x="4784420" y="423276"/>
                  <a:pt x="4784296" y="425607"/>
                  <a:pt x="4784296" y="428385"/>
                </a:cubicBezTo>
                <a:cubicBezTo>
                  <a:pt x="4784296" y="433743"/>
                  <a:pt x="4784792" y="437538"/>
                  <a:pt x="4785784" y="439771"/>
                </a:cubicBezTo>
                <a:cubicBezTo>
                  <a:pt x="4786776" y="442003"/>
                  <a:pt x="4788165" y="443119"/>
                  <a:pt x="4789951" y="443119"/>
                </a:cubicBezTo>
                <a:lnTo>
                  <a:pt x="4826414" y="443119"/>
                </a:lnTo>
                <a:lnTo>
                  <a:pt x="4826414" y="487768"/>
                </a:lnTo>
                <a:cubicBezTo>
                  <a:pt x="4822743" y="489752"/>
                  <a:pt x="4818774" y="491241"/>
                  <a:pt x="4814508" y="492233"/>
                </a:cubicBezTo>
                <a:cubicBezTo>
                  <a:pt x="4810241" y="493225"/>
                  <a:pt x="4805925" y="493721"/>
                  <a:pt x="4801560" y="493721"/>
                </a:cubicBezTo>
                <a:cubicBezTo>
                  <a:pt x="4792630" y="493721"/>
                  <a:pt x="4784469" y="492282"/>
                  <a:pt x="4777078" y="489405"/>
                </a:cubicBezTo>
                <a:cubicBezTo>
                  <a:pt x="4769686" y="486528"/>
                  <a:pt x="4763361" y="482261"/>
                  <a:pt x="4758102" y="476606"/>
                </a:cubicBezTo>
                <a:cubicBezTo>
                  <a:pt x="4752843" y="470950"/>
                  <a:pt x="4748751" y="463931"/>
                  <a:pt x="4745824" y="455547"/>
                </a:cubicBezTo>
                <a:cubicBezTo>
                  <a:pt x="4742897" y="447163"/>
                  <a:pt x="4741433" y="437464"/>
                  <a:pt x="4741433" y="426451"/>
                </a:cubicBezTo>
                <a:cubicBezTo>
                  <a:pt x="4741433" y="416430"/>
                  <a:pt x="4742872" y="407277"/>
                  <a:pt x="4745749" y="398992"/>
                </a:cubicBezTo>
                <a:cubicBezTo>
                  <a:pt x="4748627" y="390707"/>
                  <a:pt x="4752744" y="383613"/>
                  <a:pt x="4758102" y="377709"/>
                </a:cubicBezTo>
                <a:cubicBezTo>
                  <a:pt x="4763460" y="371806"/>
                  <a:pt x="4769909" y="367242"/>
                  <a:pt x="4777450" y="364017"/>
                </a:cubicBezTo>
                <a:cubicBezTo>
                  <a:pt x="4784990" y="360793"/>
                  <a:pt x="4793424" y="359180"/>
                  <a:pt x="4802750" y="359180"/>
                </a:cubicBezTo>
                <a:cubicBezTo>
                  <a:pt x="4811482" y="359180"/>
                  <a:pt x="4819146" y="360073"/>
                  <a:pt x="4825744" y="361859"/>
                </a:cubicBezTo>
                <a:cubicBezTo>
                  <a:pt x="4832342" y="363645"/>
                  <a:pt x="4838023" y="365580"/>
                  <a:pt x="4842785" y="367664"/>
                </a:cubicBezTo>
                <a:cubicBezTo>
                  <a:pt x="4847548" y="369747"/>
                  <a:pt x="4851368" y="371682"/>
                  <a:pt x="4854245" y="373468"/>
                </a:cubicBezTo>
                <a:cubicBezTo>
                  <a:pt x="4857122" y="375254"/>
                  <a:pt x="4859206" y="376147"/>
                  <a:pt x="4860496" y="376147"/>
                </a:cubicBezTo>
                <a:cubicBezTo>
                  <a:pt x="4861389" y="376147"/>
                  <a:pt x="4862158" y="375899"/>
                  <a:pt x="4862803" y="375403"/>
                </a:cubicBezTo>
                <a:cubicBezTo>
                  <a:pt x="4863448" y="374907"/>
                  <a:pt x="4863993" y="374038"/>
                  <a:pt x="4864440" y="372798"/>
                </a:cubicBezTo>
                <a:cubicBezTo>
                  <a:pt x="4864886" y="371558"/>
                  <a:pt x="4865233" y="369896"/>
                  <a:pt x="4865481" y="367812"/>
                </a:cubicBezTo>
                <a:cubicBezTo>
                  <a:pt x="4865729" y="365729"/>
                  <a:pt x="4865854" y="363248"/>
                  <a:pt x="4865854" y="360371"/>
                </a:cubicBezTo>
                <a:cubicBezTo>
                  <a:pt x="4865854" y="355410"/>
                  <a:pt x="4865556" y="351665"/>
                  <a:pt x="4864961" y="349134"/>
                </a:cubicBezTo>
                <a:cubicBezTo>
                  <a:pt x="4864365" y="346604"/>
                  <a:pt x="4863398" y="344645"/>
                  <a:pt x="4862058" y="343256"/>
                </a:cubicBezTo>
                <a:cubicBezTo>
                  <a:pt x="4860719" y="341867"/>
                  <a:pt x="4858362" y="340230"/>
                  <a:pt x="4854989" y="338344"/>
                </a:cubicBezTo>
                <a:cubicBezTo>
                  <a:pt x="4851616" y="336459"/>
                  <a:pt x="4847374" y="334698"/>
                  <a:pt x="4842264" y="333061"/>
                </a:cubicBezTo>
                <a:cubicBezTo>
                  <a:pt x="4837154" y="331424"/>
                  <a:pt x="4831177" y="330035"/>
                  <a:pt x="4824330" y="328894"/>
                </a:cubicBezTo>
                <a:cubicBezTo>
                  <a:pt x="4817484" y="327753"/>
                  <a:pt x="4809894" y="327182"/>
                  <a:pt x="4801560" y="327182"/>
                </a:cubicBezTo>
                <a:close/>
                <a:moveTo>
                  <a:pt x="4191960" y="327182"/>
                </a:moveTo>
                <a:cubicBezTo>
                  <a:pt x="4176779" y="327182"/>
                  <a:pt x="4163013" y="329514"/>
                  <a:pt x="4150660" y="334177"/>
                </a:cubicBezTo>
                <a:cubicBezTo>
                  <a:pt x="4138307" y="338841"/>
                  <a:pt x="4127765" y="345563"/>
                  <a:pt x="4119034" y="354343"/>
                </a:cubicBezTo>
                <a:cubicBezTo>
                  <a:pt x="4110303" y="363124"/>
                  <a:pt x="4103556" y="373790"/>
                  <a:pt x="4098793" y="386341"/>
                </a:cubicBezTo>
                <a:cubicBezTo>
                  <a:pt x="4094031" y="398893"/>
                  <a:pt x="4091650" y="413056"/>
                  <a:pt x="4091650" y="428832"/>
                </a:cubicBezTo>
                <a:cubicBezTo>
                  <a:pt x="4091650" y="444112"/>
                  <a:pt x="4093882" y="457779"/>
                  <a:pt x="4098347" y="469834"/>
                </a:cubicBezTo>
                <a:cubicBezTo>
                  <a:pt x="4102812" y="481889"/>
                  <a:pt x="4109261" y="492109"/>
                  <a:pt x="4117695" y="500493"/>
                </a:cubicBezTo>
                <a:cubicBezTo>
                  <a:pt x="4126128" y="508877"/>
                  <a:pt x="4136422" y="515276"/>
                  <a:pt x="4148576" y="519692"/>
                </a:cubicBezTo>
                <a:cubicBezTo>
                  <a:pt x="4160731" y="524107"/>
                  <a:pt x="4174497" y="526314"/>
                  <a:pt x="4189876" y="526314"/>
                </a:cubicBezTo>
                <a:cubicBezTo>
                  <a:pt x="4195135" y="526314"/>
                  <a:pt x="4200369" y="526066"/>
                  <a:pt x="4205578" y="525570"/>
                </a:cubicBezTo>
                <a:cubicBezTo>
                  <a:pt x="4210787" y="525074"/>
                  <a:pt x="4215946" y="524330"/>
                  <a:pt x="4221056" y="523338"/>
                </a:cubicBezTo>
                <a:cubicBezTo>
                  <a:pt x="4226166" y="522346"/>
                  <a:pt x="4231102" y="521155"/>
                  <a:pt x="4235864" y="519766"/>
                </a:cubicBezTo>
                <a:cubicBezTo>
                  <a:pt x="4240627" y="518377"/>
                  <a:pt x="4244620" y="517037"/>
                  <a:pt x="4247845" y="515748"/>
                </a:cubicBezTo>
                <a:cubicBezTo>
                  <a:pt x="4251069" y="514458"/>
                  <a:pt x="4253203" y="512697"/>
                  <a:pt x="4254244" y="510464"/>
                </a:cubicBezTo>
                <a:cubicBezTo>
                  <a:pt x="4255286" y="508232"/>
                  <a:pt x="4255807" y="505627"/>
                  <a:pt x="4255807" y="502651"/>
                </a:cubicBezTo>
                <a:lnTo>
                  <a:pt x="4255807" y="426004"/>
                </a:lnTo>
                <a:cubicBezTo>
                  <a:pt x="4255807" y="424020"/>
                  <a:pt x="4255559" y="422259"/>
                  <a:pt x="4255063" y="420721"/>
                </a:cubicBezTo>
                <a:cubicBezTo>
                  <a:pt x="4254567" y="419183"/>
                  <a:pt x="4253848" y="417868"/>
                  <a:pt x="4252905" y="416777"/>
                </a:cubicBezTo>
                <a:cubicBezTo>
                  <a:pt x="4251962" y="415685"/>
                  <a:pt x="4250871" y="414867"/>
                  <a:pt x="4249631" y="414321"/>
                </a:cubicBezTo>
                <a:cubicBezTo>
                  <a:pt x="4248390" y="413775"/>
                  <a:pt x="4246977" y="413503"/>
                  <a:pt x="4245389" y="413503"/>
                </a:cubicBezTo>
                <a:lnTo>
                  <a:pt x="4180351" y="413503"/>
                </a:lnTo>
                <a:cubicBezTo>
                  <a:pt x="4179458" y="413503"/>
                  <a:pt x="4178665" y="413775"/>
                  <a:pt x="4177970" y="414321"/>
                </a:cubicBezTo>
                <a:cubicBezTo>
                  <a:pt x="4177275" y="414867"/>
                  <a:pt x="4176680" y="415710"/>
                  <a:pt x="4176184" y="416851"/>
                </a:cubicBezTo>
                <a:cubicBezTo>
                  <a:pt x="4175688" y="417992"/>
                  <a:pt x="4175316" y="419505"/>
                  <a:pt x="4175068" y="421391"/>
                </a:cubicBezTo>
                <a:cubicBezTo>
                  <a:pt x="4174820" y="423276"/>
                  <a:pt x="4174696" y="425607"/>
                  <a:pt x="4174696" y="428385"/>
                </a:cubicBezTo>
                <a:cubicBezTo>
                  <a:pt x="4174696" y="433743"/>
                  <a:pt x="4175192" y="437538"/>
                  <a:pt x="4176184" y="439771"/>
                </a:cubicBezTo>
                <a:cubicBezTo>
                  <a:pt x="4177176" y="442003"/>
                  <a:pt x="4178565" y="443119"/>
                  <a:pt x="4180351" y="443119"/>
                </a:cubicBezTo>
                <a:lnTo>
                  <a:pt x="4216814" y="443119"/>
                </a:lnTo>
                <a:lnTo>
                  <a:pt x="4216814" y="487768"/>
                </a:lnTo>
                <a:cubicBezTo>
                  <a:pt x="4213143" y="489752"/>
                  <a:pt x="4209174" y="491241"/>
                  <a:pt x="4204908" y="492233"/>
                </a:cubicBezTo>
                <a:cubicBezTo>
                  <a:pt x="4200641" y="493225"/>
                  <a:pt x="4196325" y="493721"/>
                  <a:pt x="4191960" y="493721"/>
                </a:cubicBezTo>
                <a:cubicBezTo>
                  <a:pt x="4183030" y="493721"/>
                  <a:pt x="4174869" y="492282"/>
                  <a:pt x="4167478" y="489405"/>
                </a:cubicBezTo>
                <a:cubicBezTo>
                  <a:pt x="4160086" y="486528"/>
                  <a:pt x="4153761" y="482261"/>
                  <a:pt x="4148502" y="476606"/>
                </a:cubicBezTo>
                <a:cubicBezTo>
                  <a:pt x="4143243" y="470950"/>
                  <a:pt x="4139151" y="463931"/>
                  <a:pt x="4136224" y="455547"/>
                </a:cubicBezTo>
                <a:cubicBezTo>
                  <a:pt x="4133297" y="447163"/>
                  <a:pt x="4131833" y="437464"/>
                  <a:pt x="4131833" y="426451"/>
                </a:cubicBezTo>
                <a:cubicBezTo>
                  <a:pt x="4131833" y="416430"/>
                  <a:pt x="4133272" y="407277"/>
                  <a:pt x="4136149" y="398992"/>
                </a:cubicBezTo>
                <a:cubicBezTo>
                  <a:pt x="4139027" y="390707"/>
                  <a:pt x="4143144" y="383613"/>
                  <a:pt x="4148502" y="377709"/>
                </a:cubicBezTo>
                <a:cubicBezTo>
                  <a:pt x="4153860" y="371806"/>
                  <a:pt x="4160309" y="367242"/>
                  <a:pt x="4167850" y="364017"/>
                </a:cubicBezTo>
                <a:cubicBezTo>
                  <a:pt x="4175390" y="360793"/>
                  <a:pt x="4183824" y="359180"/>
                  <a:pt x="4193150" y="359180"/>
                </a:cubicBezTo>
                <a:cubicBezTo>
                  <a:pt x="4201882" y="359180"/>
                  <a:pt x="4209546" y="360073"/>
                  <a:pt x="4216144" y="361859"/>
                </a:cubicBezTo>
                <a:cubicBezTo>
                  <a:pt x="4222742" y="363645"/>
                  <a:pt x="4228423" y="365580"/>
                  <a:pt x="4233185" y="367664"/>
                </a:cubicBezTo>
                <a:cubicBezTo>
                  <a:pt x="4237948" y="369747"/>
                  <a:pt x="4241768" y="371682"/>
                  <a:pt x="4244645" y="373468"/>
                </a:cubicBezTo>
                <a:cubicBezTo>
                  <a:pt x="4247522" y="375254"/>
                  <a:pt x="4249606" y="376147"/>
                  <a:pt x="4250896" y="376147"/>
                </a:cubicBezTo>
                <a:cubicBezTo>
                  <a:pt x="4251789" y="376147"/>
                  <a:pt x="4252558" y="375899"/>
                  <a:pt x="4253203" y="375403"/>
                </a:cubicBezTo>
                <a:cubicBezTo>
                  <a:pt x="4253848" y="374907"/>
                  <a:pt x="4254393" y="374038"/>
                  <a:pt x="4254840" y="372798"/>
                </a:cubicBezTo>
                <a:cubicBezTo>
                  <a:pt x="4255286" y="371558"/>
                  <a:pt x="4255633" y="369896"/>
                  <a:pt x="4255882" y="367812"/>
                </a:cubicBezTo>
                <a:cubicBezTo>
                  <a:pt x="4256130" y="365729"/>
                  <a:pt x="4256254" y="363248"/>
                  <a:pt x="4256254" y="360371"/>
                </a:cubicBezTo>
                <a:cubicBezTo>
                  <a:pt x="4256254" y="355410"/>
                  <a:pt x="4255956" y="351665"/>
                  <a:pt x="4255361" y="349134"/>
                </a:cubicBezTo>
                <a:cubicBezTo>
                  <a:pt x="4254765" y="346604"/>
                  <a:pt x="4253798" y="344645"/>
                  <a:pt x="4252458" y="343256"/>
                </a:cubicBezTo>
                <a:cubicBezTo>
                  <a:pt x="4251119" y="341867"/>
                  <a:pt x="4248763" y="340230"/>
                  <a:pt x="4245389" y="338344"/>
                </a:cubicBezTo>
                <a:cubicBezTo>
                  <a:pt x="4242016" y="336459"/>
                  <a:pt x="4237774" y="334698"/>
                  <a:pt x="4232664" y="333061"/>
                </a:cubicBezTo>
                <a:cubicBezTo>
                  <a:pt x="4227555" y="331424"/>
                  <a:pt x="4221577" y="330035"/>
                  <a:pt x="4214731" y="328894"/>
                </a:cubicBezTo>
                <a:cubicBezTo>
                  <a:pt x="4207884" y="327753"/>
                  <a:pt x="4200294" y="327182"/>
                  <a:pt x="4191960" y="327182"/>
                </a:cubicBezTo>
                <a:close/>
                <a:moveTo>
                  <a:pt x="6415452" y="327033"/>
                </a:moveTo>
                <a:cubicBezTo>
                  <a:pt x="6406621" y="327033"/>
                  <a:pt x="6398262" y="328175"/>
                  <a:pt x="6390374" y="330457"/>
                </a:cubicBezTo>
                <a:cubicBezTo>
                  <a:pt x="6382487" y="332739"/>
                  <a:pt x="6375640" y="336186"/>
                  <a:pt x="6369836" y="340800"/>
                </a:cubicBezTo>
                <a:cubicBezTo>
                  <a:pt x="6364032" y="345414"/>
                  <a:pt x="6359418" y="351218"/>
                  <a:pt x="6355995" y="358213"/>
                </a:cubicBezTo>
                <a:cubicBezTo>
                  <a:pt x="6352572" y="365208"/>
                  <a:pt x="6350861" y="373319"/>
                  <a:pt x="6350861" y="382546"/>
                </a:cubicBezTo>
                <a:cubicBezTo>
                  <a:pt x="6350861" y="390583"/>
                  <a:pt x="6352051" y="397479"/>
                  <a:pt x="6354432" y="403233"/>
                </a:cubicBezTo>
                <a:cubicBezTo>
                  <a:pt x="6356814" y="408988"/>
                  <a:pt x="6359914" y="413974"/>
                  <a:pt x="6363734" y="418191"/>
                </a:cubicBezTo>
                <a:cubicBezTo>
                  <a:pt x="6367554" y="422408"/>
                  <a:pt x="6371895" y="426029"/>
                  <a:pt x="6376757" y="429055"/>
                </a:cubicBezTo>
                <a:cubicBezTo>
                  <a:pt x="6381618" y="432081"/>
                  <a:pt x="6386629" y="434785"/>
                  <a:pt x="6391788" y="437166"/>
                </a:cubicBezTo>
                <a:cubicBezTo>
                  <a:pt x="6396948" y="439548"/>
                  <a:pt x="6401958" y="441805"/>
                  <a:pt x="6406820" y="443938"/>
                </a:cubicBezTo>
                <a:cubicBezTo>
                  <a:pt x="6411682" y="446071"/>
                  <a:pt x="6416023" y="448353"/>
                  <a:pt x="6419842" y="450784"/>
                </a:cubicBezTo>
                <a:cubicBezTo>
                  <a:pt x="6423662" y="453215"/>
                  <a:pt x="6426763" y="455993"/>
                  <a:pt x="6429144" y="459118"/>
                </a:cubicBezTo>
                <a:cubicBezTo>
                  <a:pt x="6431525" y="462244"/>
                  <a:pt x="6432716" y="465989"/>
                  <a:pt x="6432716" y="470355"/>
                </a:cubicBezTo>
                <a:cubicBezTo>
                  <a:pt x="6432716" y="474125"/>
                  <a:pt x="6432022" y="477548"/>
                  <a:pt x="6430632" y="480624"/>
                </a:cubicBezTo>
                <a:cubicBezTo>
                  <a:pt x="6429243" y="483700"/>
                  <a:pt x="6427234" y="486280"/>
                  <a:pt x="6424605" y="488363"/>
                </a:cubicBezTo>
                <a:cubicBezTo>
                  <a:pt x="6421976" y="490447"/>
                  <a:pt x="6418776" y="492059"/>
                  <a:pt x="6415005" y="493200"/>
                </a:cubicBezTo>
                <a:cubicBezTo>
                  <a:pt x="6411235" y="494341"/>
                  <a:pt x="6406969" y="494912"/>
                  <a:pt x="6402206" y="494912"/>
                </a:cubicBezTo>
                <a:cubicBezTo>
                  <a:pt x="6394963" y="494912"/>
                  <a:pt x="6388589" y="494093"/>
                  <a:pt x="6383082" y="492456"/>
                </a:cubicBezTo>
                <a:cubicBezTo>
                  <a:pt x="6377575" y="490819"/>
                  <a:pt x="6372837" y="489008"/>
                  <a:pt x="6368869" y="487024"/>
                </a:cubicBezTo>
                <a:cubicBezTo>
                  <a:pt x="6364900" y="485039"/>
                  <a:pt x="6361651" y="483229"/>
                  <a:pt x="6359121" y="481592"/>
                </a:cubicBezTo>
                <a:cubicBezTo>
                  <a:pt x="6356590" y="479954"/>
                  <a:pt x="6354631" y="479136"/>
                  <a:pt x="6353242" y="479136"/>
                </a:cubicBezTo>
                <a:cubicBezTo>
                  <a:pt x="6352250" y="479136"/>
                  <a:pt x="6351381" y="479409"/>
                  <a:pt x="6350637" y="479954"/>
                </a:cubicBezTo>
                <a:cubicBezTo>
                  <a:pt x="6349893" y="480500"/>
                  <a:pt x="6349298" y="481418"/>
                  <a:pt x="6348851" y="482708"/>
                </a:cubicBezTo>
                <a:cubicBezTo>
                  <a:pt x="6348405" y="483998"/>
                  <a:pt x="6348083" y="485684"/>
                  <a:pt x="6347884" y="487768"/>
                </a:cubicBezTo>
                <a:cubicBezTo>
                  <a:pt x="6347685" y="489851"/>
                  <a:pt x="6347586" y="492431"/>
                  <a:pt x="6347586" y="495507"/>
                </a:cubicBezTo>
                <a:cubicBezTo>
                  <a:pt x="6347586" y="500071"/>
                  <a:pt x="6347859" y="503568"/>
                  <a:pt x="6348405" y="505999"/>
                </a:cubicBezTo>
                <a:cubicBezTo>
                  <a:pt x="6348951" y="508430"/>
                  <a:pt x="6349868" y="510291"/>
                  <a:pt x="6351158" y="511580"/>
                </a:cubicBezTo>
                <a:cubicBezTo>
                  <a:pt x="6352448" y="512870"/>
                  <a:pt x="6354557" y="514359"/>
                  <a:pt x="6357483" y="516045"/>
                </a:cubicBezTo>
                <a:cubicBezTo>
                  <a:pt x="6360410" y="517732"/>
                  <a:pt x="6364057" y="519344"/>
                  <a:pt x="6368422" y="520882"/>
                </a:cubicBezTo>
                <a:cubicBezTo>
                  <a:pt x="6372788" y="522420"/>
                  <a:pt x="6377823" y="523735"/>
                  <a:pt x="6383528" y="524826"/>
                </a:cubicBezTo>
                <a:cubicBezTo>
                  <a:pt x="6389234" y="525918"/>
                  <a:pt x="6395410" y="526463"/>
                  <a:pt x="6402057" y="526463"/>
                </a:cubicBezTo>
                <a:cubicBezTo>
                  <a:pt x="6411880" y="526463"/>
                  <a:pt x="6421107" y="525173"/>
                  <a:pt x="6429739" y="522594"/>
                </a:cubicBezTo>
                <a:cubicBezTo>
                  <a:pt x="6438372" y="520014"/>
                  <a:pt x="6445912" y="516169"/>
                  <a:pt x="6452361" y="511059"/>
                </a:cubicBezTo>
                <a:cubicBezTo>
                  <a:pt x="6458811" y="505950"/>
                  <a:pt x="6463920" y="499575"/>
                  <a:pt x="6467691" y="491935"/>
                </a:cubicBezTo>
                <a:cubicBezTo>
                  <a:pt x="6471461" y="484295"/>
                  <a:pt x="6473346" y="475415"/>
                  <a:pt x="6473346" y="465295"/>
                </a:cubicBezTo>
                <a:cubicBezTo>
                  <a:pt x="6473346" y="457556"/>
                  <a:pt x="6472155" y="450834"/>
                  <a:pt x="6469774" y="445129"/>
                </a:cubicBezTo>
                <a:cubicBezTo>
                  <a:pt x="6467393" y="439424"/>
                  <a:pt x="6464268" y="434463"/>
                  <a:pt x="6460398" y="430246"/>
                </a:cubicBezTo>
                <a:cubicBezTo>
                  <a:pt x="6456529" y="426029"/>
                  <a:pt x="6452113" y="422408"/>
                  <a:pt x="6447152" y="419381"/>
                </a:cubicBezTo>
                <a:cubicBezTo>
                  <a:pt x="6442191" y="416355"/>
                  <a:pt x="6437131" y="413651"/>
                  <a:pt x="6431972" y="411270"/>
                </a:cubicBezTo>
                <a:cubicBezTo>
                  <a:pt x="6426813" y="408889"/>
                  <a:pt x="6421752" y="406632"/>
                  <a:pt x="6416791" y="404499"/>
                </a:cubicBezTo>
                <a:cubicBezTo>
                  <a:pt x="6411830" y="402365"/>
                  <a:pt x="6407391" y="400083"/>
                  <a:pt x="6403471" y="397652"/>
                </a:cubicBezTo>
                <a:cubicBezTo>
                  <a:pt x="6399552" y="395222"/>
                  <a:pt x="6396427" y="392443"/>
                  <a:pt x="6394095" y="389318"/>
                </a:cubicBezTo>
                <a:cubicBezTo>
                  <a:pt x="6391764" y="386193"/>
                  <a:pt x="6390598" y="382497"/>
                  <a:pt x="6390598" y="378230"/>
                </a:cubicBezTo>
                <a:cubicBezTo>
                  <a:pt x="6390598" y="375353"/>
                  <a:pt x="6391119" y="372625"/>
                  <a:pt x="6392160" y="370045"/>
                </a:cubicBezTo>
                <a:cubicBezTo>
                  <a:pt x="6393202" y="367465"/>
                  <a:pt x="6394790" y="365258"/>
                  <a:pt x="6396923" y="363422"/>
                </a:cubicBezTo>
                <a:cubicBezTo>
                  <a:pt x="6399056" y="361586"/>
                  <a:pt x="6401710" y="360148"/>
                  <a:pt x="6404885" y="359106"/>
                </a:cubicBezTo>
                <a:cubicBezTo>
                  <a:pt x="6408060" y="358064"/>
                  <a:pt x="6411781" y="357543"/>
                  <a:pt x="6416047" y="357543"/>
                </a:cubicBezTo>
                <a:cubicBezTo>
                  <a:pt x="6421504" y="357543"/>
                  <a:pt x="6426515" y="358213"/>
                  <a:pt x="6431079" y="359552"/>
                </a:cubicBezTo>
                <a:cubicBezTo>
                  <a:pt x="6435643" y="360892"/>
                  <a:pt x="6439661" y="362380"/>
                  <a:pt x="6443134" y="364017"/>
                </a:cubicBezTo>
                <a:cubicBezTo>
                  <a:pt x="6446607" y="365654"/>
                  <a:pt x="6449534" y="367167"/>
                  <a:pt x="6451915" y="368557"/>
                </a:cubicBezTo>
                <a:cubicBezTo>
                  <a:pt x="6454296" y="369946"/>
                  <a:pt x="6456032" y="370640"/>
                  <a:pt x="6457124" y="370640"/>
                </a:cubicBezTo>
                <a:cubicBezTo>
                  <a:pt x="6458215" y="370640"/>
                  <a:pt x="6459083" y="370342"/>
                  <a:pt x="6459728" y="369747"/>
                </a:cubicBezTo>
                <a:cubicBezTo>
                  <a:pt x="6460373" y="369152"/>
                  <a:pt x="6460869" y="368209"/>
                  <a:pt x="6461217" y="366919"/>
                </a:cubicBezTo>
                <a:cubicBezTo>
                  <a:pt x="6461564" y="365630"/>
                  <a:pt x="6461812" y="363992"/>
                  <a:pt x="6461961" y="362008"/>
                </a:cubicBezTo>
                <a:cubicBezTo>
                  <a:pt x="6462110" y="360024"/>
                  <a:pt x="6462184" y="357593"/>
                  <a:pt x="6462184" y="354716"/>
                </a:cubicBezTo>
                <a:cubicBezTo>
                  <a:pt x="6462184" y="352136"/>
                  <a:pt x="6462134" y="349978"/>
                  <a:pt x="6462035" y="348241"/>
                </a:cubicBezTo>
                <a:cubicBezTo>
                  <a:pt x="6461936" y="346505"/>
                  <a:pt x="6461762" y="345066"/>
                  <a:pt x="6461514" y="343925"/>
                </a:cubicBezTo>
                <a:cubicBezTo>
                  <a:pt x="6461266" y="342784"/>
                  <a:pt x="6460969" y="341867"/>
                  <a:pt x="6460621" y="341172"/>
                </a:cubicBezTo>
                <a:cubicBezTo>
                  <a:pt x="6460274" y="340478"/>
                  <a:pt x="6459604" y="339634"/>
                  <a:pt x="6458612" y="338642"/>
                </a:cubicBezTo>
                <a:cubicBezTo>
                  <a:pt x="6457620" y="337650"/>
                  <a:pt x="6455586" y="336410"/>
                  <a:pt x="6452510" y="334921"/>
                </a:cubicBezTo>
                <a:cubicBezTo>
                  <a:pt x="6449434" y="333433"/>
                  <a:pt x="6445912" y="332094"/>
                  <a:pt x="6441943" y="330903"/>
                </a:cubicBezTo>
                <a:cubicBezTo>
                  <a:pt x="6437975" y="329712"/>
                  <a:pt x="6433708" y="328770"/>
                  <a:pt x="6429144" y="328075"/>
                </a:cubicBezTo>
                <a:cubicBezTo>
                  <a:pt x="6424580" y="327381"/>
                  <a:pt x="6420016" y="327033"/>
                  <a:pt x="6415452" y="327033"/>
                </a:cubicBezTo>
                <a:close/>
                <a:moveTo>
                  <a:pt x="5367702" y="327033"/>
                </a:moveTo>
                <a:cubicBezTo>
                  <a:pt x="5358871" y="327033"/>
                  <a:pt x="5350512" y="328175"/>
                  <a:pt x="5342625" y="330457"/>
                </a:cubicBezTo>
                <a:cubicBezTo>
                  <a:pt x="5334737" y="332739"/>
                  <a:pt x="5327891" y="336186"/>
                  <a:pt x="5322086" y="340800"/>
                </a:cubicBezTo>
                <a:cubicBezTo>
                  <a:pt x="5316282" y="345414"/>
                  <a:pt x="5311668" y="351218"/>
                  <a:pt x="5308245" y="358213"/>
                </a:cubicBezTo>
                <a:cubicBezTo>
                  <a:pt x="5304822" y="365208"/>
                  <a:pt x="5303111" y="373319"/>
                  <a:pt x="5303111" y="382546"/>
                </a:cubicBezTo>
                <a:cubicBezTo>
                  <a:pt x="5303111" y="390583"/>
                  <a:pt x="5304301" y="397479"/>
                  <a:pt x="5306683" y="403233"/>
                </a:cubicBezTo>
                <a:cubicBezTo>
                  <a:pt x="5309064" y="408988"/>
                  <a:pt x="5312164" y="413974"/>
                  <a:pt x="5315984" y="418191"/>
                </a:cubicBezTo>
                <a:cubicBezTo>
                  <a:pt x="5319804" y="422408"/>
                  <a:pt x="5324145" y="426029"/>
                  <a:pt x="5329007" y="429055"/>
                </a:cubicBezTo>
                <a:cubicBezTo>
                  <a:pt x="5333868" y="432081"/>
                  <a:pt x="5338879" y="434785"/>
                  <a:pt x="5344038" y="437166"/>
                </a:cubicBezTo>
                <a:cubicBezTo>
                  <a:pt x="5349198" y="439548"/>
                  <a:pt x="5354208" y="441805"/>
                  <a:pt x="5359070" y="443938"/>
                </a:cubicBezTo>
                <a:cubicBezTo>
                  <a:pt x="5363932" y="446071"/>
                  <a:pt x="5368273" y="448353"/>
                  <a:pt x="5372092" y="450784"/>
                </a:cubicBezTo>
                <a:cubicBezTo>
                  <a:pt x="5375912" y="453215"/>
                  <a:pt x="5379013" y="455993"/>
                  <a:pt x="5381394" y="459118"/>
                </a:cubicBezTo>
                <a:cubicBezTo>
                  <a:pt x="5383775" y="462244"/>
                  <a:pt x="5384966" y="465989"/>
                  <a:pt x="5384966" y="470355"/>
                </a:cubicBezTo>
                <a:cubicBezTo>
                  <a:pt x="5384966" y="474125"/>
                  <a:pt x="5384272" y="477548"/>
                  <a:pt x="5382883" y="480624"/>
                </a:cubicBezTo>
                <a:cubicBezTo>
                  <a:pt x="5381493" y="483700"/>
                  <a:pt x="5379484" y="486280"/>
                  <a:pt x="5376855" y="488363"/>
                </a:cubicBezTo>
                <a:cubicBezTo>
                  <a:pt x="5374226" y="490447"/>
                  <a:pt x="5371026" y="492059"/>
                  <a:pt x="5367256" y="493200"/>
                </a:cubicBezTo>
                <a:cubicBezTo>
                  <a:pt x="5363485" y="494341"/>
                  <a:pt x="5359219" y="494912"/>
                  <a:pt x="5354456" y="494912"/>
                </a:cubicBezTo>
                <a:cubicBezTo>
                  <a:pt x="5347213" y="494912"/>
                  <a:pt x="5340839" y="494093"/>
                  <a:pt x="5335332" y="492456"/>
                </a:cubicBezTo>
                <a:cubicBezTo>
                  <a:pt x="5329825" y="490819"/>
                  <a:pt x="5325087" y="489008"/>
                  <a:pt x="5321119" y="487024"/>
                </a:cubicBezTo>
                <a:cubicBezTo>
                  <a:pt x="5317150" y="485039"/>
                  <a:pt x="5313901" y="483229"/>
                  <a:pt x="5311371" y="481592"/>
                </a:cubicBezTo>
                <a:cubicBezTo>
                  <a:pt x="5308841" y="479954"/>
                  <a:pt x="5306881" y="479136"/>
                  <a:pt x="5305492" y="479136"/>
                </a:cubicBezTo>
                <a:cubicBezTo>
                  <a:pt x="5304500" y="479136"/>
                  <a:pt x="5303632" y="479409"/>
                  <a:pt x="5302887" y="479954"/>
                </a:cubicBezTo>
                <a:cubicBezTo>
                  <a:pt x="5302143" y="480500"/>
                  <a:pt x="5301548" y="481418"/>
                  <a:pt x="5301101" y="482708"/>
                </a:cubicBezTo>
                <a:cubicBezTo>
                  <a:pt x="5300655" y="483998"/>
                  <a:pt x="5300332" y="485684"/>
                  <a:pt x="5300134" y="487768"/>
                </a:cubicBezTo>
                <a:cubicBezTo>
                  <a:pt x="5299936" y="489851"/>
                  <a:pt x="5299836" y="492431"/>
                  <a:pt x="5299836" y="495507"/>
                </a:cubicBezTo>
                <a:cubicBezTo>
                  <a:pt x="5299836" y="500071"/>
                  <a:pt x="5300109" y="503568"/>
                  <a:pt x="5300655" y="505999"/>
                </a:cubicBezTo>
                <a:cubicBezTo>
                  <a:pt x="5301201" y="508430"/>
                  <a:pt x="5302118" y="510291"/>
                  <a:pt x="5303408" y="511580"/>
                </a:cubicBezTo>
                <a:cubicBezTo>
                  <a:pt x="5304698" y="512870"/>
                  <a:pt x="5306806" y="514359"/>
                  <a:pt x="5309733" y="516045"/>
                </a:cubicBezTo>
                <a:cubicBezTo>
                  <a:pt x="5312660" y="517732"/>
                  <a:pt x="5316307" y="519344"/>
                  <a:pt x="5320672" y="520882"/>
                </a:cubicBezTo>
                <a:cubicBezTo>
                  <a:pt x="5325038" y="522420"/>
                  <a:pt x="5330073" y="523735"/>
                  <a:pt x="5335778" y="524826"/>
                </a:cubicBezTo>
                <a:cubicBezTo>
                  <a:pt x="5341483" y="525918"/>
                  <a:pt x="5347660" y="526463"/>
                  <a:pt x="5354308" y="526463"/>
                </a:cubicBezTo>
                <a:cubicBezTo>
                  <a:pt x="5364130" y="526463"/>
                  <a:pt x="5373358" y="525173"/>
                  <a:pt x="5381990" y="522594"/>
                </a:cubicBezTo>
                <a:cubicBezTo>
                  <a:pt x="5390622" y="520014"/>
                  <a:pt x="5398162" y="516169"/>
                  <a:pt x="5404611" y="511059"/>
                </a:cubicBezTo>
                <a:cubicBezTo>
                  <a:pt x="5411061" y="505950"/>
                  <a:pt x="5416170" y="499575"/>
                  <a:pt x="5419941" y="491935"/>
                </a:cubicBezTo>
                <a:cubicBezTo>
                  <a:pt x="5423711" y="484295"/>
                  <a:pt x="5425596" y="475415"/>
                  <a:pt x="5425596" y="465295"/>
                </a:cubicBezTo>
                <a:cubicBezTo>
                  <a:pt x="5425596" y="457556"/>
                  <a:pt x="5424406" y="450834"/>
                  <a:pt x="5422024" y="445129"/>
                </a:cubicBezTo>
                <a:cubicBezTo>
                  <a:pt x="5419643" y="439424"/>
                  <a:pt x="5416518" y="434463"/>
                  <a:pt x="5412648" y="430246"/>
                </a:cubicBezTo>
                <a:cubicBezTo>
                  <a:pt x="5408779" y="426029"/>
                  <a:pt x="5404363" y="422408"/>
                  <a:pt x="5399402" y="419381"/>
                </a:cubicBezTo>
                <a:cubicBezTo>
                  <a:pt x="5394441" y="416355"/>
                  <a:pt x="5389381" y="413651"/>
                  <a:pt x="5384222" y="411270"/>
                </a:cubicBezTo>
                <a:cubicBezTo>
                  <a:pt x="5379063" y="408889"/>
                  <a:pt x="5374002" y="406632"/>
                  <a:pt x="5369041" y="404499"/>
                </a:cubicBezTo>
                <a:cubicBezTo>
                  <a:pt x="5364080" y="402365"/>
                  <a:pt x="5359640" y="400083"/>
                  <a:pt x="5355721" y="397652"/>
                </a:cubicBezTo>
                <a:cubicBezTo>
                  <a:pt x="5351802" y="395222"/>
                  <a:pt x="5348677" y="392443"/>
                  <a:pt x="5346345" y="389318"/>
                </a:cubicBezTo>
                <a:cubicBezTo>
                  <a:pt x="5344014" y="386193"/>
                  <a:pt x="5342848" y="382497"/>
                  <a:pt x="5342848" y="378230"/>
                </a:cubicBezTo>
                <a:cubicBezTo>
                  <a:pt x="5342848" y="375353"/>
                  <a:pt x="5343369" y="372625"/>
                  <a:pt x="5344410" y="370045"/>
                </a:cubicBezTo>
                <a:cubicBezTo>
                  <a:pt x="5345452" y="367465"/>
                  <a:pt x="5347040" y="365258"/>
                  <a:pt x="5349173" y="363422"/>
                </a:cubicBezTo>
                <a:cubicBezTo>
                  <a:pt x="5351306" y="361586"/>
                  <a:pt x="5353960" y="360148"/>
                  <a:pt x="5357135" y="359106"/>
                </a:cubicBezTo>
                <a:cubicBezTo>
                  <a:pt x="5360310" y="358064"/>
                  <a:pt x="5364031" y="357543"/>
                  <a:pt x="5368297" y="357543"/>
                </a:cubicBezTo>
                <a:cubicBezTo>
                  <a:pt x="5373754" y="357543"/>
                  <a:pt x="5378765" y="358213"/>
                  <a:pt x="5383329" y="359552"/>
                </a:cubicBezTo>
                <a:cubicBezTo>
                  <a:pt x="5387893" y="360892"/>
                  <a:pt x="5391911" y="362380"/>
                  <a:pt x="5395384" y="364017"/>
                </a:cubicBezTo>
                <a:cubicBezTo>
                  <a:pt x="5398857" y="365654"/>
                  <a:pt x="5401784" y="367167"/>
                  <a:pt x="5404165" y="368557"/>
                </a:cubicBezTo>
                <a:cubicBezTo>
                  <a:pt x="5406546" y="369946"/>
                  <a:pt x="5408282" y="370640"/>
                  <a:pt x="5409374" y="370640"/>
                </a:cubicBezTo>
                <a:cubicBezTo>
                  <a:pt x="5410465" y="370640"/>
                  <a:pt x="5411333" y="370342"/>
                  <a:pt x="5411978" y="369747"/>
                </a:cubicBezTo>
                <a:cubicBezTo>
                  <a:pt x="5412623" y="369152"/>
                  <a:pt x="5413119" y="368209"/>
                  <a:pt x="5413467" y="366919"/>
                </a:cubicBezTo>
                <a:cubicBezTo>
                  <a:pt x="5413814" y="365630"/>
                  <a:pt x="5414062" y="363992"/>
                  <a:pt x="5414211" y="362008"/>
                </a:cubicBezTo>
                <a:cubicBezTo>
                  <a:pt x="5414360" y="360024"/>
                  <a:pt x="5414434" y="357593"/>
                  <a:pt x="5414434" y="354716"/>
                </a:cubicBezTo>
                <a:cubicBezTo>
                  <a:pt x="5414434" y="352136"/>
                  <a:pt x="5414384" y="349978"/>
                  <a:pt x="5414285" y="348241"/>
                </a:cubicBezTo>
                <a:cubicBezTo>
                  <a:pt x="5414186" y="346505"/>
                  <a:pt x="5414012" y="345066"/>
                  <a:pt x="5413764" y="343925"/>
                </a:cubicBezTo>
                <a:cubicBezTo>
                  <a:pt x="5413516" y="342784"/>
                  <a:pt x="5413219" y="341867"/>
                  <a:pt x="5412871" y="341172"/>
                </a:cubicBezTo>
                <a:cubicBezTo>
                  <a:pt x="5412524" y="340478"/>
                  <a:pt x="5411854" y="339634"/>
                  <a:pt x="5410862" y="338642"/>
                </a:cubicBezTo>
                <a:cubicBezTo>
                  <a:pt x="5409870" y="337650"/>
                  <a:pt x="5407836" y="336410"/>
                  <a:pt x="5404760" y="334921"/>
                </a:cubicBezTo>
                <a:cubicBezTo>
                  <a:pt x="5401684" y="333433"/>
                  <a:pt x="5398162" y="332094"/>
                  <a:pt x="5394193" y="330903"/>
                </a:cubicBezTo>
                <a:cubicBezTo>
                  <a:pt x="5390225" y="329712"/>
                  <a:pt x="5385958" y="328770"/>
                  <a:pt x="5381394" y="328075"/>
                </a:cubicBezTo>
                <a:cubicBezTo>
                  <a:pt x="5376830" y="327381"/>
                  <a:pt x="5372266" y="327033"/>
                  <a:pt x="5367702" y="327033"/>
                </a:cubicBezTo>
                <a:close/>
                <a:moveTo>
                  <a:pt x="4585759" y="327033"/>
                </a:moveTo>
                <a:cubicBezTo>
                  <a:pt x="4570479" y="327033"/>
                  <a:pt x="4557060" y="329365"/>
                  <a:pt x="4545501" y="334028"/>
                </a:cubicBezTo>
                <a:cubicBezTo>
                  <a:pt x="4533942" y="338692"/>
                  <a:pt x="4524243" y="345389"/>
                  <a:pt x="4516405" y="354120"/>
                </a:cubicBezTo>
                <a:cubicBezTo>
                  <a:pt x="4508567" y="362851"/>
                  <a:pt x="4502663" y="373443"/>
                  <a:pt x="4498695" y="385895"/>
                </a:cubicBezTo>
                <a:cubicBezTo>
                  <a:pt x="4494726" y="398347"/>
                  <a:pt x="4492741" y="412362"/>
                  <a:pt x="4492741" y="427939"/>
                </a:cubicBezTo>
                <a:cubicBezTo>
                  <a:pt x="4492741" y="444905"/>
                  <a:pt x="4494602" y="459590"/>
                  <a:pt x="4498323" y="471992"/>
                </a:cubicBezTo>
                <a:cubicBezTo>
                  <a:pt x="4502043" y="484394"/>
                  <a:pt x="4507624" y="494614"/>
                  <a:pt x="4515066" y="502651"/>
                </a:cubicBezTo>
                <a:cubicBezTo>
                  <a:pt x="4522507" y="510687"/>
                  <a:pt x="4531809" y="516665"/>
                  <a:pt x="4542971" y="520584"/>
                </a:cubicBezTo>
                <a:cubicBezTo>
                  <a:pt x="4554133" y="524504"/>
                  <a:pt x="4567205" y="526463"/>
                  <a:pt x="4582187" y="526463"/>
                </a:cubicBezTo>
                <a:cubicBezTo>
                  <a:pt x="4597368" y="526463"/>
                  <a:pt x="4610737" y="524156"/>
                  <a:pt x="4622296" y="519543"/>
                </a:cubicBezTo>
                <a:cubicBezTo>
                  <a:pt x="4633855" y="514929"/>
                  <a:pt x="4643554" y="508232"/>
                  <a:pt x="4651392" y="499451"/>
                </a:cubicBezTo>
                <a:cubicBezTo>
                  <a:pt x="4659231" y="490670"/>
                  <a:pt x="4665134" y="479979"/>
                  <a:pt x="4669103" y="467378"/>
                </a:cubicBezTo>
                <a:cubicBezTo>
                  <a:pt x="4673072" y="454778"/>
                  <a:pt x="4675056" y="440490"/>
                  <a:pt x="4675056" y="424516"/>
                </a:cubicBezTo>
                <a:cubicBezTo>
                  <a:pt x="4675056" y="407847"/>
                  <a:pt x="4673146" y="393386"/>
                  <a:pt x="4669326" y="381133"/>
                </a:cubicBezTo>
                <a:cubicBezTo>
                  <a:pt x="4665506" y="368879"/>
                  <a:pt x="4659851" y="358734"/>
                  <a:pt x="4652360" y="350697"/>
                </a:cubicBezTo>
                <a:cubicBezTo>
                  <a:pt x="4644869" y="342660"/>
                  <a:pt x="4635542" y="336707"/>
                  <a:pt x="4624380" y="332838"/>
                </a:cubicBezTo>
                <a:cubicBezTo>
                  <a:pt x="4613218" y="328968"/>
                  <a:pt x="4600344" y="327033"/>
                  <a:pt x="4585759" y="327033"/>
                </a:cubicBezTo>
                <a:close/>
                <a:moveTo>
                  <a:pt x="4376209" y="327033"/>
                </a:moveTo>
                <a:cubicBezTo>
                  <a:pt x="4360929" y="327033"/>
                  <a:pt x="4347510" y="329365"/>
                  <a:pt x="4335951" y="334028"/>
                </a:cubicBezTo>
                <a:cubicBezTo>
                  <a:pt x="4324392" y="338692"/>
                  <a:pt x="4314693" y="345389"/>
                  <a:pt x="4306855" y="354120"/>
                </a:cubicBezTo>
                <a:cubicBezTo>
                  <a:pt x="4299017" y="362851"/>
                  <a:pt x="4293113" y="373443"/>
                  <a:pt x="4289145" y="385895"/>
                </a:cubicBezTo>
                <a:cubicBezTo>
                  <a:pt x="4285176" y="398347"/>
                  <a:pt x="4283191" y="412362"/>
                  <a:pt x="4283191" y="427939"/>
                </a:cubicBezTo>
                <a:cubicBezTo>
                  <a:pt x="4283191" y="444905"/>
                  <a:pt x="4285052" y="459590"/>
                  <a:pt x="4288773" y="471992"/>
                </a:cubicBezTo>
                <a:cubicBezTo>
                  <a:pt x="4292493" y="484394"/>
                  <a:pt x="4298074" y="494614"/>
                  <a:pt x="4305516" y="502651"/>
                </a:cubicBezTo>
                <a:cubicBezTo>
                  <a:pt x="4312957" y="510687"/>
                  <a:pt x="4322259" y="516665"/>
                  <a:pt x="4333421" y="520584"/>
                </a:cubicBezTo>
                <a:cubicBezTo>
                  <a:pt x="4344583" y="524504"/>
                  <a:pt x="4357655" y="526463"/>
                  <a:pt x="4372637" y="526463"/>
                </a:cubicBezTo>
                <a:cubicBezTo>
                  <a:pt x="4387818" y="526463"/>
                  <a:pt x="4401187" y="524156"/>
                  <a:pt x="4412746" y="519543"/>
                </a:cubicBezTo>
                <a:cubicBezTo>
                  <a:pt x="4424305" y="514929"/>
                  <a:pt x="4434004" y="508232"/>
                  <a:pt x="4441842" y="499451"/>
                </a:cubicBezTo>
                <a:cubicBezTo>
                  <a:pt x="4449681" y="490670"/>
                  <a:pt x="4455584" y="479979"/>
                  <a:pt x="4459553" y="467378"/>
                </a:cubicBezTo>
                <a:cubicBezTo>
                  <a:pt x="4463522" y="454778"/>
                  <a:pt x="4465506" y="440490"/>
                  <a:pt x="4465506" y="424516"/>
                </a:cubicBezTo>
                <a:cubicBezTo>
                  <a:pt x="4465506" y="407847"/>
                  <a:pt x="4463596" y="393386"/>
                  <a:pt x="4459776" y="381133"/>
                </a:cubicBezTo>
                <a:cubicBezTo>
                  <a:pt x="4455956" y="368879"/>
                  <a:pt x="4450301" y="358734"/>
                  <a:pt x="4442810" y="350697"/>
                </a:cubicBezTo>
                <a:cubicBezTo>
                  <a:pt x="4435319" y="342660"/>
                  <a:pt x="4425992" y="336707"/>
                  <a:pt x="4414830" y="332838"/>
                </a:cubicBezTo>
                <a:cubicBezTo>
                  <a:pt x="4403668" y="328968"/>
                  <a:pt x="4390794" y="327033"/>
                  <a:pt x="4376209" y="327033"/>
                </a:cubicBezTo>
                <a:close/>
                <a:moveTo>
                  <a:pt x="0" y="0"/>
                </a:moveTo>
                <a:lnTo>
                  <a:pt x="6768791" y="0"/>
                </a:lnTo>
                <a:lnTo>
                  <a:pt x="7560527" y="791737"/>
                </a:lnTo>
                <a:lnTo>
                  <a:pt x="6768791" y="1583473"/>
                </a:lnTo>
                <a:lnTo>
                  <a:pt x="0" y="1583473"/>
                </a:lnTo>
                <a:close/>
              </a:path>
            </a:pathLst>
          </a:cu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a:p>
        </p:txBody>
      </p:sp>
      <p:sp>
        <p:nvSpPr>
          <p:cNvPr id="24" name="Forme libre : forme 23">
            <a:extLst>
              <a:ext uri="{FF2B5EF4-FFF2-40B4-BE49-F238E27FC236}">
                <a16:creationId xmlns:a16="http://schemas.microsoft.com/office/drawing/2014/main" id="{10B09334-E477-1B00-62D9-C493C2CA6C62}"/>
              </a:ext>
            </a:extLst>
          </p:cNvPr>
          <p:cNvSpPr/>
          <p:nvPr/>
        </p:nvSpPr>
        <p:spPr>
          <a:xfrm>
            <a:off x="1174289" y="10235941"/>
            <a:ext cx="12774111" cy="3166121"/>
          </a:xfrm>
          <a:custGeom>
            <a:avLst/>
            <a:gdLst/>
            <a:ahLst/>
            <a:cxnLst/>
            <a:rect l="l" t="t" r="r" b="b"/>
            <a:pathLst>
              <a:path w="7560527" h="1583473">
                <a:moveTo>
                  <a:pt x="4499099" y="909925"/>
                </a:moveTo>
                <a:cubicBezTo>
                  <a:pt x="4505350" y="909925"/>
                  <a:pt x="4510534" y="911066"/>
                  <a:pt x="4514652" y="913348"/>
                </a:cubicBezTo>
                <a:cubicBezTo>
                  <a:pt x="4518769" y="915630"/>
                  <a:pt x="4522068" y="918805"/>
                  <a:pt x="4524549" y="922873"/>
                </a:cubicBezTo>
                <a:cubicBezTo>
                  <a:pt x="4527029" y="926941"/>
                  <a:pt x="4528791" y="931728"/>
                  <a:pt x="4529832" y="937235"/>
                </a:cubicBezTo>
                <a:cubicBezTo>
                  <a:pt x="4530874" y="942742"/>
                  <a:pt x="4531395" y="948769"/>
                  <a:pt x="4531395" y="955318"/>
                </a:cubicBezTo>
                <a:cubicBezTo>
                  <a:pt x="4531395" y="962362"/>
                  <a:pt x="4530750" y="968638"/>
                  <a:pt x="4529460" y="974144"/>
                </a:cubicBezTo>
                <a:cubicBezTo>
                  <a:pt x="4528170" y="979651"/>
                  <a:pt x="4526186" y="984339"/>
                  <a:pt x="4523507" y="988209"/>
                </a:cubicBezTo>
                <a:cubicBezTo>
                  <a:pt x="4520828" y="992078"/>
                  <a:pt x="4517405" y="995030"/>
                  <a:pt x="4513238" y="997064"/>
                </a:cubicBezTo>
                <a:cubicBezTo>
                  <a:pt x="4509071" y="999098"/>
                  <a:pt x="4504159" y="1000115"/>
                  <a:pt x="4498504" y="1000115"/>
                </a:cubicBezTo>
                <a:cubicBezTo>
                  <a:pt x="4492353" y="1000115"/>
                  <a:pt x="4487193" y="998999"/>
                  <a:pt x="4483026" y="996766"/>
                </a:cubicBezTo>
                <a:cubicBezTo>
                  <a:pt x="4478859" y="994534"/>
                  <a:pt x="4475560" y="991384"/>
                  <a:pt x="4473129" y="987316"/>
                </a:cubicBezTo>
                <a:cubicBezTo>
                  <a:pt x="4470698" y="983248"/>
                  <a:pt x="4468937" y="978460"/>
                  <a:pt x="4467845" y="972954"/>
                </a:cubicBezTo>
                <a:cubicBezTo>
                  <a:pt x="4466754" y="967447"/>
                  <a:pt x="4466208" y="961420"/>
                  <a:pt x="4466208" y="954871"/>
                </a:cubicBezTo>
                <a:cubicBezTo>
                  <a:pt x="4466208" y="947827"/>
                  <a:pt x="4466878" y="941551"/>
                  <a:pt x="4468217" y="936044"/>
                </a:cubicBezTo>
                <a:cubicBezTo>
                  <a:pt x="4469557" y="930538"/>
                  <a:pt x="4471566" y="925825"/>
                  <a:pt x="4474245" y="921906"/>
                </a:cubicBezTo>
                <a:cubicBezTo>
                  <a:pt x="4476924" y="917986"/>
                  <a:pt x="4480347" y="915010"/>
                  <a:pt x="4484514" y="912976"/>
                </a:cubicBezTo>
                <a:cubicBezTo>
                  <a:pt x="4488681" y="910942"/>
                  <a:pt x="4493543" y="909925"/>
                  <a:pt x="4499099" y="909925"/>
                </a:cubicBezTo>
                <a:close/>
                <a:moveTo>
                  <a:pt x="4761483" y="906800"/>
                </a:moveTo>
                <a:cubicBezTo>
                  <a:pt x="4770909" y="906800"/>
                  <a:pt x="4777879" y="909801"/>
                  <a:pt x="4782394" y="915804"/>
                </a:cubicBezTo>
                <a:cubicBezTo>
                  <a:pt x="4786908" y="921806"/>
                  <a:pt x="4789016" y="930066"/>
                  <a:pt x="4788719" y="940584"/>
                </a:cubicBezTo>
                <a:lnTo>
                  <a:pt x="4732759" y="940584"/>
                </a:lnTo>
                <a:cubicBezTo>
                  <a:pt x="4732958" y="935920"/>
                  <a:pt x="4733677" y="931530"/>
                  <a:pt x="4734917" y="927412"/>
                </a:cubicBezTo>
                <a:cubicBezTo>
                  <a:pt x="4736158" y="923295"/>
                  <a:pt x="4737944" y="919723"/>
                  <a:pt x="4740275" y="916697"/>
                </a:cubicBezTo>
                <a:cubicBezTo>
                  <a:pt x="4742607" y="913670"/>
                  <a:pt x="4745534" y="911264"/>
                  <a:pt x="4749056" y="909478"/>
                </a:cubicBezTo>
                <a:cubicBezTo>
                  <a:pt x="4752578" y="907693"/>
                  <a:pt x="4756721" y="906800"/>
                  <a:pt x="4761483" y="906800"/>
                </a:cubicBezTo>
                <a:close/>
                <a:moveTo>
                  <a:pt x="4291633" y="882838"/>
                </a:moveTo>
                <a:cubicBezTo>
                  <a:pt x="4288061" y="882838"/>
                  <a:pt x="4285060" y="882962"/>
                  <a:pt x="4282629" y="883210"/>
                </a:cubicBezTo>
                <a:cubicBezTo>
                  <a:pt x="4280198" y="883458"/>
                  <a:pt x="4278263" y="883830"/>
                  <a:pt x="4276825" y="884327"/>
                </a:cubicBezTo>
                <a:cubicBezTo>
                  <a:pt x="4275386" y="884823"/>
                  <a:pt x="4274394" y="885443"/>
                  <a:pt x="4273848" y="886187"/>
                </a:cubicBezTo>
                <a:cubicBezTo>
                  <a:pt x="4273302" y="886931"/>
                  <a:pt x="4273029" y="887799"/>
                  <a:pt x="4273029" y="888791"/>
                </a:cubicBezTo>
                <a:lnTo>
                  <a:pt x="4273029" y="970052"/>
                </a:lnTo>
                <a:cubicBezTo>
                  <a:pt x="4273029" y="980172"/>
                  <a:pt x="4273848" y="988630"/>
                  <a:pt x="4275485" y="995427"/>
                </a:cubicBezTo>
                <a:cubicBezTo>
                  <a:pt x="4277122" y="1002223"/>
                  <a:pt x="4279851" y="1008201"/>
                  <a:pt x="4283671" y="1013361"/>
                </a:cubicBezTo>
                <a:cubicBezTo>
                  <a:pt x="4287491" y="1018520"/>
                  <a:pt x="4292501" y="1022588"/>
                  <a:pt x="4298702" y="1025564"/>
                </a:cubicBezTo>
                <a:cubicBezTo>
                  <a:pt x="4304903" y="1028541"/>
                  <a:pt x="4312568" y="1030029"/>
                  <a:pt x="4321696" y="1030029"/>
                </a:cubicBezTo>
                <a:cubicBezTo>
                  <a:pt x="4329832" y="1030029"/>
                  <a:pt x="4337695" y="1028045"/>
                  <a:pt x="4345285" y="1024076"/>
                </a:cubicBezTo>
                <a:cubicBezTo>
                  <a:pt x="4352876" y="1020107"/>
                  <a:pt x="4360342" y="1014154"/>
                  <a:pt x="4367684" y="1006217"/>
                </a:cubicBezTo>
                <a:lnTo>
                  <a:pt x="4367684" y="1021546"/>
                </a:lnTo>
                <a:cubicBezTo>
                  <a:pt x="4367684" y="1022538"/>
                  <a:pt x="4367932" y="1023406"/>
                  <a:pt x="4368428" y="1024151"/>
                </a:cubicBezTo>
                <a:cubicBezTo>
                  <a:pt x="4368924" y="1024895"/>
                  <a:pt x="4369768" y="1025515"/>
                  <a:pt x="4370958" y="1026011"/>
                </a:cubicBezTo>
                <a:cubicBezTo>
                  <a:pt x="4372149" y="1026507"/>
                  <a:pt x="4373761" y="1026879"/>
                  <a:pt x="4375795" y="1027127"/>
                </a:cubicBezTo>
                <a:cubicBezTo>
                  <a:pt x="4377829" y="1027375"/>
                  <a:pt x="4380483" y="1027499"/>
                  <a:pt x="4383758" y="1027499"/>
                </a:cubicBezTo>
                <a:cubicBezTo>
                  <a:pt x="4386833" y="1027499"/>
                  <a:pt x="4389388" y="1027375"/>
                  <a:pt x="4391422" y="1027127"/>
                </a:cubicBezTo>
                <a:cubicBezTo>
                  <a:pt x="4393456" y="1026879"/>
                  <a:pt x="4395093" y="1026507"/>
                  <a:pt x="4396334" y="1026011"/>
                </a:cubicBezTo>
                <a:cubicBezTo>
                  <a:pt x="4397574" y="1025515"/>
                  <a:pt x="4398442" y="1024895"/>
                  <a:pt x="4398938" y="1024151"/>
                </a:cubicBezTo>
                <a:cubicBezTo>
                  <a:pt x="4399434" y="1023406"/>
                  <a:pt x="4399682" y="1022538"/>
                  <a:pt x="4399682" y="1021546"/>
                </a:cubicBezTo>
                <a:lnTo>
                  <a:pt x="4399682" y="888791"/>
                </a:lnTo>
                <a:cubicBezTo>
                  <a:pt x="4399682" y="887799"/>
                  <a:pt x="4399384" y="886931"/>
                  <a:pt x="4398789" y="886187"/>
                </a:cubicBezTo>
                <a:cubicBezTo>
                  <a:pt x="4398194" y="885443"/>
                  <a:pt x="4397202" y="884823"/>
                  <a:pt x="4395813" y="884327"/>
                </a:cubicBezTo>
                <a:cubicBezTo>
                  <a:pt x="4394424" y="883830"/>
                  <a:pt x="4392538" y="883458"/>
                  <a:pt x="4390157" y="883210"/>
                </a:cubicBezTo>
                <a:cubicBezTo>
                  <a:pt x="4387776" y="882962"/>
                  <a:pt x="4384750" y="882838"/>
                  <a:pt x="4381079" y="882838"/>
                </a:cubicBezTo>
                <a:cubicBezTo>
                  <a:pt x="4377408" y="882838"/>
                  <a:pt x="4374381" y="882962"/>
                  <a:pt x="4372000" y="883210"/>
                </a:cubicBezTo>
                <a:cubicBezTo>
                  <a:pt x="4369619" y="883458"/>
                  <a:pt x="4367709" y="883830"/>
                  <a:pt x="4366270" y="884327"/>
                </a:cubicBezTo>
                <a:cubicBezTo>
                  <a:pt x="4364832" y="884823"/>
                  <a:pt x="4363839" y="885443"/>
                  <a:pt x="4363294" y="886187"/>
                </a:cubicBezTo>
                <a:cubicBezTo>
                  <a:pt x="4362748" y="886931"/>
                  <a:pt x="4362475" y="887799"/>
                  <a:pt x="4362475" y="888791"/>
                </a:cubicBezTo>
                <a:lnTo>
                  <a:pt x="4362475" y="977046"/>
                </a:lnTo>
                <a:cubicBezTo>
                  <a:pt x="4357018" y="983694"/>
                  <a:pt x="4351884" y="988754"/>
                  <a:pt x="4347071" y="992227"/>
                </a:cubicBezTo>
                <a:cubicBezTo>
                  <a:pt x="4342259" y="995700"/>
                  <a:pt x="4337472" y="997436"/>
                  <a:pt x="4332709" y="997436"/>
                </a:cubicBezTo>
                <a:cubicBezTo>
                  <a:pt x="4328939" y="997436"/>
                  <a:pt x="4325640" y="996717"/>
                  <a:pt x="4322812" y="995278"/>
                </a:cubicBezTo>
                <a:cubicBezTo>
                  <a:pt x="4319985" y="993839"/>
                  <a:pt x="4317653" y="991805"/>
                  <a:pt x="4315817" y="989176"/>
                </a:cubicBezTo>
                <a:cubicBezTo>
                  <a:pt x="4313982" y="986547"/>
                  <a:pt x="4312618" y="983396"/>
                  <a:pt x="4311725" y="979725"/>
                </a:cubicBezTo>
                <a:cubicBezTo>
                  <a:pt x="4310832" y="976054"/>
                  <a:pt x="4310385" y="970746"/>
                  <a:pt x="4310385" y="963801"/>
                </a:cubicBezTo>
                <a:lnTo>
                  <a:pt x="4310385" y="888791"/>
                </a:lnTo>
                <a:cubicBezTo>
                  <a:pt x="4310385" y="887799"/>
                  <a:pt x="4310088" y="886931"/>
                  <a:pt x="4309492" y="886187"/>
                </a:cubicBezTo>
                <a:cubicBezTo>
                  <a:pt x="4308897" y="885443"/>
                  <a:pt x="4307880" y="884823"/>
                  <a:pt x="4306441" y="884327"/>
                </a:cubicBezTo>
                <a:cubicBezTo>
                  <a:pt x="4305003" y="883830"/>
                  <a:pt x="4303093" y="883458"/>
                  <a:pt x="4300711" y="883210"/>
                </a:cubicBezTo>
                <a:cubicBezTo>
                  <a:pt x="4298330" y="882962"/>
                  <a:pt x="4295304" y="882838"/>
                  <a:pt x="4291633" y="882838"/>
                </a:cubicBezTo>
                <a:close/>
                <a:moveTo>
                  <a:pt x="3756447" y="882094"/>
                </a:moveTo>
                <a:cubicBezTo>
                  <a:pt x="3746128" y="882094"/>
                  <a:pt x="3737273" y="885765"/>
                  <a:pt x="3729881" y="893107"/>
                </a:cubicBezTo>
                <a:cubicBezTo>
                  <a:pt x="3722489" y="900450"/>
                  <a:pt x="3718794" y="909330"/>
                  <a:pt x="3718794" y="919748"/>
                </a:cubicBezTo>
                <a:cubicBezTo>
                  <a:pt x="3718794" y="930166"/>
                  <a:pt x="3722489" y="939070"/>
                  <a:pt x="3729881" y="946462"/>
                </a:cubicBezTo>
                <a:cubicBezTo>
                  <a:pt x="3737273" y="953854"/>
                  <a:pt x="3746128" y="957550"/>
                  <a:pt x="3756447" y="957550"/>
                </a:cubicBezTo>
                <a:cubicBezTo>
                  <a:pt x="3766865" y="957550"/>
                  <a:pt x="3775770" y="953854"/>
                  <a:pt x="3783162" y="946462"/>
                </a:cubicBezTo>
                <a:cubicBezTo>
                  <a:pt x="3790553" y="939070"/>
                  <a:pt x="3794249" y="930166"/>
                  <a:pt x="3794249" y="919748"/>
                </a:cubicBezTo>
                <a:cubicBezTo>
                  <a:pt x="3794249" y="909330"/>
                  <a:pt x="3790553" y="900450"/>
                  <a:pt x="3783162" y="893107"/>
                </a:cubicBezTo>
                <a:cubicBezTo>
                  <a:pt x="3775770" y="885765"/>
                  <a:pt x="3766865" y="882094"/>
                  <a:pt x="3756447" y="882094"/>
                </a:cubicBezTo>
                <a:close/>
                <a:moveTo>
                  <a:pt x="4762376" y="880308"/>
                </a:moveTo>
                <a:cubicBezTo>
                  <a:pt x="4751859" y="880308"/>
                  <a:pt x="4742409" y="882045"/>
                  <a:pt x="4734024" y="885517"/>
                </a:cubicBezTo>
                <a:cubicBezTo>
                  <a:pt x="4725641" y="888990"/>
                  <a:pt x="4718522" y="894025"/>
                  <a:pt x="4712668" y="900623"/>
                </a:cubicBezTo>
                <a:cubicBezTo>
                  <a:pt x="4706814" y="907221"/>
                  <a:pt x="4702349" y="915258"/>
                  <a:pt x="4699273" y="924733"/>
                </a:cubicBezTo>
                <a:cubicBezTo>
                  <a:pt x="4696197" y="934209"/>
                  <a:pt x="4694659" y="944850"/>
                  <a:pt x="4694659" y="956657"/>
                </a:cubicBezTo>
                <a:cubicBezTo>
                  <a:pt x="4694659" y="969059"/>
                  <a:pt x="4696123" y="979874"/>
                  <a:pt x="4699050" y="989102"/>
                </a:cubicBezTo>
                <a:cubicBezTo>
                  <a:pt x="4701977" y="998329"/>
                  <a:pt x="4706417" y="1005969"/>
                  <a:pt x="4712370" y="1012021"/>
                </a:cubicBezTo>
                <a:cubicBezTo>
                  <a:pt x="4718323" y="1018073"/>
                  <a:pt x="4725740" y="1022588"/>
                  <a:pt x="4734620" y="1025564"/>
                </a:cubicBezTo>
                <a:cubicBezTo>
                  <a:pt x="4743500" y="1028541"/>
                  <a:pt x="4753843" y="1030029"/>
                  <a:pt x="4765650" y="1030029"/>
                </a:cubicBezTo>
                <a:cubicBezTo>
                  <a:pt x="4772199" y="1030029"/>
                  <a:pt x="4778350" y="1029608"/>
                  <a:pt x="4784105" y="1028764"/>
                </a:cubicBezTo>
                <a:cubicBezTo>
                  <a:pt x="4789860" y="1027921"/>
                  <a:pt x="4794970" y="1026929"/>
                  <a:pt x="4799434" y="1025788"/>
                </a:cubicBezTo>
                <a:cubicBezTo>
                  <a:pt x="4803899" y="1024647"/>
                  <a:pt x="4807570" y="1023481"/>
                  <a:pt x="4810448" y="1022290"/>
                </a:cubicBezTo>
                <a:cubicBezTo>
                  <a:pt x="4813325" y="1021100"/>
                  <a:pt x="4815086" y="1020157"/>
                  <a:pt x="4815731" y="1019462"/>
                </a:cubicBezTo>
                <a:cubicBezTo>
                  <a:pt x="4816376" y="1018768"/>
                  <a:pt x="4816897" y="1018049"/>
                  <a:pt x="4817294" y="1017304"/>
                </a:cubicBezTo>
                <a:cubicBezTo>
                  <a:pt x="4817691" y="1016560"/>
                  <a:pt x="4817988" y="1015643"/>
                  <a:pt x="4818187" y="1014551"/>
                </a:cubicBezTo>
                <a:cubicBezTo>
                  <a:pt x="4818385" y="1013460"/>
                  <a:pt x="4818534" y="1012145"/>
                  <a:pt x="4818633" y="1010607"/>
                </a:cubicBezTo>
                <a:cubicBezTo>
                  <a:pt x="4818733" y="1009069"/>
                  <a:pt x="4818782" y="1007209"/>
                  <a:pt x="4818782" y="1005026"/>
                </a:cubicBezTo>
                <a:cubicBezTo>
                  <a:pt x="4818782" y="1002546"/>
                  <a:pt x="4818708" y="1000487"/>
                  <a:pt x="4818559" y="998850"/>
                </a:cubicBezTo>
                <a:cubicBezTo>
                  <a:pt x="4818410" y="997213"/>
                  <a:pt x="4818137" y="995948"/>
                  <a:pt x="4817740" y="995055"/>
                </a:cubicBezTo>
                <a:cubicBezTo>
                  <a:pt x="4817343" y="994162"/>
                  <a:pt x="4816847" y="993542"/>
                  <a:pt x="4816252" y="993194"/>
                </a:cubicBezTo>
                <a:cubicBezTo>
                  <a:pt x="4815657" y="992847"/>
                  <a:pt x="4814913" y="992673"/>
                  <a:pt x="4814020" y="992673"/>
                </a:cubicBezTo>
                <a:cubicBezTo>
                  <a:pt x="4812531" y="992673"/>
                  <a:pt x="4810597" y="993145"/>
                  <a:pt x="4808215" y="994087"/>
                </a:cubicBezTo>
                <a:cubicBezTo>
                  <a:pt x="4805834" y="995030"/>
                  <a:pt x="4802833" y="996072"/>
                  <a:pt x="4799211" y="997213"/>
                </a:cubicBezTo>
                <a:cubicBezTo>
                  <a:pt x="4795590" y="998354"/>
                  <a:pt x="4791299" y="999395"/>
                  <a:pt x="4786338" y="1000338"/>
                </a:cubicBezTo>
                <a:cubicBezTo>
                  <a:pt x="4781377" y="1001281"/>
                  <a:pt x="4775622" y="1001752"/>
                  <a:pt x="4769074" y="1001752"/>
                </a:cubicBezTo>
                <a:cubicBezTo>
                  <a:pt x="4762624" y="1001752"/>
                  <a:pt x="4757093" y="1000909"/>
                  <a:pt x="4752479" y="999222"/>
                </a:cubicBezTo>
                <a:cubicBezTo>
                  <a:pt x="4747866" y="997535"/>
                  <a:pt x="4744095" y="995079"/>
                  <a:pt x="4741168" y="991855"/>
                </a:cubicBezTo>
                <a:cubicBezTo>
                  <a:pt x="4738241" y="988630"/>
                  <a:pt x="4736108" y="984711"/>
                  <a:pt x="4734769" y="980097"/>
                </a:cubicBezTo>
                <a:cubicBezTo>
                  <a:pt x="4733429" y="975484"/>
                  <a:pt x="4732759" y="970349"/>
                  <a:pt x="4732759" y="964694"/>
                </a:cubicBezTo>
                <a:lnTo>
                  <a:pt x="4813573" y="964694"/>
                </a:lnTo>
                <a:cubicBezTo>
                  <a:pt x="4817145" y="964694"/>
                  <a:pt x="4819948" y="963602"/>
                  <a:pt x="4821982" y="961420"/>
                </a:cubicBezTo>
                <a:cubicBezTo>
                  <a:pt x="4824016" y="959237"/>
                  <a:pt x="4825033" y="955863"/>
                  <a:pt x="4825033" y="951299"/>
                </a:cubicBezTo>
                <a:lnTo>
                  <a:pt x="4825033" y="945346"/>
                </a:lnTo>
                <a:cubicBezTo>
                  <a:pt x="4825033" y="936019"/>
                  <a:pt x="4823842" y="927387"/>
                  <a:pt x="4821461" y="919450"/>
                </a:cubicBezTo>
                <a:cubicBezTo>
                  <a:pt x="4819080" y="911512"/>
                  <a:pt x="4815359" y="904642"/>
                  <a:pt x="4810299" y="898837"/>
                </a:cubicBezTo>
                <a:cubicBezTo>
                  <a:pt x="4805239" y="893033"/>
                  <a:pt x="4798765" y="888494"/>
                  <a:pt x="4790877" y="885219"/>
                </a:cubicBezTo>
                <a:cubicBezTo>
                  <a:pt x="4782989" y="881945"/>
                  <a:pt x="4773489" y="880308"/>
                  <a:pt x="4762376" y="880308"/>
                </a:cubicBezTo>
                <a:close/>
                <a:moveTo>
                  <a:pt x="4500439" y="880308"/>
                </a:moveTo>
                <a:cubicBezTo>
                  <a:pt x="4488235" y="880308"/>
                  <a:pt x="4477594" y="882144"/>
                  <a:pt x="4468515" y="885815"/>
                </a:cubicBezTo>
                <a:cubicBezTo>
                  <a:pt x="4459437" y="889486"/>
                  <a:pt x="4451871" y="894670"/>
                  <a:pt x="4445819" y="901367"/>
                </a:cubicBezTo>
                <a:cubicBezTo>
                  <a:pt x="4439767" y="908065"/>
                  <a:pt x="4435227" y="916101"/>
                  <a:pt x="4432201" y="925478"/>
                </a:cubicBezTo>
                <a:cubicBezTo>
                  <a:pt x="4429175" y="934854"/>
                  <a:pt x="4427662" y="945197"/>
                  <a:pt x="4427662" y="956508"/>
                </a:cubicBezTo>
                <a:cubicBezTo>
                  <a:pt x="4427662" y="968216"/>
                  <a:pt x="4429051" y="978634"/>
                  <a:pt x="4431829" y="987762"/>
                </a:cubicBezTo>
                <a:cubicBezTo>
                  <a:pt x="4434607" y="996890"/>
                  <a:pt x="4438874" y="1004580"/>
                  <a:pt x="4444628" y="1010830"/>
                </a:cubicBezTo>
                <a:cubicBezTo>
                  <a:pt x="4450383" y="1017081"/>
                  <a:pt x="4457626" y="1021844"/>
                  <a:pt x="4466357" y="1025118"/>
                </a:cubicBezTo>
                <a:cubicBezTo>
                  <a:pt x="4475088" y="1028392"/>
                  <a:pt x="4485358" y="1030029"/>
                  <a:pt x="4497165" y="1030029"/>
                </a:cubicBezTo>
                <a:cubicBezTo>
                  <a:pt x="4509368" y="1030029"/>
                  <a:pt x="4520035" y="1028194"/>
                  <a:pt x="4529163" y="1024523"/>
                </a:cubicBezTo>
                <a:cubicBezTo>
                  <a:pt x="4538291" y="1020852"/>
                  <a:pt x="4545881" y="1015643"/>
                  <a:pt x="4551933" y="1008896"/>
                </a:cubicBezTo>
                <a:cubicBezTo>
                  <a:pt x="4557986" y="1002149"/>
                  <a:pt x="4562500" y="994112"/>
                  <a:pt x="4565477" y="984786"/>
                </a:cubicBezTo>
                <a:cubicBezTo>
                  <a:pt x="4568453" y="975459"/>
                  <a:pt x="4569942" y="965140"/>
                  <a:pt x="4569942" y="953829"/>
                </a:cubicBezTo>
                <a:cubicBezTo>
                  <a:pt x="4569942" y="942022"/>
                  <a:pt x="4568553" y="931555"/>
                  <a:pt x="4565774" y="922427"/>
                </a:cubicBezTo>
                <a:cubicBezTo>
                  <a:pt x="4562996" y="913298"/>
                  <a:pt x="4558755" y="905609"/>
                  <a:pt x="4553050" y="899358"/>
                </a:cubicBezTo>
                <a:cubicBezTo>
                  <a:pt x="4547344" y="893107"/>
                  <a:pt x="4540126" y="888370"/>
                  <a:pt x="4531395" y="885145"/>
                </a:cubicBezTo>
                <a:cubicBezTo>
                  <a:pt x="4522664" y="881920"/>
                  <a:pt x="4512345" y="880308"/>
                  <a:pt x="4500439" y="880308"/>
                </a:cubicBezTo>
                <a:close/>
                <a:moveTo>
                  <a:pt x="4149056" y="862746"/>
                </a:moveTo>
                <a:cubicBezTo>
                  <a:pt x="4158581" y="862746"/>
                  <a:pt x="4166518" y="864359"/>
                  <a:pt x="4172868" y="867583"/>
                </a:cubicBezTo>
                <a:cubicBezTo>
                  <a:pt x="4179218" y="870808"/>
                  <a:pt x="4184303" y="875372"/>
                  <a:pt x="4188123" y="881276"/>
                </a:cubicBezTo>
                <a:cubicBezTo>
                  <a:pt x="4191943" y="887179"/>
                  <a:pt x="4194647" y="894248"/>
                  <a:pt x="4196234" y="902484"/>
                </a:cubicBezTo>
                <a:cubicBezTo>
                  <a:pt x="4197822" y="910719"/>
                  <a:pt x="4198615" y="919847"/>
                  <a:pt x="4198615" y="929868"/>
                </a:cubicBezTo>
                <a:cubicBezTo>
                  <a:pt x="4198615" y="939195"/>
                  <a:pt x="4197797" y="947975"/>
                  <a:pt x="4196160" y="956211"/>
                </a:cubicBezTo>
                <a:cubicBezTo>
                  <a:pt x="4194523" y="964446"/>
                  <a:pt x="4191720" y="971639"/>
                  <a:pt x="4187751" y="977791"/>
                </a:cubicBezTo>
                <a:cubicBezTo>
                  <a:pt x="4183782" y="983942"/>
                  <a:pt x="4178573" y="988804"/>
                  <a:pt x="4172124" y="992376"/>
                </a:cubicBezTo>
                <a:cubicBezTo>
                  <a:pt x="4165675" y="995948"/>
                  <a:pt x="4157638" y="997734"/>
                  <a:pt x="4148014" y="997734"/>
                </a:cubicBezTo>
                <a:cubicBezTo>
                  <a:pt x="4138390" y="997734"/>
                  <a:pt x="4130402" y="996171"/>
                  <a:pt x="4124053" y="993046"/>
                </a:cubicBezTo>
                <a:cubicBezTo>
                  <a:pt x="4117702" y="989920"/>
                  <a:pt x="4112642" y="985381"/>
                  <a:pt x="4108872" y="979428"/>
                </a:cubicBezTo>
                <a:cubicBezTo>
                  <a:pt x="4105102" y="973475"/>
                  <a:pt x="4102423" y="966281"/>
                  <a:pt x="4100835" y="957848"/>
                </a:cubicBezTo>
                <a:cubicBezTo>
                  <a:pt x="4099248" y="949414"/>
                  <a:pt x="4098454" y="939889"/>
                  <a:pt x="4098454" y="929273"/>
                </a:cubicBezTo>
                <a:cubicBezTo>
                  <a:pt x="4098454" y="920343"/>
                  <a:pt x="4099273" y="911835"/>
                  <a:pt x="4100910" y="903749"/>
                </a:cubicBezTo>
                <a:cubicBezTo>
                  <a:pt x="4102547" y="895662"/>
                  <a:pt x="4105350" y="888593"/>
                  <a:pt x="4109319" y="882541"/>
                </a:cubicBezTo>
                <a:cubicBezTo>
                  <a:pt x="4113287" y="876488"/>
                  <a:pt x="4118496" y="871676"/>
                  <a:pt x="4124945" y="868104"/>
                </a:cubicBezTo>
                <a:cubicBezTo>
                  <a:pt x="4131395" y="864532"/>
                  <a:pt x="4139431" y="862746"/>
                  <a:pt x="4149056" y="862746"/>
                </a:cubicBezTo>
                <a:close/>
                <a:moveTo>
                  <a:pt x="4622627" y="847864"/>
                </a:moveTo>
                <a:cubicBezTo>
                  <a:pt x="4619055" y="847864"/>
                  <a:pt x="4616053" y="847988"/>
                  <a:pt x="4613623" y="848236"/>
                </a:cubicBezTo>
                <a:cubicBezTo>
                  <a:pt x="4611192" y="848484"/>
                  <a:pt x="4609257" y="848881"/>
                  <a:pt x="4607818" y="849426"/>
                </a:cubicBezTo>
                <a:cubicBezTo>
                  <a:pt x="4606380" y="849972"/>
                  <a:pt x="4605387" y="850642"/>
                  <a:pt x="4604842" y="851436"/>
                </a:cubicBezTo>
                <a:cubicBezTo>
                  <a:pt x="4604296" y="852229"/>
                  <a:pt x="4604023" y="853122"/>
                  <a:pt x="4604023" y="854114"/>
                </a:cubicBezTo>
                <a:lnTo>
                  <a:pt x="4604023" y="883731"/>
                </a:lnTo>
                <a:lnTo>
                  <a:pt x="4588247" y="883731"/>
                </a:lnTo>
                <a:cubicBezTo>
                  <a:pt x="4587255" y="883731"/>
                  <a:pt x="4586387" y="883979"/>
                  <a:pt x="4585643" y="884475"/>
                </a:cubicBezTo>
                <a:cubicBezTo>
                  <a:pt x="4584899" y="884971"/>
                  <a:pt x="4584279" y="885790"/>
                  <a:pt x="4583783" y="886931"/>
                </a:cubicBezTo>
                <a:cubicBezTo>
                  <a:pt x="4583286" y="888072"/>
                  <a:pt x="4582914" y="889635"/>
                  <a:pt x="4582666" y="891619"/>
                </a:cubicBezTo>
                <a:cubicBezTo>
                  <a:pt x="4582418" y="893603"/>
                  <a:pt x="4582294" y="896034"/>
                  <a:pt x="4582294" y="898912"/>
                </a:cubicBezTo>
                <a:cubicBezTo>
                  <a:pt x="4582294" y="904369"/>
                  <a:pt x="4582790" y="908263"/>
                  <a:pt x="4583783" y="910595"/>
                </a:cubicBezTo>
                <a:cubicBezTo>
                  <a:pt x="4584775" y="912926"/>
                  <a:pt x="4586213" y="914092"/>
                  <a:pt x="4588099" y="914092"/>
                </a:cubicBezTo>
                <a:lnTo>
                  <a:pt x="4604023" y="914092"/>
                </a:lnTo>
                <a:lnTo>
                  <a:pt x="4604023" y="982107"/>
                </a:lnTo>
                <a:cubicBezTo>
                  <a:pt x="4604023" y="990243"/>
                  <a:pt x="4604867" y="997287"/>
                  <a:pt x="4606553" y="1003240"/>
                </a:cubicBezTo>
                <a:cubicBezTo>
                  <a:pt x="4608240" y="1009193"/>
                  <a:pt x="4610869" y="1014129"/>
                  <a:pt x="4614441" y="1018049"/>
                </a:cubicBezTo>
                <a:cubicBezTo>
                  <a:pt x="4618013" y="1021968"/>
                  <a:pt x="4622527" y="1024870"/>
                  <a:pt x="4627984" y="1026755"/>
                </a:cubicBezTo>
                <a:cubicBezTo>
                  <a:pt x="4633442" y="1028640"/>
                  <a:pt x="4639891" y="1029583"/>
                  <a:pt x="4647332" y="1029583"/>
                </a:cubicBezTo>
                <a:cubicBezTo>
                  <a:pt x="4650110" y="1029583"/>
                  <a:pt x="4652864" y="1029434"/>
                  <a:pt x="4655592" y="1029136"/>
                </a:cubicBezTo>
                <a:cubicBezTo>
                  <a:pt x="4658321" y="1028839"/>
                  <a:pt x="4660851" y="1028417"/>
                  <a:pt x="4663182" y="1027871"/>
                </a:cubicBezTo>
                <a:cubicBezTo>
                  <a:pt x="4665514" y="1027326"/>
                  <a:pt x="4667548" y="1026681"/>
                  <a:pt x="4669284" y="1025937"/>
                </a:cubicBezTo>
                <a:cubicBezTo>
                  <a:pt x="4671021" y="1025192"/>
                  <a:pt x="4672335" y="1024349"/>
                  <a:pt x="4673228" y="1023406"/>
                </a:cubicBezTo>
                <a:cubicBezTo>
                  <a:pt x="4674121" y="1022464"/>
                  <a:pt x="4674841" y="1020827"/>
                  <a:pt x="4675386" y="1018495"/>
                </a:cubicBezTo>
                <a:cubicBezTo>
                  <a:pt x="4675932" y="1016163"/>
                  <a:pt x="4676205" y="1012815"/>
                  <a:pt x="4676205" y="1008449"/>
                </a:cubicBezTo>
                <a:cubicBezTo>
                  <a:pt x="4676205" y="1005671"/>
                  <a:pt x="4676081" y="1003389"/>
                  <a:pt x="4675833" y="1001603"/>
                </a:cubicBezTo>
                <a:cubicBezTo>
                  <a:pt x="4675585" y="999817"/>
                  <a:pt x="4675312" y="998403"/>
                  <a:pt x="4675014" y="997362"/>
                </a:cubicBezTo>
                <a:cubicBezTo>
                  <a:pt x="4674716" y="996320"/>
                  <a:pt x="4674295" y="995625"/>
                  <a:pt x="4673749" y="995278"/>
                </a:cubicBezTo>
                <a:cubicBezTo>
                  <a:pt x="4673203" y="994931"/>
                  <a:pt x="4672633" y="994757"/>
                  <a:pt x="4672038" y="994757"/>
                </a:cubicBezTo>
                <a:cubicBezTo>
                  <a:pt x="4671343" y="994757"/>
                  <a:pt x="4670574" y="994931"/>
                  <a:pt x="4669731" y="995278"/>
                </a:cubicBezTo>
                <a:cubicBezTo>
                  <a:pt x="4668887" y="995625"/>
                  <a:pt x="4667846" y="996022"/>
                  <a:pt x="4666605" y="996469"/>
                </a:cubicBezTo>
                <a:cubicBezTo>
                  <a:pt x="4665365" y="996915"/>
                  <a:pt x="4663951" y="997312"/>
                  <a:pt x="4662364" y="997659"/>
                </a:cubicBezTo>
                <a:cubicBezTo>
                  <a:pt x="4660776" y="998006"/>
                  <a:pt x="4658990" y="998180"/>
                  <a:pt x="4657006" y="998180"/>
                </a:cubicBezTo>
                <a:cubicBezTo>
                  <a:pt x="4651152" y="998180"/>
                  <a:pt x="4647084" y="996369"/>
                  <a:pt x="4644802" y="992748"/>
                </a:cubicBezTo>
                <a:cubicBezTo>
                  <a:pt x="4642520" y="989126"/>
                  <a:pt x="4641379" y="983694"/>
                  <a:pt x="4641379" y="976451"/>
                </a:cubicBezTo>
                <a:lnTo>
                  <a:pt x="4641379" y="914092"/>
                </a:lnTo>
                <a:lnTo>
                  <a:pt x="4670400" y="914092"/>
                </a:lnTo>
                <a:cubicBezTo>
                  <a:pt x="4672286" y="914092"/>
                  <a:pt x="4673724" y="912926"/>
                  <a:pt x="4674716" y="910595"/>
                </a:cubicBezTo>
                <a:cubicBezTo>
                  <a:pt x="4675709" y="908263"/>
                  <a:pt x="4676205" y="904369"/>
                  <a:pt x="4676205" y="898912"/>
                </a:cubicBezTo>
                <a:cubicBezTo>
                  <a:pt x="4676205" y="896034"/>
                  <a:pt x="4676081" y="893603"/>
                  <a:pt x="4675833" y="891619"/>
                </a:cubicBezTo>
                <a:cubicBezTo>
                  <a:pt x="4675585" y="889635"/>
                  <a:pt x="4675213" y="888072"/>
                  <a:pt x="4674716" y="886931"/>
                </a:cubicBezTo>
                <a:cubicBezTo>
                  <a:pt x="4674220" y="885790"/>
                  <a:pt x="4673600" y="884971"/>
                  <a:pt x="4672856" y="884475"/>
                </a:cubicBezTo>
                <a:cubicBezTo>
                  <a:pt x="4672112" y="883979"/>
                  <a:pt x="4671244" y="883731"/>
                  <a:pt x="4670252" y="883731"/>
                </a:cubicBezTo>
                <a:lnTo>
                  <a:pt x="4641379" y="883731"/>
                </a:lnTo>
                <a:lnTo>
                  <a:pt x="4641379" y="854114"/>
                </a:lnTo>
                <a:cubicBezTo>
                  <a:pt x="4641379" y="853122"/>
                  <a:pt x="4641081" y="852229"/>
                  <a:pt x="4640486" y="851436"/>
                </a:cubicBezTo>
                <a:cubicBezTo>
                  <a:pt x="4639891" y="850642"/>
                  <a:pt x="4638899" y="849972"/>
                  <a:pt x="4637509" y="849426"/>
                </a:cubicBezTo>
                <a:cubicBezTo>
                  <a:pt x="4636120" y="848881"/>
                  <a:pt x="4634210" y="848484"/>
                  <a:pt x="4631780" y="848236"/>
                </a:cubicBezTo>
                <a:cubicBezTo>
                  <a:pt x="4629349" y="847988"/>
                  <a:pt x="4626298" y="847864"/>
                  <a:pt x="4622627" y="847864"/>
                </a:cubicBezTo>
                <a:close/>
                <a:moveTo>
                  <a:pt x="4150395" y="830600"/>
                </a:moveTo>
                <a:cubicBezTo>
                  <a:pt x="4135115" y="830600"/>
                  <a:pt x="4121696" y="832931"/>
                  <a:pt x="4110137" y="837595"/>
                </a:cubicBezTo>
                <a:cubicBezTo>
                  <a:pt x="4098578" y="842258"/>
                  <a:pt x="4088879" y="848930"/>
                  <a:pt x="4081041" y="857612"/>
                </a:cubicBezTo>
                <a:cubicBezTo>
                  <a:pt x="4073203" y="866294"/>
                  <a:pt x="4067299" y="876860"/>
                  <a:pt x="4063331" y="889312"/>
                </a:cubicBezTo>
                <a:cubicBezTo>
                  <a:pt x="4059362" y="901764"/>
                  <a:pt x="4057378" y="915779"/>
                  <a:pt x="4057378" y="931356"/>
                </a:cubicBezTo>
                <a:cubicBezTo>
                  <a:pt x="4057378" y="948521"/>
                  <a:pt x="4059238" y="963329"/>
                  <a:pt x="4062959" y="975781"/>
                </a:cubicBezTo>
                <a:cubicBezTo>
                  <a:pt x="4066679" y="988233"/>
                  <a:pt x="4072260" y="998478"/>
                  <a:pt x="4079702" y="1006514"/>
                </a:cubicBezTo>
                <a:cubicBezTo>
                  <a:pt x="4087143" y="1014551"/>
                  <a:pt x="4096445" y="1020479"/>
                  <a:pt x="4107607" y="1024299"/>
                </a:cubicBezTo>
                <a:cubicBezTo>
                  <a:pt x="4118769" y="1028119"/>
                  <a:pt x="4131841" y="1030029"/>
                  <a:pt x="4146823" y="1030029"/>
                </a:cubicBezTo>
                <a:cubicBezTo>
                  <a:pt x="4154761" y="1030029"/>
                  <a:pt x="4161979" y="1029260"/>
                  <a:pt x="4168478" y="1027722"/>
                </a:cubicBezTo>
                <a:cubicBezTo>
                  <a:pt x="4174976" y="1026185"/>
                  <a:pt x="4180508" y="1024374"/>
                  <a:pt x="4185072" y="1022290"/>
                </a:cubicBezTo>
                <a:cubicBezTo>
                  <a:pt x="4190529" y="1028541"/>
                  <a:pt x="4196457" y="1034072"/>
                  <a:pt x="4202857" y="1038885"/>
                </a:cubicBezTo>
                <a:cubicBezTo>
                  <a:pt x="4209257" y="1043697"/>
                  <a:pt x="4215532" y="1047765"/>
                  <a:pt x="4221684" y="1051088"/>
                </a:cubicBezTo>
                <a:cubicBezTo>
                  <a:pt x="4227835" y="1054412"/>
                  <a:pt x="4233565" y="1056967"/>
                  <a:pt x="4238873" y="1058753"/>
                </a:cubicBezTo>
                <a:cubicBezTo>
                  <a:pt x="4244182" y="1060539"/>
                  <a:pt x="4248473" y="1061432"/>
                  <a:pt x="4251747" y="1061432"/>
                </a:cubicBezTo>
                <a:cubicBezTo>
                  <a:pt x="4252541" y="1061432"/>
                  <a:pt x="4253285" y="1061258"/>
                  <a:pt x="4253979" y="1060911"/>
                </a:cubicBezTo>
                <a:cubicBezTo>
                  <a:pt x="4254674" y="1060564"/>
                  <a:pt x="4255319" y="1059795"/>
                  <a:pt x="4255914" y="1058604"/>
                </a:cubicBezTo>
                <a:cubicBezTo>
                  <a:pt x="4256509" y="1057414"/>
                  <a:pt x="4256981" y="1055727"/>
                  <a:pt x="4257328" y="1053544"/>
                </a:cubicBezTo>
                <a:cubicBezTo>
                  <a:pt x="4257675" y="1051361"/>
                  <a:pt x="4257849" y="1048484"/>
                  <a:pt x="4257849" y="1044912"/>
                </a:cubicBezTo>
                <a:cubicBezTo>
                  <a:pt x="4257849" y="1040447"/>
                  <a:pt x="4257601" y="1036950"/>
                  <a:pt x="4257105" y="1034420"/>
                </a:cubicBezTo>
                <a:cubicBezTo>
                  <a:pt x="4256609" y="1031890"/>
                  <a:pt x="4255815" y="1030104"/>
                  <a:pt x="4254724" y="1029062"/>
                </a:cubicBezTo>
                <a:cubicBezTo>
                  <a:pt x="4253632" y="1028020"/>
                  <a:pt x="4252119" y="1027177"/>
                  <a:pt x="4250184" y="1026532"/>
                </a:cubicBezTo>
                <a:cubicBezTo>
                  <a:pt x="4248250" y="1025887"/>
                  <a:pt x="4245670" y="1024870"/>
                  <a:pt x="4242445" y="1023481"/>
                </a:cubicBezTo>
                <a:cubicBezTo>
                  <a:pt x="4239221" y="1022092"/>
                  <a:pt x="4235227" y="1020008"/>
                  <a:pt x="4230465" y="1017230"/>
                </a:cubicBezTo>
                <a:cubicBezTo>
                  <a:pt x="4225702" y="1014452"/>
                  <a:pt x="4220245" y="1010384"/>
                  <a:pt x="4214094" y="1005026"/>
                </a:cubicBezTo>
                <a:cubicBezTo>
                  <a:pt x="4218161" y="1000958"/>
                  <a:pt x="4221783" y="996245"/>
                  <a:pt x="4224958" y="990887"/>
                </a:cubicBezTo>
                <a:cubicBezTo>
                  <a:pt x="4228133" y="985530"/>
                  <a:pt x="4230812" y="979626"/>
                  <a:pt x="4232995" y="973177"/>
                </a:cubicBezTo>
                <a:cubicBezTo>
                  <a:pt x="4235177" y="966728"/>
                  <a:pt x="4236839" y="959708"/>
                  <a:pt x="4237980" y="952118"/>
                </a:cubicBezTo>
                <a:cubicBezTo>
                  <a:pt x="4239121" y="944528"/>
                  <a:pt x="4239692" y="936416"/>
                  <a:pt x="4239692" y="927784"/>
                </a:cubicBezTo>
                <a:cubicBezTo>
                  <a:pt x="4239692" y="911116"/>
                  <a:pt x="4237732" y="896679"/>
                  <a:pt x="4233813" y="884475"/>
                </a:cubicBezTo>
                <a:cubicBezTo>
                  <a:pt x="4229894" y="872271"/>
                  <a:pt x="4224139" y="862176"/>
                  <a:pt x="4216549" y="854189"/>
                </a:cubicBezTo>
                <a:cubicBezTo>
                  <a:pt x="4208959" y="846202"/>
                  <a:pt x="4199632" y="840273"/>
                  <a:pt x="4188569" y="836404"/>
                </a:cubicBezTo>
                <a:cubicBezTo>
                  <a:pt x="4177507" y="832534"/>
                  <a:pt x="4164782" y="830600"/>
                  <a:pt x="4150395" y="830600"/>
                </a:cubicBezTo>
                <a:close/>
                <a:moveTo>
                  <a:pt x="2334071" y="718197"/>
                </a:moveTo>
                <a:cubicBezTo>
                  <a:pt x="2346993" y="718197"/>
                  <a:pt x="2356920" y="721780"/>
                  <a:pt x="2363851" y="728946"/>
                </a:cubicBezTo>
                <a:cubicBezTo>
                  <a:pt x="2370782" y="736112"/>
                  <a:pt x="2374247" y="746156"/>
                  <a:pt x="2374247" y="759079"/>
                </a:cubicBezTo>
                <a:cubicBezTo>
                  <a:pt x="2374247" y="771531"/>
                  <a:pt x="2371898" y="783102"/>
                  <a:pt x="2367198" y="793793"/>
                </a:cubicBezTo>
                <a:cubicBezTo>
                  <a:pt x="2362499" y="804483"/>
                  <a:pt x="2355627" y="813058"/>
                  <a:pt x="2346582" y="819520"/>
                </a:cubicBezTo>
                <a:cubicBezTo>
                  <a:pt x="2337536" y="825981"/>
                  <a:pt x="2326905" y="829211"/>
                  <a:pt x="2314687" y="829211"/>
                </a:cubicBezTo>
                <a:cubicBezTo>
                  <a:pt x="2301295" y="829211"/>
                  <a:pt x="2291133" y="825570"/>
                  <a:pt x="2284202" y="818286"/>
                </a:cubicBezTo>
                <a:cubicBezTo>
                  <a:pt x="2277271" y="811003"/>
                  <a:pt x="2273806" y="800900"/>
                  <a:pt x="2273806" y="787978"/>
                </a:cubicBezTo>
                <a:cubicBezTo>
                  <a:pt x="2273806" y="775525"/>
                  <a:pt x="2276214" y="763954"/>
                  <a:pt x="2281031" y="753264"/>
                </a:cubicBezTo>
                <a:cubicBezTo>
                  <a:pt x="2285847" y="742573"/>
                  <a:pt x="2292837" y="734056"/>
                  <a:pt x="2302000" y="727713"/>
                </a:cubicBezTo>
                <a:cubicBezTo>
                  <a:pt x="2311163" y="721369"/>
                  <a:pt x="2321853" y="718197"/>
                  <a:pt x="2334071" y="718197"/>
                </a:cubicBezTo>
                <a:close/>
                <a:moveTo>
                  <a:pt x="733870" y="718197"/>
                </a:moveTo>
                <a:cubicBezTo>
                  <a:pt x="746793" y="718197"/>
                  <a:pt x="756719" y="721780"/>
                  <a:pt x="763650" y="728946"/>
                </a:cubicBezTo>
                <a:cubicBezTo>
                  <a:pt x="770581" y="736112"/>
                  <a:pt x="774047" y="746156"/>
                  <a:pt x="774047" y="759079"/>
                </a:cubicBezTo>
                <a:cubicBezTo>
                  <a:pt x="774047" y="771531"/>
                  <a:pt x="771697" y="783102"/>
                  <a:pt x="766998" y="793793"/>
                </a:cubicBezTo>
                <a:cubicBezTo>
                  <a:pt x="762299" y="804483"/>
                  <a:pt x="755427" y="813058"/>
                  <a:pt x="746382" y="819520"/>
                </a:cubicBezTo>
                <a:cubicBezTo>
                  <a:pt x="737336" y="825981"/>
                  <a:pt x="726705" y="829211"/>
                  <a:pt x="714487" y="829211"/>
                </a:cubicBezTo>
                <a:cubicBezTo>
                  <a:pt x="701095" y="829211"/>
                  <a:pt x="690933" y="825570"/>
                  <a:pt x="684002" y="818286"/>
                </a:cubicBezTo>
                <a:cubicBezTo>
                  <a:pt x="677071" y="811003"/>
                  <a:pt x="673606" y="800900"/>
                  <a:pt x="673606" y="787978"/>
                </a:cubicBezTo>
                <a:cubicBezTo>
                  <a:pt x="673606" y="775525"/>
                  <a:pt x="676014" y="763954"/>
                  <a:pt x="680831" y="753264"/>
                </a:cubicBezTo>
                <a:cubicBezTo>
                  <a:pt x="685647" y="742573"/>
                  <a:pt x="692637" y="734056"/>
                  <a:pt x="701800" y="727713"/>
                </a:cubicBezTo>
                <a:cubicBezTo>
                  <a:pt x="710963" y="721369"/>
                  <a:pt x="721653" y="718197"/>
                  <a:pt x="733870" y="718197"/>
                </a:cubicBezTo>
                <a:close/>
                <a:moveTo>
                  <a:pt x="2500691" y="650179"/>
                </a:moveTo>
                <a:lnTo>
                  <a:pt x="2456638" y="899696"/>
                </a:lnTo>
                <a:lnTo>
                  <a:pt x="2534877" y="899696"/>
                </a:lnTo>
                <a:lnTo>
                  <a:pt x="2557079" y="774233"/>
                </a:lnTo>
                <a:lnTo>
                  <a:pt x="2617697" y="899696"/>
                </a:lnTo>
                <a:lnTo>
                  <a:pt x="2695935" y="899696"/>
                </a:lnTo>
                <a:lnTo>
                  <a:pt x="2739988" y="650179"/>
                </a:lnTo>
                <a:lnTo>
                  <a:pt x="2661750" y="650179"/>
                </a:lnTo>
                <a:lnTo>
                  <a:pt x="2639194" y="777757"/>
                </a:lnTo>
                <a:lnTo>
                  <a:pt x="2578930" y="650179"/>
                </a:lnTo>
                <a:close/>
                <a:moveTo>
                  <a:pt x="2110166" y="650179"/>
                </a:moveTo>
                <a:lnTo>
                  <a:pt x="2066113" y="899696"/>
                </a:lnTo>
                <a:lnTo>
                  <a:pt x="2144352" y="899696"/>
                </a:lnTo>
                <a:lnTo>
                  <a:pt x="2188405" y="650179"/>
                </a:lnTo>
                <a:close/>
                <a:moveTo>
                  <a:pt x="1622982" y="650179"/>
                </a:moveTo>
                <a:lnTo>
                  <a:pt x="1598312" y="790797"/>
                </a:lnTo>
                <a:cubicBezTo>
                  <a:pt x="1596667" y="799725"/>
                  <a:pt x="1595845" y="808536"/>
                  <a:pt x="1595845" y="817229"/>
                </a:cubicBezTo>
                <a:cubicBezTo>
                  <a:pt x="1595845" y="844483"/>
                  <a:pt x="1604186" y="865452"/>
                  <a:pt x="1620867" y="880137"/>
                </a:cubicBezTo>
                <a:cubicBezTo>
                  <a:pt x="1637549" y="894821"/>
                  <a:pt x="1659869" y="902163"/>
                  <a:pt x="1687828" y="902163"/>
                </a:cubicBezTo>
                <a:cubicBezTo>
                  <a:pt x="1709678" y="902163"/>
                  <a:pt x="1729708" y="898052"/>
                  <a:pt x="1747916" y="889828"/>
                </a:cubicBezTo>
                <a:cubicBezTo>
                  <a:pt x="1766125" y="881605"/>
                  <a:pt x="1781514" y="869153"/>
                  <a:pt x="1794084" y="852471"/>
                </a:cubicBezTo>
                <a:cubicBezTo>
                  <a:pt x="1806654" y="835790"/>
                  <a:pt x="1815053" y="815232"/>
                  <a:pt x="1819282" y="790797"/>
                </a:cubicBezTo>
                <a:lnTo>
                  <a:pt x="1843952" y="650179"/>
                </a:lnTo>
                <a:lnTo>
                  <a:pt x="1766066" y="650179"/>
                </a:lnTo>
                <a:lnTo>
                  <a:pt x="1741396" y="790797"/>
                </a:lnTo>
                <a:cubicBezTo>
                  <a:pt x="1739282" y="802309"/>
                  <a:pt x="1734935" y="811414"/>
                  <a:pt x="1728357" y="818110"/>
                </a:cubicBezTo>
                <a:cubicBezTo>
                  <a:pt x="1721778" y="824806"/>
                  <a:pt x="1712850" y="828154"/>
                  <a:pt x="1701573" y="828154"/>
                </a:cubicBezTo>
                <a:cubicBezTo>
                  <a:pt x="1692409" y="828154"/>
                  <a:pt x="1685713" y="825863"/>
                  <a:pt x="1681484" y="821282"/>
                </a:cubicBezTo>
                <a:cubicBezTo>
                  <a:pt x="1677255" y="816700"/>
                  <a:pt x="1675141" y="810415"/>
                  <a:pt x="1675141" y="802427"/>
                </a:cubicBezTo>
                <a:cubicBezTo>
                  <a:pt x="1675141" y="798433"/>
                  <a:pt x="1675493" y="794556"/>
                  <a:pt x="1676198" y="790797"/>
                </a:cubicBezTo>
                <a:lnTo>
                  <a:pt x="1700868" y="650179"/>
                </a:lnTo>
                <a:close/>
                <a:moveTo>
                  <a:pt x="1443416" y="650179"/>
                </a:moveTo>
                <a:lnTo>
                  <a:pt x="1399363" y="899696"/>
                </a:lnTo>
                <a:lnTo>
                  <a:pt x="1553021" y="899696"/>
                </a:lnTo>
                <a:lnTo>
                  <a:pt x="1563593" y="840489"/>
                </a:lnTo>
                <a:lnTo>
                  <a:pt x="1488174" y="840489"/>
                </a:lnTo>
                <a:lnTo>
                  <a:pt x="1521655" y="650179"/>
                </a:lnTo>
                <a:close/>
                <a:moveTo>
                  <a:pt x="900491" y="650179"/>
                </a:moveTo>
                <a:lnTo>
                  <a:pt x="856438" y="899696"/>
                </a:lnTo>
                <a:lnTo>
                  <a:pt x="934677" y="899696"/>
                </a:lnTo>
                <a:lnTo>
                  <a:pt x="956879" y="774233"/>
                </a:lnTo>
                <a:lnTo>
                  <a:pt x="1017496" y="899696"/>
                </a:lnTo>
                <a:lnTo>
                  <a:pt x="1095735" y="899696"/>
                </a:lnTo>
                <a:lnTo>
                  <a:pt x="1139788" y="650179"/>
                </a:lnTo>
                <a:lnTo>
                  <a:pt x="1061549" y="650179"/>
                </a:lnTo>
                <a:lnTo>
                  <a:pt x="1038994" y="777757"/>
                </a:lnTo>
                <a:lnTo>
                  <a:pt x="978730" y="650179"/>
                </a:lnTo>
                <a:close/>
                <a:moveTo>
                  <a:pt x="1293369" y="647712"/>
                </a:moveTo>
                <a:cubicBezTo>
                  <a:pt x="1268229" y="647712"/>
                  <a:pt x="1245439" y="653057"/>
                  <a:pt x="1224998" y="663748"/>
                </a:cubicBezTo>
                <a:cubicBezTo>
                  <a:pt x="1204558" y="674438"/>
                  <a:pt x="1187641" y="689416"/>
                  <a:pt x="1174249" y="708682"/>
                </a:cubicBezTo>
                <a:cubicBezTo>
                  <a:pt x="1160857" y="727948"/>
                  <a:pt x="1152046" y="749916"/>
                  <a:pt x="1147817" y="774585"/>
                </a:cubicBezTo>
                <a:cubicBezTo>
                  <a:pt x="1146173" y="783748"/>
                  <a:pt x="1145350" y="793146"/>
                  <a:pt x="1145350" y="802779"/>
                </a:cubicBezTo>
                <a:cubicBezTo>
                  <a:pt x="1145350" y="822515"/>
                  <a:pt x="1149345" y="839843"/>
                  <a:pt x="1157333" y="854762"/>
                </a:cubicBezTo>
                <a:cubicBezTo>
                  <a:pt x="1165321" y="869681"/>
                  <a:pt x="1177069" y="881194"/>
                  <a:pt x="1192575" y="889300"/>
                </a:cubicBezTo>
                <a:cubicBezTo>
                  <a:pt x="1208082" y="897405"/>
                  <a:pt x="1226761" y="901458"/>
                  <a:pt x="1248611" y="901458"/>
                </a:cubicBezTo>
                <a:cubicBezTo>
                  <a:pt x="1270226" y="901458"/>
                  <a:pt x="1290256" y="897405"/>
                  <a:pt x="1308700" y="889300"/>
                </a:cubicBezTo>
                <a:cubicBezTo>
                  <a:pt x="1327143" y="881194"/>
                  <a:pt x="1343061" y="869740"/>
                  <a:pt x="1356453" y="854938"/>
                </a:cubicBezTo>
                <a:cubicBezTo>
                  <a:pt x="1369845" y="840136"/>
                  <a:pt x="1380066" y="822868"/>
                  <a:pt x="1387114" y="803132"/>
                </a:cubicBezTo>
                <a:lnTo>
                  <a:pt x="1304647" y="803132"/>
                </a:lnTo>
                <a:cubicBezTo>
                  <a:pt x="1299478" y="811355"/>
                  <a:pt x="1293017" y="817757"/>
                  <a:pt x="1285263" y="822339"/>
                </a:cubicBezTo>
                <a:cubicBezTo>
                  <a:pt x="1277510" y="826920"/>
                  <a:pt x="1269169" y="829211"/>
                  <a:pt x="1260241" y="829211"/>
                </a:cubicBezTo>
                <a:cubicBezTo>
                  <a:pt x="1249198" y="829211"/>
                  <a:pt x="1240681" y="825687"/>
                  <a:pt x="1234690" y="818638"/>
                </a:cubicBezTo>
                <a:cubicBezTo>
                  <a:pt x="1228699" y="811590"/>
                  <a:pt x="1225703" y="801957"/>
                  <a:pt x="1225703" y="789740"/>
                </a:cubicBezTo>
                <a:cubicBezTo>
                  <a:pt x="1225703" y="784336"/>
                  <a:pt x="1226173" y="779284"/>
                  <a:pt x="1227113" y="774585"/>
                </a:cubicBezTo>
                <a:cubicBezTo>
                  <a:pt x="1229932" y="757904"/>
                  <a:pt x="1236041" y="744629"/>
                  <a:pt x="1245439" y="734761"/>
                </a:cubicBezTo>
                <a:cubicBezTo>
                  <a:pt x="1254837" y="724893"/>
                  <a:pt x="1266115" y="719959"/>
                  <a:pt x="1279272" y="719959"/>
                </a:cubicBezTo>
                <a:cubicBezTo>
                  <a:pt x="1288200" y="719959"/>
                  <a:pt x="1295719" y="722250"/>
                  <a:pt x="1301827" y="726832"/>
                </a:cubicBezTo>
                <a:cubicBezTo>
                  <a:pt x="1307936" y="731413"/>
                  <a:pt x="1312165" y="737816"/>
                  <a:pt x="1314514" y="746039"/>
                </a:cubicBezTo>
                <a:lnTo>
                  <a:pt x="1396982" y="746039"/>
                </a:lnTo>
                <a:cubicBezTo>
                  <a:pt x="1397217" y="726303"/>
                  <a:pt x="1393223" y="709034"/>
                  <a:pt x="1385000" y="694232"/>
                </a:cubicBezTo>
                <a:cubicBezTo>
                  <a:pt x="1376776" y="679431"/>
                  <a:pt x="1364853" y="667977"/>
                  <a:pt x="1349228" y="659871"/>
                </a:cubicBezTo>
                <a:cubicBezTo>
                  <a:pt x="1333604" y="651765"/>
                  <a:pt x="1314984" y="647712"/>
                  <a:pt x="1293369" y="647712"/>
                </a:cubicBezTo>
                <a:close/>
                <a:moveTo>
                  <a:pt x="474219" y="647712"/>
                </a:moveTo>
                <a:cubicBezTo>
                  <a:pt x="449079" y="647712"/>
                  <a:pt x="426289" y="653057"/>
                  <a:pt x="405849" y="663748"/>
                </a:cubicBezTo>
                <a:cubicBezTo>
                  <a:pt x="385408" y="674438"/>
                  <a:pt x="368492" y="689416"/>
                  <a:pt x="355099" y="708682"/>
                </a:cubicBezTo>
                <a:cubicBezTo>
                  <a:pt x="341707" y="727948"/>
                  <a:pt x="332897" y="749916"/>
                  <a:pt x="328667" y="774585"/>
                </a:cubicBezTo>
                <a:cubicBezTo>
                  <a:pt x="327023" y="783748"/>
                  <a:pt x="326200" y="793146"/>
                  <a:pt x="326200" y="802779"/>
                </a:cubicBezTo>
                <a:cubicBezTo>
                  <a:pt x="326200" y="822515"/>
                  <a:pt x="330195" y="839843"/>
                  <a:pt x="338183" y="854762"/>
                </a:cubicBezTo>
                <a:cubicBezTo>
                  <a:pt x="346171" y="869681"/>
                  <a:pt x="357919" y="881194"/>
                  <a:pt x="373425" y="889300"/>
                </a:cubicBezTo>
                <a:cubicBezTo>
                  <a:pt x="388932" y="897405"/>
                  <a:pt x="407611" y="901458"/>
                  <a:pt x="429461" y="901458"/>
                </a:cubicBezTo>
                <a:cubicBezTo>
                  <a:pt x="451076" y="901458"/>
                  <a:pt x="471106" y="897405"/>
                  <a:pt x="489549" y="889300"/>
                </a:cubicBezTo>
                <a:cubicBezTo>
                  <a:pt x="507993" y="881194"/>
                  <a:pt x="523911" y="869740"/>
                  <a:pt x="537303" y="854938"/>
                </a:cubicBezTo>
                <a:cubicBezTo>
                  <a:pt x="550695" y="840136"/>
                  <a:pt x="560916" y="822868"/>
                  <a:pt x="567964" y="803132"/>
                </a:cubicBezTo>
                <a:lnTo>
                  <a:pt x="485497" y="803132"/>
                </a:lnTo>
                <a:cubicBezTo>
                  <a:pt x="480328" y="811355"/>
                  <a:pt x="473867" y="817757"/>
                  <a:pt x="466113" y="822339"/>
                </a:cubicBezTo>
                <a:cubicBezTo>
                  <a:pt x="458360" y="826920"/>
                  <a:pt x="450019" y="829211"/>
                  <a:pt x="441091" y="829211"/>
                </a:cubicBezTo>
                <a:cubicBezTo>
                  <a:pt x="430048" y="829211"/>
                  <a:pt x="421531" y="825687"/>
                  <a:pt x="415540" y="818638"/>
                </a:cubicBezTo>
                <a:cubicBezTo>
                  <a:pt x="409549" y="811590"/>
                  <a:pt x="406553" y="801957"/>
                  <a:pt x="406553" y="789740"/>
                </a:cubicBezTo>
                <a:cubicBezTo>
                  <a:pt x="406553" y="784336"/>
                  <a:pt x="407023" y="779284"/>
                  <a:pt x="407963" y="774585"/>
                </a:cubicBezTo>
                <a:cubicBezTo>
                  <a:pt x="410783" y="757904"/>
                  <a:pt x="416891" y="744629"/>
                  <a:pt x="426289" y="734761"/>
                </a:cubicBezTo>
                <a:cubicBezTo>
                  <a:pt x="435687" y="724893"/>
                  <a:pt x="446965" y="719959"/>
                  <a:pt x="460122" y="719959"/>
                </a:cubicBezTo>
                <a:cubicBezTo>
                  <a:pt x="469050" y="719959"/>
                  <a:pt x="476569" y="722250"/>
                  <a:pt x="482677" y="726832"/>
                </a:cubicBezTo>
                <a:cubicBezTo>
                  <a:pt x="488786" y="731413"/>
                  <a:pt x="493015" y="737816"/>
                  <a:pt x="495365" y="746039"/>
                </a:cubicBezTo>
                <a:lnTo>
                  <a:pt x="577832" y="746039"/>
                </a:lnTo>
                <a:cubicBezTo>
                  <a:pt x="578067" y="726303"/>
                  <a:pt x="574073" y="709034"/>
                  <a:pt x="565849" y="694232"/>
                </a:cubicBezTo>
                <a:cubicBezTo>
                  <a:pt x="557626" y="679431"/>
                  <a:pt x="545703" y="667977"/>
                  <a:pt x="530078" y="659871"/>
                </a:cubicBezTo>
                <a:cubicBezTo>
                  <a:pt x="514454" y="651765"/>
                  <a:pt x="495834" y="647712"/>
                  <a:pt x="474219" y="647712"/>
                </a:cubicBezTo>
                <a:close/>
                <a:moveTo>
                  <a:pt x="2343939" y="645950"/>
                </a:moveTo>
                <a:cubicBezTo>
                  <a:pt x="2315040" y="645950"/>
                  <a:pt x="2289489" y="652353"/>
                  <a:pt x="2267286" y="665157"/>
                </a:cubicBezTo>
                <a:cubicBezTo>
                  <a:pt x="2245083" y="677962"/>
                  <a:pt x="2227814" y="695818"/>
                  <a:pt x="2215480" y="718726"/>
                </a:cubicBezTo>
                <a:cubicBezTo>
                  <a:pt x="2203145" y="741634"/>
                  <a:pt x="2196977" y="768007"/>
                  <a:pt x="2196977" y="797845"/>
                </a:cubicBezTo>
                <a:cubicBezTo>
                  <a:pt x="2196977" y="818286"/>
                  <a:pt x="2201324" y="836436"/>
                  <a:pt x="2210017" y="852295"/>
                </a:cubicBezTo>
                <a:cubicBezTo>
                  <a:pt x="2218710" y="868154"/>
                  <a:pt x="2231045" y="880430"/>
                  <a:pt x="2247022" y="889123"/>
                </a:cubicBezTo>
                <a:cubicBezTo>
                  <a:pt x="2262998" y="897817"/>
                  <a:pt x="2281559" y="902163"/>
                  <a:pt x="2302705" y="902163"/>
                </a:cubicBezTo>
                <a:cubicBezTo>
                  <a:pt x="2331838" y="902163"/>
                  <a:pt x="2357625" y="895702"/>
                  <a:pt x="2380062" y="882780"/>
                </a:cubicBezTo>
                <a:cubicBezTo>
                  <a:pt x="2402500" y="869858"/>
                  <a:pt x="2419886" y="851766"/>
                  <a:pt x="2432221" y="828506"/>
                </a:cubicBezTo>
                <a:cubicBezTo>
                  <a:pt x="2444556" y="805246"/>
                  <a:pt x="2450723" y="778814"/>
                  <a:pt x="2450723" y="749211"/>
                </a:cubicBezTo>
                <a:cubicBezTo>
                  <a:pt x="2450723" y="728770"/>
                  <a:pt x="2446377" y="710738"/>
                  <a:pt x="2437684" y="695114"/>
                </a:cubicBezTo>
                <a:cubicBezTo>
                  <a:pt x="2428990" y="679489"/>
                  <a:pt x="2416597" y="667389"/>
                  <a:pt x="2400503" y="658814"/>
                </a:cubicBezTo>
                <a:cubicBezTo>
                  <a:pt x="2384409" y="650238"/>
                  <a:pt x="2365554" y="645950"/>
                  <a:pt x="2343939" y="645950"/>
                </a:cubicBezTo>
                <a:close/>
                <a:moveTo>
                  <a:pt x="1965091" y="645950"/>
                </a:moveTo>
                <a:cubicBezTo>
                  <a:pt x="1944885" y="645950"/>
                  <a:pt x="1926912" y="649240"/>
                  <a:pt x="1911170" y="655818"/>
                </a:cubicBezTo>
                <a:cubicBezTo>
                  <a:pt x="1895428" y="662397"/>
                  <a:pt x="1883152" y="672088"/>
                  <a:pt x="1874342" y="684893"/>
                </a:cubicBezTo>
                <a:cubicBezTo>
                  <a:pt x="1865531" y="697698"/>
                  <a:pt x="1861126" y="712911"/>
                  <a:pt x="1861126" y="730532"/>
                </a:cubicBezTo>
                <a:cubicBezTo>
                  <a:pt x="1861126" y="743924"/>
                  <a:pt x="1864298" y="755085"/>
                  <a:pt x="1870641" y="764013"/>
                </a:cubicBezTo>
                <a:cubicBezTo>
                  <a:pt x="1876985" y="772941"/>
                  <a:pt x="1884444" y="779989"/>
                  <a:pt x="1893020" y="785158"/>
                </a:cubicBezTo>
                <a:cubicBezTo>
                  <a:pt x="1901596" y="790327"/>
                  <a:pt x="1912580" y="795731"/>
                  <a:pt x="1925972" y="801370"/>
                </a:cubicBezTo>
                <a:cubicBezTo>
                  <a:pt x="1938189" y="806539"/>
                  <a:pt x="1947059" y="811003"/>
                  <a:pt x="1952580" y="814762"/>
                </a:cubicBezTo>
                <a:cubicBezTo>
                  <a:pt x="1958101" y="818521"/>
                  <a:pt x="1960862" y="823220"/>
                  <a:pt x="1960862" y="828859"/>
                </a:cubicBezTo>
                <a:cubicBezTo>
                  <a:pt x="1960862" y="832853"/>
                  <a:pt x="1959452" y="835907"/>
                  <a:pt x="1956633" y="838022"/>
                </a:cubicBezTo>
                <a:cubicBezTo>
                  <a:pt x="1953813" y="840136"/>
                  <a:pt x="1950289" y="841194"/>
                  <a:pt x="1946060" y="841194"/>
                </a:cubicBezTo>
                <a:cubicBezTo>
                  <a:pt x="1939247" y="841194"/>
                  <a:pt x="1934372" y="839432"/>
                  <a:pt x="1931434" y="835907"/>
                </a:cubicBezTo>
                <a:cubicBezTo>
                  <a:pt x="1928498" y="832383"/>
                  <a:pt x="1927382" y="826979"/>
                  <a:pt x="1928087" y="819696"/>
                </a:cubicBezTo>
                <a:lnTo>
                  <a:pt x="1844914" y="819696"/>
                </a:lnTo>
                <a:cubicBezTo>
                  <a:pt x="1844444" y="824395"/>
                  <a:pt x="1844209" y="827919"/>
                  <a:pt x="1844209" y="830269"/>
                </a:cubicBezTo>
                <a:cubicBezTo>
                  <a:pt x="1844209" y="853763"/>
                  <a:pt x="1853314" y="871620"/>
                  <a:pt x="1871522" y="883837"/>
                </a:cubicBezTo>
                <a:cubicBezTo>
                  <a:pt x="1889731" y="896055"/>
                  <a:pt x="1914107" y="902163"/>
                  <a:pt x="1944650" y="902163"/>
                </a:cubicBezTo>
                <a:cubicBezTo>
                  <a:pt x="1965561" y="902163"/>
                  <a:pt x="1983652" y="898698"/>
                  <a:pt x="1998924" y="891767"/>
                </a:cubicBezTo>
                <a:cubicBezTo>
                  <a:pt x="2014196" y="884836"/>
                  <a:pt x="2025884" y="875261"/>
                  <a:pt x="2033990" y="863044"/>
                </a:cubicBezTo>
                <a:cubicBezTo>
                  <a:pt x="2042096" y="850827"/>
                  <a:pt x="2046149" y="837082"/>
                  <a:pt x="2046149" y="821810"/>
                </a:cubicBezTo>
                <a:cubicBezTo>
                  <a:pt x="2046149" y="808418"/>
                  <a:pt x="2042977" y="797082"/>
                  <a:pt x="2036633" y="787801"/>
                </a:cubicBezTo>
                <a:cubicBezTo>
                  <a:pt x="2030290" y="778521"/>
                  <a:pt x="2022713" y="771061"/>
                  <a:pt x="2013902" y="765422"/>
                </a:cubicBezTo>
                <a:cubicBezTo>
                  <a:pt x="2005091" y="759784"/>
                  <a:pt x="1993990" y="753792"/>
                  <a:pt x="1980598" y="747449"/>
                </a:cubicBezTo>
                <a:cubicBezTo>
                  <a:pt x="1968851" y="741810"/>
                  <a:pt x="1960275" y="737052"/>
                  <a:pt x="1954871" y="733175"/>
                </a:cubicBezTo>
                <a:cubicBezTo>
                  <a:pt x="1949467" y="729299"/>
                  <a:pt x="1946765" y="724776"/>
                  <a:pt x="1946765" y="719607"/>
                </a:cubicBezTo>
                <a:cubicBezTo>
                  <a:pt x="1946765" y="715848"/>
                  <a:pt x="1948057" y="712794"/>
                  <a:pt x="1950642" y="710444"/>
                </a:cubicBezTo>
                <a:cubicBezTo>
                  <a:pt x="1953226" y="708095"/>
                  <a:pt x="1956515" y="706920"/>
                  <a:pt x="1960510" y="706920"/>
                </a:cubicBezTo>
                <a:cubicBezTo>
                  <a:pt x="1964974" y="706920"/>
                  <a:pt x="1968498" y="708153"/>
                  <a:pt x="1971082" y="710620"/>
                </a:cubicBezTo>
                <a:cubicBezTo>
                  <a:pt x="1973667" y="713087"/>
                  <a:pt x="1974959" y="716553"/>
                  <a:pt x="1974959" y="721017"/>
                </a:cubicBezTo>
                <a:cubicBezTo>
                  <a:pt x="1974959" y="721957"/>
                  <a:pt x="1974724" y="723836"/>
                  <a:pt x="1974254" y="726656"/>
                </a:cubicBezTo>
                <a:lnTo>
                  <a:pt x="2058484" y="726656"/>
                </a:lnTo>
                <a:cubicBezTo>
                  <a:pt x="2058954" y="721957"/>
                  <a:pt x="2059189" y="718667"/>
                  <a:pt x="2059189" y="716788"/>
                </a:cubicBezTo>
                <a:cubicBezTo>
                  <a:pt x="2059189" y="702221"/>
                  <a:pt x="2055136" y="689592"/>
                  <a:pt x="2047030" y="678902"/>
                </a:cubicBezTo>
                <a:cubicBezTo>
                  <a:pt x="2038924" y="668212"/>
                  <a:pt x="2027764" y="660047"/>
                  <a:pt x="2013550" y="654408"/>
                </a:cubicBezTo>
                <a:cubicBezTo>
                  <a:pt x="1999335" y="648770"/>
                  <a:pt x="1983182" y="645950"/>
                  <a:pt x="1965091" y="645950"/>
                </a:cubicBezTo>
                <a:close/>
                <a:moveTo>
                  <a:pt x="743738" y="645950"/>
                </a:moveTo>
                <a:cubicBezTo>
                  <a:pt x="714840" y="645950"/>
                  <a:pt x="689289" y="652353"/>
                  <a:pt x="667086" y="665157"/>
                </a:cubicBezTo>
                <a:cubicBezTo>
                  <a:pt x="644883" y="677962"/>
                  <a:pt x="627614" y="695818"/>
                  <a:pt x="615280" y="718726"/>
                </a:cubicBezTo>
                <a:cubicBezTo>
                  <a:pt x="602945" y="741634"/>
                  <a:pt x="596777" y="768007"/>
                  <a:pt x="596777" y="797845"/>
                </a:cubicBezTo>
                <a:cubicBezTo>
                  <a:pt x="596777" y="818286"/>
                  <a:pt x="601124" y="836436"/>
                  <a:pt x="609817" y="852295"/>
                </a:cubicBezTo>
                <a:cubicBezTo>
                  <a:pt x="618510" y="868154"/>
                  <a:pt x="630845" y="880430"/>
                  <a:pt x="646822" y="889123"/>
                </a:cubicBezTo>
                <a:cubicBezTo>
                  <a:pt x="662798" y="897817"/>
                  <a:pt x="681359" y="902163"/>
                  <a:pt x="702505" y="902163"/>
                </a:cubicBezTo>
                <a:cubicBezTo>
                  <a:pt x="731638" y="902163"/>
                  <a:pt x="757424" y="895702"/>
                  <a:pt x="779862" y="882780"/>
                </a:cubicBezTo>
                <a:cubicBezTo>
                  <a:pt x="802300" y="869858"/>
                  <a:pt x="819686" y="851766"/>
                  <a:pt x="832021" y="828506"/>
                </a:cubicBezTo>
                <a:cubicBezTo>
                  <a:pt x="844356" y="805246"/>
                  <a:pt x="850523" y="778814"/>
                  <a:pt x="850523" y="749211"/>
                </a:cubicBezTo>
                <a:cubicBezTo>
                  <a:pt x="850523" y="728770"/>
                  <a:pt x="846177" y="710738"/>
                  <a:pt x="837483" y="695114"/>
                </a:cubicBezTo>
                <a:cubicBezTo>
                  <a:pt x="828790" y="679489"/>
                  <a:pt x="816397" y="667389"/>
                  <a:pt x="800303" y="658814"/>
                </a:cubicBezTo>
                <a:cubicBezTo>
                  <a:pt x="784209" y="650238"/>
                  <a:pt x="765354" y="645950"/>
                  <a:pt x="743738" y="645950"/>
                </a:cubicBezTo>
                <a:close/>
                <a:moveTo>
                  <a:pt x="5602660" y="603190"/>
                </a:moveTo>
                <a:lnTo>
                  <a:pt x="5616947" y="603190"/>
                </a:lnTo>
                <a:lnTo>
                  <a:pt x="5616947" y="625812"/>
                </a:lnTo>
                <a:cubicBezTo>
                  <a:pt x="5612383" y="630971"/>
                  <a:pt x="5607894" y="634891"/>
                  <a:pt x="5603478" y="637570"/>
                </a:cubicBezTo>
                <a:cubicBezTo>
                  <a:pt x="5599063" y="640248"/>
                  <a:pt x="5594226" y="641588"/>
                  <a:pt x="5588968" y="641588"/>
                </a:cubicBezTo>
                <a:cubicBezTo>
                  <a:pt x="5582717" y="641588"/>
                  <a:pt x="5577830" y="640000"/>
                  <a:pt x="5574308" y="636825"/>
                </a:cubicBezTo>
                <a:cubicBezTo>
                  <a:pt x="5570786" y="633650"/>
                  <a:pt x="5569025" y="629285"/>
                  <a:pt x="5569025" y="623728"/>
                </a:cubicBezTo>
                <a:cubicBezTo>
                  <a:pt x="5569025" y="620454"/>
                  <a:pt x="5569645" y="617552"/>
                  <a:pt x="5570885" y="615022"/>
                </a:cubicBezTo>
                <a:cubicBezTo>
                  <a:pt x="5572125" y="612492"/>
                  <a:pt x="5574085" y="610334"/>
                  <a:pt x="5576764" y="608548"/>
                </a:cubicBezTo>
                <a:cubicBezTo>
                  <a:pt x="5579443" y="606762"/>
                  <a:pt x="5582915" y="605423"/>
                  <a:pt x="5587182" y="604530"/>
                </a:cubicBezTo>
                <a:cubicBezTo>
                  <a:pt x="5591448" y="603637"/>
                  <a:pt x="5596608" y="603190"/>
                  <a:pt x="5602660" y="603190"/>
                </a:cubicBezTo>
                <a:close/>
                <a:moveTo>
                  <a:pt x="5221660" y="603190"/>
                </a:moveTo>
                <a:lnTo>
                  <a:pt x="5235947" y="603190"/>
                </a:lnTo>
                <a:lnTo>
                  <a:pt x="5235947" y="625812"/>
                </a:lnTo>
                <a:cubicBezTo>
                  <a:pt x="5231383" y="630971"/>
                  <a:pt x="5226894" y="634891"/>
                  <a:pt x="5222478" y="637570"/>
                </a:cubicBezTo>
                <a:cubicBezTo>
                  <a:pt x="5218063" y="640248"/>
                  <a:pt x="5213226" y="641588"/>
                  <a:pt x="5207968" y="641588"/>
                </a:cubicBezTo>
                <a:cubicBezTo>
                  <a:pt x="5201717" y="641588"/>
                  <a:pt x="5196830" y="640000"/>
                  <a:pt x="5193308" y="636825"/>
                </a:cubicBezTo>
                <a:cubicBezTo>
                  <a:pt x="5189786" y="633650"/>
                  <a:pt x="5188025" y="629285"/>
                  <a:pt x="5188025" y="623728"/>
                </a:cubicBezTo>
                <a:cubicBezTo>
                  <a:pt x="5188025" y="620454"/>
                  <a:pt x="5188645" y="617552"/>
                  <a:pt x="5189885" y="615022"/>
                </a:cubicBezTo>
                <a:cubicBezTo>
                  <a:pt x="5191125" y="612492"/>
                  <a:pt x="5193085" y="610334"/>
                  <a:pt x="5195764" y="608548"/>
                </a:cubicBezTo>
                <a:cubicBezTo>
                  <a:pt x="5198443" y="606762"/>
                  <a:pt x="5201915" y="605423"/>
                  <a:pt x="5206182" y="604530"/>
                </a:cubicBezTo>
                <a:cubicBezTo>
                  <a:pt x="5210448" y="603637"/>
                  <a:pt x="5215608" y="603190"/>
                  <a:pt x="5221660" y="603190"/>
                </a:cubicBezTo>
                <a:close/>
                <a:moveTo>
                  <a:pt x="4783510" y="603190"/>
                </a:moveTo>
                <a:lnTo>
                  <a:pt x="4797797" y="603190"/>
                </a:lnTo>
                <a:lnTo>
                  <a:pt x="4797797" y="625812"/>
                </a:lnTo>
                <a:cubicBezTo>
                  <a:pt x="4793233" y="630971"/>
                  <a:pt x="4788744" y="634891"/>
                  <a:pt x="4784328" y="637570"/>
                </a:cubicBezTo>
                <a:cubicBezTo>
                  <a:pt x="4779913" y="640248"/>
                  <a:pt x="4775076" y="641588"/>
                  <a:pt x="4769818" y="641588"/>
                </a:cubicBezTo>
                <a:cubicBezTo>
                  <a:pt x="4763567" y="641588"/>
                  <a:pt x="4758680" y="640000"/>
                  <a:pt x="4755158" y="636825"/>
                </a:cubicBezTo>
                <a:cubicBezTo>
                  <a:pt x="4751636" y="633650"/>
                  <a:pt x="4749875" y="629285"/>
                  <a:pt x="4749875" y="623728"/>
                </a:cubicBezTo>
                <a:cubicBezTo>
                  <a:pt x="4749875" y="620454"/>
                  <a:pt x="4750495" y="617552"/>
                  <a:pt x="4751735" y="615022"/>
                </a:cubicBezTo>
                <a:cubicBezTo>
                  <a:pt x="4752975" y="612492"/>
                  <a:pt x="4754935" y="610334"/>
                  <a:pt x="4757614" y="608548"/>
                </a:cubicBezTo>
                <a:cubicBezTo>
                  <a:pt x="4760293" y="606762"/>
                  <a:pt x="4763765" y="605423"/>
                  <a:pt x="4768032" y="604530"/>
                </a:cubicBezTo>
                <a:cubicBezTo>
                  <a:pt x="4772298" y="603637"/>
                  <a:pt x="4777458" y="603190"/>
                  <a:pt x="4783510" y="603190"/>
                </a:cubicBezTo>
                <a:close/>
                <a:moveTo>
                  <a:pt x="5066283" y="544850"/>
                </a:moveTo>
                <a:cubicBezTo>
                  <a:pt x="5075709" y="544850"/>
                  <a:pt x="5082679" y="547851"/>
                  <a:pt x="5087194" y="553854"/>
                </a:cubicBezTo>
                <a:cubicBezTo>
                  <a:pt x="5091708" y="559856"/>
                  <a:pt x="5093817" y="568116"/>
                  <a:pt x="5093519" y="578634"/>
                </a:cubicBezTo>
                <a:lnTo>
                  <a:pt x="5037560" y="578634"/>
                </a:lnTo>
                <a:cubicBezTo>
                  <a:pt x="5037758" y="573970"/>
                  <a:pt x="5038477" y="569580"/>
                  <a:pt x="5039718" y="565462"/>
                </a:cubicBezTo>
                <a:cubicBezTo>
                  <a:pt x="5040958" y="561345"/>
                  <a:pt x="5042744" y="557773"/>
                  <a:pt x="5045075" y="554747"/>
                </a:cubicBezTo>
                <a:cubicBezTo>
                  <a:pt x="5047407" y="551721"/>
                  <a:pt x="5050334" y="549314"/>
                  <a:pt x="5053856" y="547529"/>
                </a:cubicBezTo>
                <a:cubicBezTo>
                  <a:pt x="5057378" y="545743"/>
                  <a:pt x="5061521" y="544850"/>
                  <a:pt x="5066283" y="544850"/>
                </a:cubicBezTo>
                <a:close/>
                <a:moveTo>
                  <a:pt x="4285233" y="544850"/>
                </a:moveTo>
                <a:cubicBezTo>
                  <a:pt x="4294659" y="544850"/>
                  <a:pt x="4301629" y="547851"/>
                  <a:pt x="4306144" y="553854"/>
                </a:cubicBezTo>
                <a:cubicBezTo>
                  <a:pt x="4310658" y="559856"/>
                  <a:pt x="4312767" y="568116"/>
                  <a:pt x="4312469" y="578634"/>
                </a:cubicBezTo>
                <a:lnTo>
                  <a:pt x="4256510" y="578634"/>
                </a:lnTo>
                <a:cubicBezTo>
                  <a:pt x="4256708" y="573970"/>
                  <a:pt x="4257427" y="569580"/>
                  <a:pt x="4258668" y="565462"/>
                </a:cubicBezTo>
                <a:cubicBezTo>
                  <a:pt x="4259908" y="561345"/>
                  <a:pt x="4261694" y="557773"/>
                  <a:pt x="4264025" y="554747"/>
                </a:cubicBezTo>
                <a:cubicBezTo>
                  <a:pt x="4266357" y="551721"/>
                  <a:pt x="4269284" y="549314"/>
                  <a:pt x="4272806" y="547529"/>
                </a:cubicBezTo>
                <a:cubicBezTo>
                  <a:pt x="4276328" y="545743"/>
                  <a:pt x="4280471" y="544850"/>
                  <a:pt x="4285233" y="544850"/>
                </a:cubicBezTo>
                <a:close/>
                <a:moveTo>
                  <a:pt x="5687045" y="520888"/>
                </a:moveTo>
                <a:cubicBezTo>
                  <a:pt x="5682382" y="520888"/>
                  <a:pt x="5678637" y="521087"/>
                  <a:pt x="5675809" y="521484"/>
                </a:cubicBezTo>
                <a:cubicBezTo>
                  <a:pt x="5672981" y="521880"/>
                  <a:pt x="5670972" y="522600"/>
                  <a:pt x="5669781" y="523642"/>
                </a:cubicBezTo>
                <a:cubicBezTo>
                  <a:pt x="5668591" y="524683"/>
                  <a:pt x="5667995" y="526122"/>
                  <a:pt x="5667995" y="527958"/>
                </a:cubicBezTo>
                <a:cubicBezTo>
                  <a:pt x="5667995" y="529793"/>
                  <a:pt x="5668640" y="532447"/>
                  <a:pt x="5669930" y="535920"/>
                </a:cubicBezTo>
                <a:lnTo>
                  <a:pt x="5715620" y="657959"/>
                </a:lnTo>
                <a:cubicBezTo>
                  <a:pt x="5716116" y="659348"/>
                  <a:pt x="5716885" y="660663"/>
                  <a:pt x="5717927" y="661903"/>
                </a:cubicBezTo>
                <a:cubicBezTo>
                  <a:pt x="5718969" y="663143"/>
                  <a:pt x="5720135" y="664061"/>
                  <a:pt x="5721425" y="664656"/>
                </a:cubicBezTo>
                <a:lnTo>
                  <a:pt x="5703714" y="709156"/>
                </a:lnTo>
                <a:cubicBezTo>
                  <a:pt x="5703020" y="710843"/>
                  <a:pt x="5702722" y="712281"/>
                  <a:pt x="5702821" y="713472"/>
                </a:cubicBezTo>
                <a:cubicBezTo>
                  <a:pt x="5702921" y="714662"/>
                  <a:pt x="5703565" y="715655"/>
                  <a:pt x="5704756" y="716448"/>
                </a:cubicBezTo>
                <a:cubicBezTo>
                  <a:pt x="5705947" y="717242"/>
                  <a:pt x="5707733" y="717813"/>
                  <a:pt x="5710114" y="718160"/>
                </a:cubicBezTo>
                <a:cubicBezTo>
                  <a:pt x="5712495" y="718507"/>
                  <a:pt x="5715670" y="718681"/>
                  <a:pt x="5719639" y="718681"/>
                </a:cubicBezTo>
                <a:cubicBezTo>
                  <a:pt x="5727279" y="718681"/>
                  <a:pt x="5733083" y="718135"/>
                  <a:pt x="5737052" y="717044"/>
                </a:cubicBezTo>
                <a:cubicBezTo>
                  <a:pt x="5741020" y="715952"/>
                  <a:pt x="5743451" y="714166"/>
                  <a:pt x="5744344" y="711686"/>
                </a:cubicBezTo>
                <a:lnTo>
                  <a:pt x="5760418" y="664656"/>
                </a:lnTo>
                <a:lnTo>
                  <a:pt x="5804620" y="534580"/>
                </a:lnTo>
                <a:cubicBezTo>
                  <a:pt x="5805413" y="532100"/>
                  <a:pt x="5805810" y="529942"/>
                  <a:pt x="5805810" y="528106"/>
                </a:cubicBezTo>
                <a:cubicBezTo>
                  <a:pt x="5805810" y="526271"/>
                  <a:pt x="5805141" y="524807"/>
                  <a:pt x="5803801" y="523716"/>
                </a:cubicBezTo>
                <a:cubicBezTo>
                  <a:pt x="5802462" y="522625"/>
                  <a:pt x="5800378" y="521880"/>
                  <a:pt x="5797550" y="521484"/>
                </a:cubicBezTo>
                <a:cubicBezTo>
                  <a:pt x="5794723" y="521087"/>
                  <a:pt x="5791176" y="520888"/>
                  <a:pt x="5786909" y="520888"/>
                </a:cubicBezTo>
                <a:cubicBezTo>
                  <a:pt x="5781452" y="520888"/>
                  <a:pt x="5777632" y="521087"/>
                  <a:pt x="5775449" y="521484"/>
                </a:cubicBezTo>
                <a:cubicBezTo>
                  <a:pt x="5773266" y="521880"/>
                  <a:pt x="5771704" y="522501"/>
                  <a:pt x="5770761" y="523344"/>
                </a:cubicBezTo>
                <a:cubicBezTo>
                  <a:pt x="5769819" y="524187"/>
                  <a:pt x="5769050" y="525899"/>
                  <a:pt x="5768454" y="528479"/>
                </a:cubicBezTo>
                <a:lnTo>
                  <a:pt x="5739879" y="619115"/>
                </a:lnTo>
                <a:lnTo>
                  <a:pt x="5739433" y="619115"/>
                </a:lnTo>
                <a:lnTo>
                  <a:pt x="5708179" y="530264"/>
                </a:lnTo>
                <a:cubicBezTo>
                  <a:pt x="5707484" y="527982"/>
                  <a:pt x="5706790" y="526221"/>
                  <a:pt x="5706095" y="524981"/>
                </a:cubicBezTo>
                <a:cubicBezTo>
                  <a:pt x="5705401" y="523741"/>
                  <a:pt x="5704359" y="522823"/>
                  <a:pt x="5702970" y="522228"/>
                </a:cubicBezTo>
                <a:cubicBezTo>
                  <a:pt x="5701581" y="521632"/>
                  <a:pt x="5699646" y="521260"/>
                  <a:pt x="5697166" y="521112"/>
                </a:cubicBezTo>
                <a:cubicBezTo>
                  <a:pt x="5694685" y="520963"/>
                  <a:pt x="5691312" y="520888"/>
                  <a:pt x="5687045" y="520888"/>
                </a:cubicBezTo>
                <a:close/>
                <a:moveTo>
                  <a:pt x="5317208" y="520888"/>
                </a:moveTo>
                <a:cubicBezTo>
                  <a:pt x="5313536" y="520888"/>
                  <a:pt x="5310485" y="520987"/>
                  <a:pt x="5308055" y="521186"/>
                </a:cubicBezTo>
                <a:cubicBezTo>
                  <a:pt x="5305624" y="521384"/>
                  <a:pt x="5303689" y="521707"/>
                  <a:pt x="5302250" y="522153"/>
                </a:cubicBezTo>
                <a:cubicBezTo>
                  <a:pt x="5300812" y="522600"/>
                  <a:pt x="5299820" y="523195"/>
                  <a:pt x="5299274" y="523939"/>
                </a:cubicBezTo>
                <a:cubicBezTo>
                  <a:pt x="5298728" y="524683"/>
                  <a:pt x="5298455" y="525552"/>
                  <a:pt x="5298455" y="526544"/>
                </a:cubicBezTo>
                <a:cubicBezTo>
                  <a:pt x="5298455" y="527635"/>
                  <a:pt x="5298579" y="528999"/>
                  <a:pt x="5298827" y="530637"/>
                </a:cubicBezTo>
                <a:cubicBezTo>
                  <a:pt x="5299075" y="532274"/>
                  <a:pt x="5299646" y="534531"/>
                  <a:pt x="5300539" y="537408"/>
                </a:cubicBezTo>
                <a:lnTo>
                  <a:pt x="5335662" y="657512"/>
                </a:lnTo>
                <a:cubicBezTo>
                  <a:pt x="5336059" y="659100"/>
                  <a:pt x="5336654" y="660415"/>
                  <a:pt x="5337448" y="661456"/>
                </a:cubicBezTo>
                <a:cubicBezTo>
                  <a:pt x="5338242" y="662498"/>
                  <a:pt x="5339507" y="663317"/>
                  <a:pt x="5341243" y="663912"/>
                </a:cubicBezTo>
                <a:cubicBezTo>
                  <a:pt x="5342980" y="664507"/>
                  <a:pt x="5345361" y="664929"/>
                  <a:pt x="5348387" y="665177"/>
                </a:cubicBezTo>
                <a:cubicBezTo>
                  <a:pt x="5351413" y="665425"/>
                  <a:pt x="5355407" y="665549"/>
                  <a:pt x="5360368" y="665549"/>
                </a:cubicBezTo>
                <a:cubicBezTo>
                  <a:pt x="5365229" y="665549"/>
                  <a:pt x="5369198" y="665450"/>
                  <a:pt x="5372274" y="665252"/>
                </a:cubicBezTo>
                <a:cubicBezTo>
                  <a:pt x="5375350" y="665053"/>
                  <a:pt x="5377781" y="664656"/>
                  <a:pt x="5379567" y="664061"/>
                </a:cubicBezTo>
                <a:cubicBezTo>
                  <a:pt x="5381352" y="663466"/>
                  <a:pt x="5382618" y="662647"/>
                  <a:pt x="5383362" y="661605"/>
                </a:cubicBezTo>
                <a:cubicBezTo>
                  <a:pt x="5384106" y="660563"/>
                  <a:pt x="5384676" y="659199"/>
                  <a:pt x="5385073" y="657512"/>
                </a:cubicBezTo>
                <a:lnTo>
                  <a:pt x="5405611" y="576848"/>
                </a:lnTo>
                <a:lnTo>
                  <a:pt x="5405909" y="575508"/>
                </a:lnTo>
                <a:lnTo>
                  <a:pt x="5406207" y="576848"/>
                </a:lnTo>
                <a:lnTo>
                  <a:pt x="5428531" y="657512"/>
                </a:lnTo>
                <a:cubicBezTo>
                  <a:pt x="5428928" y="659100"/>
                  <a:pt x="5429523" y="660415"/>
                  <a:pt x="5430317" y="661456"/>
                </a:cubicBezTo>
                <a:cubicBezTo>
                  <a:pt x="5431111" y="662498"/>
                  <a:pt x="5432376" y="663317"/>
                  <a:pt x="5434112" y="663912"/>
                </a:cubicBezTo>
                <a:cubicBezTo>
                  <a:pt x="5435848" y="664507"/>
                  <a:pt x="5438254" y="664929"/>
                  <a:pt x="5441330" y="665177"/>
                </a:cubicBezTo>
                <a:cubicBezTo>
                  <a:pt x="5444406" y="665425"/>
                  <a:pt x="5448375" y="665549"/>
                  <a:pt x="5453236" y="665549"/>
                </a:cubicBezTo>
                <a:cubicBezTo>
                  <a:pt x="5458098" y="665549"/>
                  <a:pt x="5462042" y="665450"/>
                  <a:pt x="5465068" y="665252"/>
                </a:cubicBezTo>
                <a:cubicBezTo>
                  <a:pt x="5468094" y="665053"/>
                  <a:pt x="5470426" y="664656"/>
                  <a:pt x="5472063" y="664061"/>
                </a:cubicBezTo>
                <a:cubicBezTo>
                  <a:pt x="5473700" y="663466"/>
                  <a:pt x="5474916" y="662647"/>
                  <a:pt x="5475710" y="661605"/>
                </a:cubicBezTo>
                <a:cubicBezTo>
                  <a:pt x="5476503" y="660563"/>
                  <a:pt x="5477148" y="659199"/>
                  <a:pt x="5477644" y="657512"/>
                </a:cubicBezTo>
                <a:lnTo>
                  <a:pt x="5513065" y="537408"/>
                </a:lnTo>
                <a:cubicBezTo>
                  <a:pt x="5513859" y="534432"/>
                  <a:pt x="5514405" y="532150"/>
                  <a:pt x="5514702" y="530562"/>
                </a:cubicBezTo>
                <a:cubicBezTo>
                  <a:pt x="5515000" y="528975"/>
                  <a:pt x="5515149" y="527635"/>
                  <a:pt x="5515149" y="526544"/>
                </a:cubicBezTo>
                <a:cubicBezTo>
                  <a:pt x="5515149" y="525552"/>
                  <a:pt x="5514901" y="524683"/>
                  <a:pt x="5514405" y="523939"/>
                </a:cubicBezTo>
                <a:cubicBezTo>
                  <a:pt x="5513909" y="523195"/>
                  <a:pt x="5512991" y="522600"/>
                  <a:pt x="5511652" y="522153"/>
                </a:cubicBezTo>
                <a:cubicBezTo>
                  <a:pt x="5510312" y="521707"/>
                  <a:pt x="5508477" y="521384"/>
                  <a:pt x="5506145" y="521186"/>
                </a:cubicBezTo>
                <a:cubicBezTo>
                  <a:pt x="5503813" y="520987"/>
                  <a:pt x="5500812" y="520888"/>
                  <a:pt x="5497141" y="520888"/>
                </a:cubicBezTo>
                <a:cubicBezTo>
                  <a:pt x="5493470" y="520888"/>
                  <a:pt x="5490444" y="520987"/>
                  <a:pt x="5488062" y="521186"/>
                </a:cubicBezTo>
                <a:cubicBezTo>
                  <a:pt x="5485681" y="521384"/>
                  <a:pt x="5483796" y="521732"/>
                  <a:pt x="5482407" y="522228"/>
                </a:cubicBezTo>
                <a:cubicBezTo>
                  <a:pt x="5481018" y="522724"/>
                  <a:pt x="5480026" y="523394"/>
                  <a:pt x="5479430" y="524237"/>
                </a:cubicBezTo>
                <a:cubicBezTo>
                  <a:pt x="5478835" y="525080"/>
                  <a:pt x="5478438" y="526097"/>
                  <a:pt x="5478240" y="527288"/>
                </a:cubicBezTo>
                <a:lnTo>
                  <a:pt x="5452939" y="624770"/>
                </a:lnTo>
                <a:lnTo>
                  <a:pt x="5452641" y="626556"/>
                </a:lnTo>
                <a:lnTo>
                  <a:pt x="5452195" y="624919"/>
                </a:lnTo>
                <a:lnTo>
                  <a:pt x="5425703" y="526693"/>
                </a:lnTo>
                <a:cubicBezTo>
                  <a:pt x="5425406" y="525700"/>
                  <a:pt x="5424984" y="524832"/>
                  <a:pt x="5424438" y="524088"/>
                </a:cubicBezTo>
                <a:cubicBezTo>
                  <a:pt x="5423892" y="523344"/>
                  <a:pt x="5422950" y="522749"/>
                  <a:pt x="5421611" y="522302"/>
                </a:cubicBezTo>
                <a:cubicBezTo>
                  <a:pt x="5420271" y="521856"/>
                  <a:pt x="5418460" y="521508"/>
                  <a:pt x="5416178" y="521260"/>
                </a:cubicBezTo>
                <a:cubicBezTo>
                  <a:pt x="5413896" y="521012"/>
                  <a:pt x="5410920" y="520888"/>
                  <a:pt x="5407249" y="520888"/>
                </a:cubicBezTo>
                <a:cubicBezTo>
                  <a:pt x="5403577" y="520888"/>
                  <a:pt x="5400576" y="520987"/>
                  <a:pt x="5398244" y="521186"/>
                </a:cubicBezTo>
                <a:cubicBezTo>
                  <a:pt x="5395913" y="521384"/>
                  <a:pt x="5394102" y="521732"/>
                  <a:pt x="5392812" y="522228"/>
                </a:cubicBezTo>
                <a:cubicBezTo>
                  <a:pt x="5391522" y="522724"/>
                  <a:pt x="5390555" y="523394"/>
                  <a:pt x="5389910" y="524237"/>
                </a:cubicBezTo>
                <a:cubicBezTo>
                  <a:pt x="5389265" y="525080"/>
                  <a:pt x="5388794" y="526097"/>
                  <a:pt x="5388496" y="527288"/>
                </a:cubicBezTo>
                <a:lnTo>
                  <a:pt x="5363791" y="624770"/>
                </a:lnTo>
                <a:lnTo>
                  <a:pt x="5363493" y="626556"/>
                </a:lnTo>
                <a:lnTo>
                  <a:pt x="5363195" y="624770"/>
                </a:lnTo>
                <a:lnTo>
                  <a:pt x="5336853" y="527288"/>
                </a:lnTo>
                <a:cubicBezTo>
                  <a:pt x="5336555" y="526097"/>
                  <a:pt x="5336134" y="525080"/>
                  <a:pt x="5335588" y="524237"/>
                </a:cubicBezTo>
                <a:cubicBezTo>
                  <a:pt x="5335042" y="523394"/>
                  <a:pt x="5334075" y="522724"/>
                  <a:pt x="5332686" y="522228"/>
                </a:cubicBezTo>
                <a:cubicBezTo>
                  <a:pt x="5331297" y="521732"/>
                  <a:pt x="5329362" y="521384"/>
                  <a:pt x="5326881" y="521186"/>
                </a:cubicBezTo>
                <a:cubicBezTo>
                  <a:pt x="5324401" y="520987"/>
                  <a:pt x="5321176" y="520888"/>
                  <a:pt x="5317208" y="520888"/>
                </a:cubicBezTo>
                <a:close/>
                <a:moveTo>
                  <a:pt x="4382120" y="520888"/>
                </a:moveTo>
                <a:cubicBezTo>
                  <a:pt x="4377457" y="520888"/>
                  <a:pt x="4373712" y="521087"/>
                  <a:pt x="4370884" y="521484"/>
                </a:cubicBezTo>
                <a:cubicBezTo>
                  <a:pt x="4368056" y="521880"/>
                  <a:pt x="4366047" y="522600"/>
                  <a:pt x="4364856" y="523642"/>
                </a:cubicBezTo>
                <a:cubicBezTo>
                  <a:pt x="4363666" y="524683"/>
                  <a:pt x="4363070" y="526122"/>
                  <a:pt x="4363070" y="527958"/>
                </a:cubicBezTo>
                <a:cubicBezTo>
                  <a:pt x="4363070" y="529793"/>
                  <a:pt x="4363715" y="532447"/>
                  <a:pt x="4365005" y="535920"/>
                </a:cubicBezTo>
                <a:lnTo>
                  <a:pt x="4410695" y="657959"/>
                </a:lnTo>
                <a:cubicBezTo>
                  <a:pt x="4411192" y="659348"/>
                  <a:pt x="4411961" y="660663"/>
                  <a:pt x="4413002" y="661903"/>
                </a:cubicBezTo>
                <a:cubicBezTo>
                  <a:pt x="4414044" y="663143"/>
                  <a:pt x="4415210" y="664061"/>
                  <a:pt x="4416500" y="664656"/>
                </a:cubicBezTo>
                <a:lnTo>
                  <a:pt x="4398789" y="709156"/>
                </a:lnTo>
                <a:cubicBezTo>
                  <a:pt x="4398095" y="710843"/>
                  <a:pt x="4397797" y="712281"/>
                  <a:pt x="4397896" y="713472"/>
                </a:cubicBezTo>
                <a:cubicBezTo>
                  <a:pt x="4397995" y="714662"/>
                  <a:pt x="4398640" y="715655"/>
                  <a:pt x="4399831" y="716448"/>
                </a:cubicBezTo>
                <a:cubicBezTo>
                  <a:pt x="4401022" y="717242"/>
                  <a:pt x="4402808" y="717813"/>
                  <a:pt x="4405189" y="718160"/>
                </a:cubicBezTo>
                <a:cubicBezTo>
                  <a:pt x="4407570" y="718507"/>
                  <a:pt x="4410745" y="718681"/>
                  <a:pt x="4414714" y="718681"/>
                </a:cubicBezTo>
                <a:cubicBezTo>
                  <a:pt x="4422354" y="718681"/>
                  <a:pt x="4428158" y="718135"/>
                  <a:pt x="4432127" y="717044"/>
                </a:cubicBezTo>
                <a:cubicBezTo>
                  <a:pt x="4436095" y="715952"/>
                  <a:pt x="4438526" y="714166"/>
                  <a:pt x="4439419" y="711686"/>
                </a:cubicBezTo>
                <a:lnTo>
                  <a:pt x="4455493" y="664656"/>
                </a:lnTo>
                <a:lnTo>
                  <a:pt x="4499695" y="534580"/>
                </a:lnTo>
                <a:cubicBezTo>
                  <a:pt x="4500488" y="532100"/>
                  <a:pt x="4500885" y="529942"/>
                  <a:pt x="4500885" y="528106"/>
                </a:cubicBezTo>
                <a:cubicBezTo>
                  <a:pt x="4500885" y="526271"/>
                  <a:pt x="4500216" y="524807"/>
                  <a:pt x="4498876" y="523716"/>
                </a:cubicBezTo>
                <a:cubicBezTo>
                  <a:pt x="4497537" y="522625"/>
                  <a:pt x="4495453" y="521880"/>
                  <a:pt x="4492625" y="521484"/>
                </a:cubicBezTo>
                <a:cubicBezTo>
                  <a:pt x="4489798" y="521087"/>
                  <a:pt x="4486251" y="520888"/>
                  <a:pt x="4481984" y="520888"/>
                </a:cubicBezTo>
                <a:cubicBezTo>
                  <a:pt x="4476527" y="520888"/>
                  <a:pt x="4472707" y="521087"/>
                  <a:pt x="4470524" y="521484"/>
                </a:cubicBezTo>
                <a:cubicBezTo>
                  <a:pt x="4468342" y="521880"/>
                  <a:pt x="4466779" y="522501"/>
                  <a:pt x="4465836" y="523344"/>
                </a:cubicBezTo>
                <a:cubicBezTo>
                  <a:pt x="4464894" y="524187"/>
                  <a:pt x="4464125" y="525899"/>
                  <a:pt x="4463529" y="528479"/>
                </a:cubicBezTo>
                <a:lnTo>
                  <a:pt x="4434954" y="619115"/>
                </a:lnTo>
                <a:lnTo>
                  <a:pt x="4434508" y="619115"/>
                </a:lnTo>
                <a:lnTo>
                  <a:pt x="4403254" y="530264"/>
                </a:lnTo>
                <a:cubicBezTo>
                  <a:pt x="4402560" y="527982"/>
                  <a:pt x="4401865" y="526221"/>
                  <a:pt x="4401170" y="524981"/>
                </a:cubicBezTo>
                <a:cubicBezTo>
                  <a:pt x="4400476" y="523741"/>
                  <a:pt x="4399434" y="522823"/>
                  <a:pt x="4398045" y="522228"/>
                </a:cubicBezTo>
                <a:cubicBezTo>
                  <a:pt x="4396656" y="521632"/>
                  <a:pt x="4394721" y="521260"/>
                  <a:pt x="4392241" y="521112"/>
                </a:cubicBezTo>
                <a:cubicBezTo>
                  <a:pt x="4389760" y="520963"/>
                  <a:pt x="4386387" y="520888"/>
                  <a:pt x="4382120" y="520888"/>
                </a:cubicBezTo>
                <a:close/>
                <a:moveTo>
                  <a:pt x="3756447" y="520144"/>
                </a:moveTo>
                <a:cubicBezTo>
                  <a:pt x="3746128" y="520144"/>
                  <a:pt x="3737273" y="523815"/>
                  <a:pt x="3729881" y="531157"/>
                </a:cubicBezTo>
                <a:cubicBezTo>
                  <a:pt x="3722489" y="538500"/>
                  <a:pt x="3718794" y="547380"/>
                  <a:pt x="3718794" y="557798"/>
                </a:cubicBezTo>
                <a:cubicBezTo>
                  <a:pt x="3718794" y="568216"/>
                  <a:pt x="3722489" y="577120"/>
                  <a:pt x="3729881" y="584512"/>
                </a:cubicBezTo>
                <a:cubicBezTo>
                  <a:pt x="3737273" y="591904"/>
                  <a:pt x="3746128" y="595600"/>
                  <a:pt x="3756447" y="595600"/>
                </a:cubicBezTo>
                <a:cubicBezTo>
                  <a:pt x="3766865" y="595600"/>
                  <a:pt x="3775770" y="591904"/>
                  <a:pt x="3783162" y="584512"/>
                </a:cubicBezTo>
                <a:cubicBezTo>
                  <a:pt x="3790553" y="577120"/>
                  <a:pt x="3794249" y="568216"/>
                  <a:pt x="3794249" y="557798"/>
                </a:cubicBezTo>
                <a:cubicBezTo>
                  <a:pt x="3794249" y="547380"/>
                  <a:pt x="3790553" y="538500"/>
                  <a:pt x="3783162" y="531157"/>
                </a:cubicBezTo>
                <a:cubicBezTo>
                  <a:pt x="3775770" y="523815"/>
                  <a:pt x="3766865" y="520144"/>
                  <a:pt x="3756447" y="520144"/>
                </a:cubicBezTo>
                <a:close/>
                <a:moveTo>
                  <a:pt x="5873229" y="518358"/>
                </a:moveTo>
                <a:cubicBezTo>
                  <a:pt x="5864895" y="518358"/>
                  <a:pt x="5857379" y="519400"/>
                  <a:pt x="5850682" y="521484"/>
                </a:cubicBezTo>
                <a:cubicBezTo>
                  <a:pt x="5843985" y="523567"/>
                  <a:pt x="5838304" y="526494"/>
                  <a:pt x="5833641" y="530264"/>
                </a:cubicBezTo>
                <a:cubicBezTo>
                  <a:pt x="5828978" y="534035"/>
                  <a:pt x="5825406" y="538574"/>
                  <a:pt x="5822925" y="543882"/>
                </a:cubicBezTo>
                <a:cubicBezTo>
                  <a:pt x="5820445" y="549190"/>
                  <a:pt x="5819205" y="555020"/>
                  <a:pt x="5819205" y="561370"/>
                </a:cubicBezTo>
                <a:cubicBezTo>
                  <a:pt x="5819205" y="567620"/>
                  <a:pt x="5820123" y="572978"/>
                  <a:pt x="5821958" y="577443"/>
                </a:cubicBezTo>
                <a:cubicBezTo>
                  <a:pt x="5823794" y="581908"/>
                  <a:pt x="5826225" y="585728"/>
                  <a:pt x="5829251" y="588903"/>
                </a:cubicBezTo>
                <a:cubicBezTo>
                  <a:pt x="5832277" y="592078"/>
                  <a:pt x="5835700" y="594757"/>
                  <a:pt x="5839520" y="596939"/>
                </a:cubicBezTo>
                <a:cubicBezTo>
                  <a:pt x="5843340" y="599122"/>
                  <a:pt x="5847259" y="601057"/>
                  <a:pt x="5851277" y="602744"/>
                </a:cubicBezTo>
                <a:cubicBezTo>
                  <a:pt x="5855296" y="604430"/>
                  <a:pt x="5859215" y="605968"/>
                  <a:pt x="5863035" y="607357"/>
                </a:cubicBezTo>
                <a:cubicBezTo>
                  <a:pt x="5866855" y="608746"/>
                  <a:pt x="5870278" y="610235"/>
                  <a:pt x="5873304" y="611822"/>
                </a:cubicBezTo>
                <a:cubicBezTo>
                  <a:pt x="5876330" y="613410"/>
                  <a:pt x="5878761" y="615270"/>
                  <a:pt x="5880596" y="617403"/>
                </a:cubicBezTo>
                <a:cubicBezTo>
                  <a:pt x="5882432" y="619537"/>
                  <a:pt x="5883350" y="622091"/>
                  <a:pt x="5883350" y="625068"/>
                </a:cubicBezTo>
                <a:cubicBezTo>
                  <a:pt x="5883350" y="627648"/>
                  <a:pt x="5882854" y="629930"/>
                  <a:pt x="5881861" y="631914"/>
                </a:cubicBezTo>
                <a:cubicBezTo>
                  <a:pt x="5880869" y="633898"/>
                  <a:pt x="5879406" y="635536"/>
                  <a:pt x="5877471" y="636825"/>
                </a:cubicBezTo>
                <a:cubicBezTo>
                  <a:pt x="5875536" y="638115"/>
                  <a:pt x="5873254" y="639107"/>
                  <a:pt x="5870625" y="639802"/>
                </a:cubicBezTo>
                <a:cubicBezTo>
                  <a:pt x="5867996" y="640496"/>
                  <a:pt x="5864994" y="640844"/>
                  <a:pt x="5861621" y="640844"/>
                </a:cubicBezTo>
                <a:cubicBezTo>
                  <a:pt x="5856263" y="640844"/>
                  <a:pt x="5851476" y="640199"/>
                  <a:pt x="5847259" y="638909"/>
                </a:cubicBezTo>
                <a:cubicBezTo>
                  <a:pt x="5843042" y="637619"/>
                  <a:pt x="5839346" y="636230"/>
                  <a:pt x="5836171" y="634742"/>
                </a:cubicBezTo>
                <a:cubicBezTo>
                  <a:pt x="5832996" y="633253"/>
                  <a:pt x="5830342" y="631889"/>
                  <a:pt x="5828209" y="630649"/>
                </a:cubicBezTo>
                <a:cubicBezTo>
                  <a:pt x="5826076" y="629409"/>
                  <a:pt x="5824463" y="628789"/>
                  <a:pt x="5823372" y="628789"/>
                </a:cubicBezTo>
                <a:cubicBezTo>
                  <a:pt x="5822479" y="628789"/>
                  <a:pt x="5821735" y="628962"/>
                  <a:pt x="5821140" y="629310"/>
                </a:cubicBezTo>
                <a:cubicBezTo>
                  <a:pt x="5820544" y="629657"/>
                  <a:pt x="5820048" y="630351"/>
                  <a:pt x="5819651" y="631393"/>
                </a:cubicBezTo>
                <a:cubicBezTo>
                  <a:pt x="5819254" y="632435"/>
                  <a:pt x="5818957" y="633824"/>
                  <a:pt x="5818758" y="635560"/>
                </a:cubicBezTo>
                <a:cubicBezTo>
                  <a:pt x="5818560" y="637297"/>
                  <a:pt x="5818461" y="639604"/>
                  <a:pt x="5818461" y="642481"/>
                </a:cubicBezTo>
                <a:cubicBezTo>
                  <a:pt x="5818461" y="646846"/>
                  <a:pt x="5818758" y="650145"/>
                  <a:pt x="5819354" y="652378"/>
                </a:cubicBezTo>
                <a:cubicBezTo>
                  <a:pt x="5819949" y="654610"/>
                  <a:pt x="5820792" y="656247"/>
                  <a:pt x="5821884" y="657289"/>
                </a:cubicBezTo>
                <a:cubicBezTo>
                  <a:pt x="5822975" y="658331"/>
                  <a:pt x="5824711" y="659447"/>
                  <a:pt x="5827093" y="660638"/>
                </a:cubicBezTo>
                <a:cubicBezTo>
                  <a:pt x="5829474" y="661828"/>
                  <a:pt x="5832450" y="662994"/>
                  <a:pt x="5836022" y="664135"/>
                </a:cubicBezTo>
                <a:cubicBezTo>
                  <a:pt x="5839594" y="665276"/>
                  <a:pt x="5843637" y="666219"/>
                  <a:pt x="5848152" y="666963"/>
                </a:cubicBezTo>
                <a:cubicBezTo>
                  <a:pt x="5852666" y="667707"/>
                  <a:pt x="5857404" y="668079"/>
                  <a:pt x="5862365" y="668079"/>
                </a:cubicBezTo>
                <a:cubicBezTo>
                  <a:pt x="5870600" y="668079"/>
                  <a:pt x="5878240" y="667112"/>
                  <a:pt x="5885284" y="665177"/>
                </a:cubicBezTo>
                <a:cubicBezTo>
                  <a:pt x="5892329" y="663242"/>
                  <a:pt x="5898431" y="660340"/>
                  <a:pt x="5903590" y="656471"/>
                </a:cubicBezTo>
                <a:cubicBezTo>
                  <a:pt x="5908750" y="652601"/>
                  <a:pt x="5912743" y="647789"/>
                  <a:pt x="5915571" y="642034"/>
                </a:cubicBezTo>
                <a:cubicBezTo>
                  <a:pt x="5918399" y="636280"/>
                  <a:pt x="5919813" y="629632"/>
                  <a:pt x="5919813" y="622091"/>
                </a:cubicBezTo>
                <a:cubicBezTo>
                  <a:pt x="5919813" y="616039"/>
                  <a:pt x="5918870" y="610805"/>
                  <a:pt x="5916985" y="606390"/>
                </a:cubicBezTo>
                <a:cubicBezTo>
                  <a:pt x="5915100" y="601975"/>
                  <a:pt x="5912619" y="598180"/>
                  <a:pt x="5909543" y="595005"/>
                </a:cubicBezTo>
                <a:cubicBezTo>
                  <a:pt x="5906468" y="591830"/>
                  <a:pt x="5902970" y="589151"/>
                  <a:pt x="5899051" y="586968"/>
                </a:cubicBezTo>
                <a:cubicBezTo>
                  <a:pt x="5895132" y="584785"/>
                  <a:pt x="5891163" y="582875"/>
                  <a:pt x="5887145" y="581238"/>
                </a:cubicBezTo>
                <a:cubicBezTo>
                  <a:pt x="5883126" y="579601"/>
                  <a:pt x="5879158" y="578088"/>
                  <a:pt x="5875239" y="576699"/>
                </a:cubicBezTo>
                <a:cubicBezTo>
                  <a:pt x="5871319" y="575310"/>
                  <a:pt x="5867822" y="573821"/>
                  <a:pt x="5864746" y="572234"/>
                </a:cubicBezTo>
                <a:cubicBezTo>
                  <a:pt x="5861670" y="570646"/>
                  <a:pt x="5859190" y="568811"/>
                  <a:pt x="5857305" y="566727"/>
                </a:cubicBezTo>
                <a:cubicBezTo>
                  <a:pt x="5855420" y="564644"/>
                  <a:pt x="5854477" y="562064"/>
                  <a:pt x="5854477" y="558988"/>
                </a:cubicBezTo>
                <a:cubicBezTo>
                  <a:pt x="5854477" y="557004"/>
                  <a:pt x="5854874" y="555144"/>
                  <a:pt x="5855668" y="553407"/>
                </a:cubicBezTo>
                <a:cubicBezTo>
                  <a:pt x="5856461" y="551671"/>
                  <a:pt x="5857652" y="550158"/>
                  <a:pt x="5859240" y="548868"/>
                </a:cubicBezTo>
                <a:cubicBezTo>
                  <a:pt x="5860827" y="547578"/>
                  <a:pt x="5862861" y="546586"/>
                  <a:pt x="5865341" y="545891"/>
                </a:cubicBezTo>
                <a:cubicBezTo>
                  <a:pt x="5867822" y="545197"/>
                  <a:pt x="5870749" y="544850"/>
                  <a:pt x="5874122" y="544850"/>
                </a:cubicBezTo>
                <a:cubicBezTo>
                  <a:pt x="5878885" y="544850"/>
                  <a:pt x="5883126" y="545370"/>
                  <a:pt x="5886847" y="546412"/>
                </a:cubicBezTo>
                <a:cubicBezTo>
                  <a:pt x="5890568" y="547454"/>
                  <a:pt x="5893842" y="548570"/>
                  <a:pt x="5896670" y="549761"/>
                </a:cubicBezTo>
                <a:cubicBezTo>
                  <a:pt x="5899498" y="550952"/>
                  <a:pt x="5901854" y="552068"/>
                  <a:pt x="5903739" y="553110"/>
                </a:cubicBezTo>
                <a:cubicBezTo>
                  <a:pt x="5905624" y="554151"/>
                  <a:pt x="5907013" y="554672"/>
                  <a:pt x="5907906" y="554672"/>
                </a:cubicBezTo>
                <a:cubicBezTo>
                  <a:pt x="5908700" y="554672"/>
                  <a:pt x="5909395" y="554499"/>
                  <a:pt x="5909990" y="554151"/>
                </a:cubicBezTo>
                <a:cubicBezTo>
                  <a:pt x="5910585" y="553804"/>
                  <a:pt x="5911057" y="553134"/>
                  <a:pt x="5911404" y="552142"/>
                </a:cubicBezTo>
                <a:cubicBezTo>
                  <a:pt x="5911751" y="551150"/>
                  <a:pt x="5911999" y="549811"/>
                  <a:pt x="5912148" y="548124"/>
                </a:cubicBezTo>
                <a:cubicBezTo>
                  <a:pt x="5912297" y="546437"/>
                  <a:pt x="5912371" y="544254"/>
                  <a:pt x="5912371" y="541575"/>
                </a:cubicBezTo>
                <a:cubicBezTo>
                  <a:pt x="5912371" y="539293"/>
                  <a:pt x="5912297" y="537383"/>
                  <a:pt x="5912148" y="535845"/>
                </a:cubicBezTo>
                <a:cubicBezTo>
                  <a:pt x="5911999" y="534308"/>
                  <a:pt x="5911825" y="533018"/>
                  <a:pt x="5911627" y="531976"/>
                </a:cubicBezTo>
                <a:cubicBezTo>
                  <a:pt x="5911429" y="530934"/>
                  <a:pt x="5911131" y="530041"/>
                  <a:pt x="5910734" y="529297"/>
                </a:cubicBezTo>
                <a:cubicBezTo>
                  <a:pt x="5910337" y="528553"/>
                  <a:pt x="5909667" y="527809"/>
                  <a:pt x="5908725" y="527065"/>
                </a:cubicBezTo>
                <a:cubicBezTo>
                  <a:pt x="5907782" y="526320"/>
                  <a:pt x="5906220" y="525428"/>
                  <a:pt x="5904037" y="524386"/>
                </a:cubicBezTo>
                <a:cubicBezTo>
                  <a:pt x="5901854" y="523344"/>
                  <a:pt x="5899175" y="522377"/>
                  <a:pt x="5896000" y="521484"/>
                </a:cubicBezTo>
                <a:cubicBezTo>
                  <a:pt x="5892825" y="520591"/>
                  <a:pt x="5889278" y="519846"/>
                  <a:pt x="5885359" y="519251"/>
                </a:cubicBezTo>
                <a:cubicBezTo>
                  <a:pt x="5881440" y="518656"/>
                  <a:pt x="5877397" y="518358"/>
                  <a:pt x="5873229" y="518358"/>
                </a:cubicBezTo>
                <a:close/>
                <a:moveTo>
                  <a:pt x="5595070" y="518358"/>
                </a:moveTo>
                <a:cubicBezTo>
                  <a:pt x="5589216" y="518358"/>
                  <a:pt x="5583536" y="518829"/>
                  <a:pt x="5578029" y="519772"/>
                </a:cubicBezTo>
                <a:cubicBezTo>
                  <a:pt x="5572522" y="520715"/>
                  <a:pt x="5567437" y="521930"/>
                  <a:pt x="5562774" y="523418"/>
                </a:cubicBezTo>
                <a:cubicBezTo>
                  <a:pt x="5558111" y="524907"/>
                  <a:pt x="5554043" y="526519"/>
                  <a:pt x="5550570" y="528255"/>
                </a:cubicBezTo>
                <a:cubicBezTo>
                  <a:pt x="5547097" y="529992"/>
                  <a:pt x="5544667" y="531579"/>
                  <a:pt x="5543277" y="533018"/>
                </a:cubicBezTo>
                <a:cubicBezTo>
                  <a:pt x="5541888" y="534456"/>
                  <a:pt x="5540946" y="536069"/>
                  <a:pt x="5540450" y="537855"/>
                </a:cubicBezTo>
                <a:cubicBezTo>
                  <a:pt x="5539954" y="539641"/>
                  <a:pt x="5539706" y="542071"/>
                  <a:pt x="5539706" y="545147"/>
                </a:cubicBezTo>
                <a:cubicBezTo>
                  <a:pt x="5539706" y="547429"/>
                  <a:pt x="5539854" y="549513"/>
                  <a:pt x="5540152" y="551398"/>
                </a:cubicBezTo>
                <a:cubicBezTo>
                  <a:pt x="5540450" y="553283"/>
                  <a:pt x="5540871" y="554871"/>
                  <a:pt x="5541417" y="556161"/>
                </a:cubicBezTo>
                <a:cubicBezTo>
                  <a:pt x="5541963" y="557450"/>
                  <a:pt x="5542657" y="558443"/>
                  <a:pt x="5543501" y="559137"/>
                </a:cubicBezTo>
                <a:cubicBezTo>
                  <a:pt x="5544344" y="559832"/>
                  <a:pt x="5545312" y="560179"/>
                  <a:pt x="5546403" y="560179"/>
                </a:cubicBezTo>
                <a:cubicBezTo>
                  <a:pt x="5547990" y="560179"/>
                  <a:pt x="5550049" y="559484"/>
                  <a:pt x="5552579" y="558095"/>
                </a:cubicBezTo>
                <a:cubicBezTo>
                  <a:pt x="5555109" y="556706"/>
                  <a:pt x="5558260" y="555168"/>
                  <a:pt x="5562030" y="553482"/>
                </a:cubicBezTo>
                <a:cubicBezTo>
                  <a:pt x="5565800" y="551795"/>
                  <a:pt x="5570141" y="550257"/>
                  <a:pt x="5575052" y="548868"/>
                </a:cubicBezTo>
                <a:cubicBezTo>
                  <a:pt x="5579964" y="547479"/>
                  <a:pt x="5585545" y="546784"/>
                  <a:pt x="5591795" y="546784"/>
                </a:cubicBezTo>
                <a:cubicBezTo>
                  <a:pt x="5596558" y="546784"/>
                  <a:pt x="5600551" y="547280"/>
                  <a:pt x="5603776" y="548273"/>
                </a:cubicBezTo>
                <a:cubicBezTo>
                  <a:pt x="5607001" y="549265"/>
                  <a:pt x="5609580" y="550803"/>
                  <a:pt x="5611515" y="552886"/>
                </a:cubicBezTo>
                <a:cubicBezTo>
                  <a:pt x="5613450" y="554970"/>
                  <a:pt x="5614839" y="557574"/>
                  <a:pt x="5615682" y="560700"/>
                </a:cubicBezTo>
                <a:cubicBezTo>
                  <a:pt x="5616526" y="563825"/>
                  <a:pt x="5616947" y="567471"/>
                  <a:pt x="5616947" y="571639"/>
                </a:cubicBezTo>
                <a:lnTo>
                  <a:pt x="5616947" y="579675"/>
                </a:lnTo>
                <a:lnTo>
                  <a:pt x="5603999" y="579675"/>
                </a:lnTo>
                <a:cubicBezTo>
                  <a:pt x="5592192" y="579675"/>
                  <a:pt x="5581824" y="580568"/>
                  <a:pt x="5572894" y="582354"/>
                </a:cubicBezTo>
                <a:cubicBezTo>
                  <a:pt x="5563965" y="584140"/>
                  <a:pt x="5556498" y="586894"/>
                  <a:pt x="5550496" y="590614"/>
                </a:cubicBezTo>
                <a:cubicBezTo>
                  <a:pt x="5544493" y="594335"/>
                  <a:pt x="5539978" y="599048"/>
                  <a:pt x="5536952" y="604753"/>
                </a:cubicBezTo>
                <a:cubicBezTo>
                  <a:pt x="5533926" y="610458"/>
                  <a:pt x="5532413" y="617180"/>
                  <a:pt x="5532413" y="624919"/>
                </a:cubicBezTo>
                <a:cubicBezTo>
                  <a:pt x="5532413" y="632063"/>
                  <a:pt x="5533604" y="638314"/>
                  <a:pt x="5535985" y="643671"/>
                </a:cubicBezTo>
                <a:cubicBezTo>
                  <a:pt x="5538366" y="649029"/>
                  <a:pt x="5541715" y="653519"/>
                  <a:pt x="5546031" y="657140"/>
                </a:cubicBezTo>
                <a:cubicBezTo>
                  <a:pt x="5550347" y="660762"/>
                  <a:pt x="5555457" y="663490"/>
                  <a:pt x="5561360" y="665326"/>
                </a:cubicBezTo>
                <a:cubicBezTo>
                  <a:pt x="5567264" y="667162"/>
                  <a:pt x="5573738" y="668079"/>
                  <a:pt x="5580782" y="668079"/>
                </a:cubicBezTo>
                <a:cubicBezTo>
                  <a:pt x="5589315" y="668079"/>
                  <a:pt x="5597079" y="666442"/>
                  <a:pt x="5604074" y="663168"/>
                </a:cubicBezTo>
                <a:cubicBezTo>
                  <a:pt x="5611069" y="659894"/>
                  <a:pt x="5617295" y="655330"/>
                  <a:pt x="5622752" y="649476"/>
                </a:cubicBezTo>
                <a:lnTo>
                  <a:pt x="5622752" y="660043"/>
                </a:lnTo>
                <a:cubicBezTo>
                  <a:pt x="5622752" y="661432"/>
                  <a:pt x="5623173" y="662523"/>
                  <a:pt x="5624017" y="663317"/>
                </a:cubicBezTo>
                <a:cubicBezTo>
                  <a:pt x="5624860" y="664111"/>
                  <a:pt x="5626299" y="664681"/>
                  <a:pt x="5628333" y="665028"/>
                </a:cubicBezTo>
                <a:cubicBezTo>
                  <a:pt x="5630367" y="665376"/>
                  <a:pt x="5633616" y="665549"/>
                  <a:pt x="5638081" y="665549"/>
                </a:cubicBezTo>
                <a:cubicBezTo>
                  <a:pt x="5642248" y="665549"/>
                  <a:pt x="5645398" y="665376"/>
                  <a:pt x="5647532" y="665028"/>
                </a:cubicBezTo>
                <a:cubicBezTo>
                  <a:pt x="5649665" y="664681"/>
                  <a:pt x="5651227" y="664111"/>
                  <a:pt x="5652220" y="663317"/>
                </a:cubicBezTo>
                <a:cubicBezTo>
                  <a:pt x="5653212" y="662523"/>
                  <a:pt x="5653708" y="661432"/>
                  <a:pt x="5653708" y="660043"/>
                </a:cubicBezTo>
                <a:lnTo>
                  <a:pt x="5653708" y="570746"/>
                </a:lnTo>
                <a:cubicBezTo>
                  <a:pt x="5653708" y="561618"/>
                  <a:pt x="5652617" y="553730"/>
                  <a:pt x="5650434" y="547082"/>
                </a:cubicBezTo>
                <a:cubicBezTo>
                  <a:pt x="5648251" y="540434"/>
                  <a:pt x="5644778" y="535002"/>
                  <a:pt x="5640016" y="530785"/>
                </a:cubicBezTo>
                <a:cubicBezTo>
                  <a:pt x="5635253" y="526569"/>
                  <a:pt x="5629176" y="523443"/>
                  <a:pt x="5621784" y="521409"/>
                </a:cubicBezTo>
                <a:cubicBezTo>
                  <a:pt x="5614392" y="519375"/>
                  <a:pt x="5605488" y="518358"/>
                  <a:pt x="5595070" y="518358"/>
                </a:cubicBezTo>
                <a:close/>
                <a:moveTo>
                  <a:pt x="5214070" y="518358"/>
                </a:moveTo>
                <a:cubicBezTo>
                  <a:pt x="5208216" y="518358"/>
                  <a:pt x="5202536" y="518829"/>
                  <a:pt x="5197029" y="519772"/>
                </a:cubicBezTo>
                <a:cubicBezTo>
                  <a:pt x="5191522" y="520715"/>
                  <a:pt x="5186437" y="521930"/>
                  <a:pt x="5181774" y="523418"/>
                </a:cubicBezTo>
                <a:cubicBezTo>
                  <a:pt x="5177111" y="524907"/>
                  <a:pt x="5173043" y="526519"/>
                  <a:pt x="5169570" y="528255"/>
                </a:cubicBezTo>
                <a:cubicBezTo>
                  <a:pt x="5166097" y="529992"/>
                  <a:pt x="5163667" y="531579"/>
                  <a:pt x="5162277" y="533018"/>
                </a:cubicBezTo>
                <a:cubicBezTo>
                  <a:pt x="5160888" y="534456"/>
                  <a:pt x="5159946" y="536069"/>
                  <a:pt x="5159450" y="537855"/>
                </a:cubicBezTo>
                <a:cubicBezTo>
                  <a:pt x="5158954" y="539641"/>
                  <a:pt x="5158706" y="542071"/>
                  <a:pt x="5158706" y="545147"/>
                </a:cubicBezTo>
                <a:cubicBezTo>
                  <a:pt x="5158706" y="547429"/>
                  <a:pt x="5158854" y="549513"/>
                  <a:pt x="5159152" y="551398"/>
                </a:cubicBezTo>
                <a:cubicBezTo>
                  <a:pt x="5159450" y="553283"/>
                  <a:pt x="5159871" y="554871"/>
                  <a:pt x="5160417" y="556161"/>
                </a:cubicBezTo>
                <a:cubicBezTo>
                  <a:pt x="5160963" y="557450"/>
                  <a:pt x="5161657" y="558443"/>
                  <a:pt x="5162501" y="559137"/>
                </a:cubicBezTo>
                <a:cubicBezTo>
                  <a:pt x="5163344" y="559832"/>
                  <a:pt x="5164311" y="560179"/>
                  <a:pt x="5165403" y="560179"/>
                </a:cubicBezTo>
                <a:cubicBezTo>
                  <a:pt x="5166990" y="560179"/>
                  <a:pt x="5169049" y="559484"/>
                  <a:pt x="5171579" y="558095"/>
                </a:cubicBezTo>
                <a:cubicBezTo>
                  <a:pt x="5174109" y="556706"/>
                  <a:pt x="5177259" y="555168"/>
                  <a:pt x="5181030" y="553482"/>
                </a:cubicBezTo>
                <a:cubicBezTo>
                  <a:pt x="5184800" y="551795"/>
                  <a:pt x="5189141" y="550257"/>
                  <a:pt x="5194052" y="548868"/>
                </a:cubicBezTo>
                <a:cubicBezTo>
                  <a:pt x="5198964" y="547479"/>
                  <a:pt x="5204545" y="546784"/>
                  <a:pt x="5210795" y="546784"/>
                </a:cubicBezTo>
                <a:cubicBezTo>
                  <a:pt x="5215558" y="546784"/>
                  <a:pt x="5219551" y="547280"/>
                  <a:pt x="5222776" y="548273"/>
                </a:cubicBezTo>
                <a:cubicBezTo>
                  <a:pt x="5226001" y="549265"/>
                  <a:pt x="5228580" y="550803"/>
                  <a:pt x="5230515" y="552886"/>
                </a:cubicBezTo>
                <a:cubicBezTo>
                  <a:pt x="5232450" y="554970"/>
                  <a:pt x="5233839" y="557574"/>
                  <a:pt x="5234682" y="560700"/>
                </a:cubicBezTo>
                <a:cubicBezTo>
                  <a:pt x="5235526" y="563825"/>
                  <a:pt x="5235947" y="567471"/>
                  <a:pt x="5235947" y="571639"/>
                </a:cubicBezTo>
                <a:lnTo>
                  <a:pt x="5235947" y="579675"/>
                </a:lnTo>
                <a:lnTo>
                  <a:pt x="5222999" y="579675"/>
                </a:lnTo>
                <a:cubicBezTo>
                  <a:pt x="5211192" y="579675"/>
                  <a:pt x="5200824" y="580568"/>
                  <a:pt x="5191894" y="582354"/>
                </a:cubicBezTo>
                <a:cubicBezTo>
                  <a:pt x="5182965" y="584140"/>
                  <a:pt x="5175498" y="586894"/>
                  <a:pt x="5169496" y="590614"/>
                </a:cubicBezTo>
                <a:cubicBezTo>
                  <a:pt x="5163493" y="594335"/>
                  <a:pt x="5158978" y="599048"/>
                  <a:pt x="5155952" y="604753"/>
                </a:cubicBezTo>
                <a:cubicBezTo>
                  <a:pt x="5152926" y="610458"/>
                  <a:pt x="5151413" y="617180"/>
                  <a:pt x="5151413" y="624919"/>
                </a:cubicBezTo>
                <a:cubicBezTo>
                  <a:pt x="5151413" y="632063"/>
                  <a:pt x="5152604" y="638314"/>
                  <a:pt x="5154985" y="643671"/>
                </a:cubicBezTo>
                <a:cubicBezTo>
                  <a:pt x="5157366" y="649029"/>
                  <a:pt x="5160715" y="653519"/>
                  <a:pt x="5165031" y="657140"/>
                </a:cubicBezTo>
                <a:cubicBezTo>
                  <a:pt x="5169347" y="660762"/>
                  <a:pt x="5174457" y="663490"/>
                  <a:pt x="5180360" y="665326"/>
                </a:cubicBezTo>
                <a:cubicBezTo>
                  <a:pt x="5186264" y="667162"/>
                  <a:pt x="5192738" y="668079"/>
                  <a:pt x="5199782" y="668079"/>
                </a:cubicBezTo>
                <a:cubicBezTo>
                  <a:pt x="5208315" y="668079"/>
                  <a:pt x="5216079" y="666442"/>
                  <a:pt x="5223074" y="663168"/>
                </a:cubicBezTo>
                <a:cubicBezTo>
                  <a:pt x="5230069" y="659894"/>
                  <a:pt x="5236295" y="655330"/>
                  <a:pt x="5241752" y="649476"/>
                </a:cubicBezTo>
                <a:lnTo>
                  <a:pt x="5241752" y="660043"/>
                </a:lnTo>
                <a:cubicBezTo>
                  <a:pt x="5241752" y="661432"/>
                  <a:pt x="5242173" y="662523"/>
                  <a:pt x="5243017" y="663317"/>
                </a:cubicBezTo>
                <a:cubicBezTo>
                  <a:pt x="5243860" y="664111"/>
                  <a:pt x="5245299" y="664681"/>
                  <a:pt x="5247333" y="665028"/>
                </a:cubicBezTo>
                <a:cubicBezTo>
                  <a:pt x="5249367" y="665376"/>
                  <a:pt x="5252616" y="665549"/>
                  <a:pt x="5257081" y="665549"/>
                </a:cubicBezTo>
                <a:cubicBezTo>
                  <a:pt x="5261248" y="665549"/>
                  <a:pt x="5264398" y="665376"/>
                  <a:pt x="5266532" y="665028"/>
                </a:cubicBezTo>
                <a:cubicBezTo>
                  <a:pt x="5268665" y="664681"/>
                  <a:pt x="5270227" y="664111"/>
                  <a:pt x="5271220" y="663317"/>
                </a:cubicBezTo>
                <a:cubicBezTo>
                  <a:pt x="5272212" y="662523"/>
                  <a:pt x="5272708" y="661432"/>
                  <a:pt x="5272708" y="660043"/>
                </a:cubicBezTo>
                <a:lnTo>
                  <a:pt x="5272708" y="570746"/>
                </a:lnTo>
                <a:cubicBezTo>
                  <a:pt x="5272708" y="561618"/>
                  <a:pt x="5271617" y="553730"/>
                  <a:pt x="5269434" y="547082"/>
                </a:cubicBezTo>
                <a:cubicBezTo>
                  <a:pt x="5267251" y="540434"/>
                  <a:pt x="5263778" y="535002"/>
                  <a:pt x="5259016" y="530785"/>
                </a:cubicBezTo>
                <a:cubicBezTo>
                  <a:pt x="5254253" y="526569"/>
                  <a:pt x="5248176" y="523443"/>
                  <a:pt x="5240784" y="521409"/>
                </a:cubicBezTo>
                <a:cubicBezTo>
                  <a:pt x="5233392" y="519375"/>
                  <a:pt x="5224488" y="518358"/>
                  <a:pt x="5214070" y="518358"/>
                </a:cubicBezTo>
                <a:close/>
                <a:moveTo>
                  <a:pt x="5067176" y="518358"/>
                </a:moveTo>
                <a:cubicBezTo>
                  <a:pt x="5056659" y="518358"/>
                  <a:pt x="5047209" y="520095"/>
                  <a:pt x="5038825" y="523567"/>
                </a:cubicBezTo>
                <a:cubicBezTo>
                  <a:pt x="5030440" y="527040"/>
                  <a:pt x="5023322" y="532075"/>
                  <a:pt x="5017468" y="538673"/>
                </a:cubicBezTo>
                <a:cubicBezTo>
                  <a:pt x="5011614" y="545271"/>
                  <a:pt x="5007149" y="553308"/>
                  <a:pt x="5004073" y="562783"/>
                </a:cubicBezTo>
                <a:cubicBezTo>
                  <a:pt x="5000997" y="572259"/>
                  <a:pt x="4999460" y="582900"/>
                  <a:pt x="4999460" y="594707"/>
                </a:cubicBezTo>
                <a:cubicBezTo>
                  <a:pt x="4999460" y="607109"/>
                  <a:pt x="5000923" y="617924"/>
                  <a:pt x="5003850" y="627152"/>
                </a:cubicBezTo>
                <a:cubicBezTo>
                  <a:pt x="5006777" y="636379"/>
                  <a:pt x="5011217" y="644019"/>
                  <a:pt x="5017170" y="650071"/>
                </a:cubicBezTo>
                <a:cubicBezTo>
                  <a:pt x="5023123" y="656123"/>
                  <a:pt x="5030540" y="660638"/>
                  <a:pt x="5039420" y="663614"/>
                </a:cubicBezTo>
                <a:cubicBezTo>
                  <a:pt x="5048300" y="666591"/>
                  <a:pt x="5058643" y="668079"/>
                  <a:pt x="5070451" y="668079"/>
                </a:cubicBezTo>
                <a:cubicBezTo>
                  <a:pt x="5076999" y="668079"/>
                  <a:pt x="5083150" y="667658"/>
                  <a:pt x="5088905" y="666814"/>
                </a:cubicBezTo>
                <a:cubicBezTo>
                  <a:pt x="5094660" y="665971"/>
                  <a:pt x="5099770" y="664979"/>
                  <a:pt x="5104235" y="663838"/>
                </a:cubicBezTo>
                <a:cubicBezTo>
                  <a:pt x="5108699" y="662697"/>
                  <a:pt x="5112370" y="661531"/>
                  <a:pt x="5115248" y="660340"/>
                </a:cubicBezTo>
                <a:cubicBezTo>
                  <a:pt x="5118125" y="659150"/>
                  <a:pt x="5119886" y="658207"/>
                  <a:pt x="5120531" y="657512"/>
                </a:cubicBezTo>
                <a:cubicBezTo>
                  <a:pt x="5121176" y="656818"/>
                  <a:pt x="5121697" y="656099"/>
                  <a:pt x="5122094" y="655354"/>
                </a:cubicBezTo>
                <a:cubicBezTo>
                  <a:pt x="5122491" y="654610"/>
                  <a:pt x="5122788" y="653693"/>
                  <a:pt x="5122987" y="652601"/>
                </a:cubicBezTo>
                <a:cubicBezTo>
                  <a:pt x="5123185" y="651510"/>
                  <a:pt x="5123334" y="650195"/>
                  <a:pt x="5123433" y="648657"/>
                </a:cubicBezTo>
                <a:cubicBezTo>
                  <a:pt x="5123532" y="647119"/>
                  <a:pt x="5123582" y="645259"/>
                  <a:pt x="5123582" y="643076"/>
                </a:cubicBezTo>
                <a:cubicBezTo>
                  <a:pt x="5123582" y="640596"/>
                  <a:pt x="5123508" y="638537"/>
                  <a:pt x="5123359" y="636900"/>
                </a:cubicBezTo>
                <a:cubicBezTo>
                  <a:pt x="5123210" y="635263"/>
                  <a:pt x="5122937" y="633998"/>
                  <a:pt x="5122540" y="633105"/>
                </a:cubicBezTo>
                <a:cubicBezTo>
                  <a:pt x="5122143" y="632212"/>
                  <a:pt x="5121647" y="631592"/>
                  <a:pt x="5121052" y="631244"/>
                </a:cubicBezTo>
                <a:cubicBezTo>
                  <a:pt x="5120457" y="630897"/>
                  <a:pt x="5119713" y="630723"/>
                  <a:pt x="5118820" y="630723"/>
                </a:cubicBezTo>
                <a:cubicBezTo>
                  <a:pt x="5117331" y="630723"/>
                  <a:pt x="5115397" y="631195"/>
                  <a:pt x="5113015" y="632137"/>
                </a:cubicBezTo>
                <a:cubicBezTo>
                  <a:pt x="5110634" y="633080"/>
                  <a:pt x="5107633" y="634122"/>
                  <a:pt x="5104011" y="635263"/>
                </a:cubicBezTo>
                <a:cubicBezTo>
                  <a:pt x="5100390" y="636404"/>
                  <a:pt x="5096099" y="637445"/>
                  <a:pt x="5091138" y="638388"/>
                </a:cubicBezTo>
                <a:cubicBezTo>
                  <a:pt x="5086177" y="639331"/>
                  <a:pt x="5080422" y="639802"/>
                  <a:pt x="5073874" y="639802"/>
                </a:cubicBezTo>
                <a:cubicBezTo>
                  <a:pt x="5067424" y="639802"/>
                  <a:pt x="5061893" y="638959"/>
                  <a:pt x="5057279" y="637272"/>
                </a:cubicBezTo>
                <a:cubicBezTo>
                  <a:pt x="5052666" y="635585"/>
                  <a:pt x="5048895" y="633129"/>
                  <a:pt x="5045968" y="629905"/>
                </a:cubicBezTo>
                <a:cubicBezTo>
                  <a:pt x="5043041" y="626680"/>
                  <a:pt x="5040908" y="622761"/>
                  <a:pt x="5039569" y="618147"/>
                </a:cubicBezTo>
                <a:cubicBezTo>
                  <a:pt x="5038229" y="613534"/>
                  <a:pt x="5037560" y="608399"/>
                  <a:pt x="5037560" y="602744"/>
                </a:cubicBezTo>
                <a:lnTo>
                  <a:pt x="5118373" y="602744"/>
                </a:lnTo>
                <a:cubicBezTo>
                  <a:pt x="5121945" y="602744"/>
                  <a:pt x="5124748" y="601652"/>
                  <a:pt x="5126782" y="599470"/>
                </a:cubicBezTo>
                <a:cubicBezTo>
                  <a:pt x="5128816" y="597287"/>
                  <a:pt x="5129833" y="593913"/>
                  <a:pt x="5129833" y="589349"/>
                </a:cubicBezTo>
                <a:lnTo>
                  <a:pt x="5129833" y="583396"/>
                </a:lnTo>
                <a:cubicBezTo>
                  <a:pt x="5129833" y="574070"/>
                  <a:pt x="5128642" y="565437"/>
                  <a:pt x="5126261" y="557500"/>
                </a:cubicBezTo>
                <a:cubicBezTo>
                  <a:pt x="5123880" y="549562"/>
                  <a:pt x="5120159" y="542692"/>
                  <a:pt x="5115099" y="536887"/>
                </a:cubicBezTo>
                <a:cubicBezTo>
                  <a:pt x="5110039" y="531083"/>
                  <a:pt x="5103565" y="526544"/>
                  <a:pt x="5095677" y="523270"/>
                </a:cubicBezTo>
                <a:cubicBezTo>
                  <a:pt x="5087789" y="519995"/>
                  <a:pt x="5078289" y="518358"/>
                  <a:pt x="5067176" y="518358"/>
                </a:cubicBezTo>
                <a:close/>
                <a:moveTo>
                  <a:pt x="4775920" y="518358"/>
                </a:moveTo>
                <a:cubicBezTo>
                  <a:pt x="4770066" y="518358"/>
                  <a:pt x="4764386" y="518829"/>
                  <a:pt x="4758879" y="519772"/>
                </a:cubicBezTo>
                <a:cubicBezTo>
                  <a:pt x="4753372" y="520715"/>
                  <a:pt x="4748287" y="521930"/>
                  <a:pt x="4743624" y="523418"/>
                </a:cubicBezTo>
                <a:cubicBezTo>
                  <a:pt x="4738961" y="524907"/>
                  <a:pt x="4734893" y="526519"/>
                  <a:pt x="4731420" y="528255"/>
                </a:cubicBezTo>
                <a:cubicBezTo>
                  <a:pt x="4727947" y="529992"/>
                  <a:pt x="4725517" y="531579"/>
                  <a:pt x="4724127" y="533018"/>
                </a:cubicBezTo>
                <a:cubicBezTo>
                  <a:pt x="4722738" y="534456"/>
                  <a:pt x="4721796" y="536069"/>
                  <a:pt x="4721300" y="537855"/>
                </a:cubicBezTo>
                <a:cubicBezTo>
                  <a:pt x="4720804" y="539641"/>
                  <a:pt x="4720556" y="542071"/>
                  <a:pt x="4720556" y="545147"/>
                </a:cubicBezTo>
                <a:cubicBezTo>
                  <a:pt x="4720556" y="547429"/>
                  <a:pt x="4720704" y="549513"/>
                  <a:pt x="4721002" y="551398"/>
                </a:cubicBezTo>
                <a:cubicBezTo>
                  <a:pt x="4721300" y="553283"/>
                  <a:pt x="4721721" y="554871"/>
                  <a:pt x="4722267" y="556161"/>
                </a:cubicBezTo>
                <a:cubicBezTo>
                  <a:pt x="4722813" y="557450"/>
                  <a:pt x="4723507" y="558443"/>
                  <a:pt x="4724351" y="559137"/>
                </a:cubicBezTo>
                <a:cubicBezTo>
                  <a:pt x="4725194" y="559832"/>
                  <a:pt x="4726161" y="560179"/>
                  <a:pt x="4727253" y="560179"/>
                </a:cubicBezTo>
                <a:cubicBezTo>
                  <a:pt x="4728840" y="560179"/>
                  <a:pt x="4730899" y="559484"/>
                  <a:pt x="4733429" y="558095"/>
                </a:cubicBezTo>
                <a:cubicBezTo>
                  <a:pt x="4735959" y="556706"/>
                  <a:pt x="4739110" y="555168"/>
                  <a:pt x="4742880" y="553482"/>
                </a:cubicBezTo>
                <a:cubicBezTo>
                  <a:pt x="4746650" y="551795"/>
                  <a:pt x="4750991" y="550257"/>
                  <a:pt x="4755902" y="548868"/>
                </a:cubicBezTo>
                <a:cubicBezTo>
                  <a:pt x="4760814" y="547479"/>
                  <a:pt x="4766395" y="546784"/>
                  <a:pt x="4772645" y="546784"/>
                </a:cubicBezTo>
                <a:cubicBezTo>
                  <a:pt x="4777408" y="546784"/>
                  <a:pt x="4781402" y="547280"/>
                  <a:pt x="4784626" y="548273"/>
                </a:cubicBezTo>
                <a:cubicBezTo>
                  <a:pt x="4787851" y="549265"/>
                  <a:pt x="4790430" y="550803"/>
                  <a:pt x="4792365" y="552886"/>
                </a:cubicBezTo>
                <a:cubicBezTo>
                  <a:pt x="4794300" y="554970"/>
                  <a:pt x="4795689" y="557574"/>
                  <a:pt x="4796532" y="560700"/>
                </a:cubicBezTo>
                <a:cubicBezTo>
                  <a:pt x="4797376" y="563825"/>
                  <a:pt x="4797797" y="567471"/>
                  <a:pt x="4797797" y="571639"/>
                </a:cubicBezTo>
                <a:lnTo>
                  <a:pt x="4797797" y="579675"/>
                </a:lnTo>
                <a:lnTo>
                  <a:pt x="4784849" y="579675"/>
                </a:lnTo>
                <a:cubicBezTo>
                  <a:pt x="4773042" y="579675"/>
                  <a:pt x="4762674" y="580568"/>
                  <a:pt x="4753744" y="582354"/>
                </a:cubicBezTo>
                <a:cubicBezTo>
                  <a:pt x="4744815" y="584140"/>
                  <a:pt x="4737348" y="586894"/>
                  <a:pt x="4731346" y="590614"/>
                </a:cubicBezTo>
                <a:cubicBezTo>
                  <a:pt x="4725343" y="594335"/>
                  <a:pt x="4720828" y="599048"/>
                  <a:pt x="4717802" y="604753"/>
                </a:cubicBezTo>
                <a:cubicBezTo>
                  <a:pt x="4714776" y="610458"/>
                  <a:pt x="4713263" y="617180"/>
                  <a:pt x="4713263" y="624919"/>
                </a:cubicBezTo>
                <a:cubicBezTo>
                  <a:pt x="4713263" y="632063"/>
                  <a:pt x="4714454" y="638314"/>
                  <a:pt x="4716835" y="643671"/>
                </a:cubicBezTo>
                <a:cubicBezTo>
                  <a:pt x="4719216" y="649029"/>
                  <a:pt x="4722565" y="653519"/>
                  <a:pt x="4726881" y="657140"/>
                </a:cubicBezTo>
                <a:cubicBezTo>
                  <a:pt x="4731197" y="660762"/>
                  <a:pt x="4736307" y="663490"/>
                  <a:pt x="4742210" y="665326"/>
                </a:cubicBezTo>
                <a:cubicBezTo>
                  <a:pt x="4748114" y="667162"/>
                  <a:pt x="4754588" y="668079"/>
                  <a:pt x="4761632" y="668079"/>
                </a:cubicBezTo>
                <a:cubicBezTo>
                  <a:pt x="4770165" y="668079"/>
                  <a:pt x="4777929" y="666442"/>
                  <a:pt x="4784924" y="663168"/>
                </a:cubicBezTo>
                <a:cubicBezTo>
                  <a:pt x="4791919" y="659894"/>
                  <a:pt x="4798145" y="655330"/>
                  <a:pt x="4803602" y="649476"/>
                </a:cubicBezTo>
                <a:lnTo>
                  <a:pt x="4803602" y="660043"/>
                </a:lnTo>
                <a:cubicBezTo>
                  <a:pt x="4803602" y="661432"/>
                  <a:pt x="4804023" y="662523"/>
                  <a:pt x="4804867" y="663317"/>
                </a:cubicBezTo>
                <a:cubicBezTo>
                  <a:pt x="4805710" y="664111"/>
                  <a:pt x="4807149" y="664681"/>
                  <a:pt x="4809183" y="665028"/>
                </a:cubicBezTo>
                <a:cubicBezTo>
                  <a:pt x="4811217" y="665376"/>
                  <a:pt x="4814466" y="665549"/>
                  <a:pt x="4818931" y="665549"/>
                </a:cubicBezTo>
                <a:cubicBezTo>
                  <a:pt x="4823098" y="665549"/>
                  <a:pt x="4826248" y="665376"/>
                  <a:pt x="4828382" y="665028"/>
                </a:cubicBezTo>
                <a:cubicBezTo>
                  <a:pt x="4830515" y="664681"/>
                  <a:pt x="4832077" y="664111"/>
                  <a:pt x="4833070" y="663317"/>
                </a:cubicBezTo>
                <a:cubicBezTo>
                  <a:pt x="4834062" y="662523"/>
                  <a:pt x="4834558" y="661432"/>
                  <a:pt x="4834558" y="660043"/>
                </a:cubicBezTo>
                <a:lnTo>
                  <a:pt x="4834558" y="570746"/>
                </a:lnTo>
                <a:cubicBezTo>
                  <a:pt x="4834558" y="561618"/>
                  <a:pt x="4833466" y="553730"/>
                  <a:pt x="4831284" y="547082"/>
                </a:cubicBezTo>
                <a:cubicBezTo>
                  <a:pt x="4829101" y="540434"/>
                  <a:pt x="4825628" y="535002"/>
                  <a:pt x="4820866" y="530785"/>
                </a:cubicBezTo>
                <a:cubicBezTo>
                  <a:pt x="4816103" y="526569"/>
                  <a:pt x="4810026" y="523443"/>
                  <a:pt x="4802634" y="521409"/>
                </a:cubicBezTo>
                <a:cubicBezTo>
                  <a:pt x="4795242" y="519375"/>
                  <a:pt x="4786338" y="518358"/>
                  <a:pt x="4775920" y="518358"/>
                </a:cubicBezTo>
                <a:close/>
                <a:moveTo>
                  <a:pt x="4286126" y="518358"/>
                </a:moveTo>
                <a:cubicBezTo>
                  <a:pt x="4275609" y="518358"/>
                  <a:pt x="4266159" y="520095"/>
                  <a:pt x="4257775" y="523567"/>
                </a:cubicBezTo>
                <a:cubicBezTo>
                  <a:pt x="4249391" y="527040"/>
                  <a:pt x="4242272" y="532075"/>
                  <a:pt x="4236418" y="538673"/>
                </a:cubicBezTo>
                <a:cubicBezTo>
                  <a:pt x="4230564" y="545271"/>
                  <a:pt x="4226099" y="553308"/>
                  <a:pt x="4223023" y="562783"/>
                </a:cubicBezTo>
                <a:cubicBezTo>
                  <a:pt x="4219947" y="572259"/>
                  <a:pt x="4218410" y="582900"/>
                  <a:pt x="4218410" y="594707"/>
                </a:cubicBezTo>
                <a:cubicBezTo>
                  <a:pt x="4218410" y="607109"/>
                  <a:pt x="4219873" y="617924"/>
                  <a:pt x="4222800" y="627152"/>
                </a:cubicBezTo>
                <a:cubicBezTo>
                  <a:pt x="4225727" y="636379"/>
                  <a:pt x="4230167" y="644019"/>
                  <a:pt x="4236120" y="650071"/>
                </a:cubicBezTo>
                <a:cubicBezTo>
                  <a:pt x="4242073" y="656123"/>
                  <a:pt x="4249490" y="660638"/>
                  <a:pt x="4258370" y="663614"/>
                </a:cubicBezTo>
                <a:cubicBezTo>
                  <a:pt x="4267250" y="666591"/>
                  <a:pt x="4277594" y="668079"/>
                  <a:pt x="4289401" y="668079"/>
                </a:cubicBezTo>
                <a:cubicBezTo>
                  <a:pt x="4295949" y="668079"/>
                  <a:pt x="4302101" y="667658"/>
                  <a:pt x="4307855" y="666814"/>
                </a:cubicBezTo>
                <a:cubicBezTo>
                  <a:pt x="4313610" y="665971"/>
                  <a:pt x="4318720" y="664979"/>
                  <a:pt x="4323184" y="663838"/>
                </a:cubicBezTo>
                <a:cubicBezTo>
                  <a:pt x="4327649" y="662697"/>
                  <a:pt x="4331320" y="661531"/>
                  <a:pt x="4334198" y="660340"/>
                </a:cubicBezTo>
                <a:cubicBezTo>
                  <a:pt x="4337075" y="659150"/>
                  <a:pt x="4338836" y="658207"/>
                  <a:pt x="4339481" y="657512"/>
                </a:cubicBezTo>
                <a:cubicBezTo>
                  <a:pt x="4340126" y="656818"/>
                  <a:pt x="4340647" y="656099"/>
                  <a:pt x="4341044" y="655354"/>
                </a:cubicBezTo>
                <a:cubicBezTo>
                  <a:pt x="4341441" y="654610"/>
                  <a:pt x="4341738" y="653693"/>
                  <a:pt x="4341937" y="652601"/>
                </a:cubicBezTo>
                <a:cubicBezTo>
                  <a:pt x="4342135" y="651510"/>
                  <a:pt x="4342284" y="650195"/>
                  <a:pt x="4342383" y="648657"/>
                </a:cubicBezTo>
                <a:cubicBezTo>
                  <a:pt x="4342483" y="647119"/>
                  <a:pt x="4342532" y="645259"/>
                  <a:pt x="4342532" y="643076"/>
                </a:cubicBezTo>
                <a:cubicBezTo>
                  <a:pt x="4342532" y="640596"/>
                  <a:pt x="4342458" y="638537"/>
                  <a:pt x="4342309" y="636900"/>
                </a:cubicBezTo>
                <a:cubicBezTo>
                  <a:pt x="4342160" y="635263"/>
                  <a:pt x="4341887" y="633998"/>
                  <a:pt x="4341490" y="633105"/>
                </a:cubicBezTo>
                <a:cubicBezTo>
                  <a:pt x="4341093" y="632212"/>
                  <a:pt x="4340597" y="631592"/>
                  <a:pt x="4340002" y="631244"/>
                </a:cubicBezTo>
                <a:cubicBezTo>
                  <a:pt x="4339407" y="630897"/>
                  <a:pt x="4338663" y="630723"/>
                  <a:pt x="4337770" y="630723"/>
                </a:cubicBezTo>
                <a:cubicBezTo>
                  <a:pt x="4336281" y="630723"/>
                  <a:pt x="4334347" y="631195"/>
                  <a:pt x="4331965" y="632137"/>
                </a:cubicBezTo>
                <a:cubicBezTo>
                  <a:pt x="4329584" y="633080"/>
                  <a:pt x="4326583" y="634122"/>
                  <a:pt x="4322961" y="635263"/>
                </a:cubicBezTo>
                <a:cubicBezTo>
                  <a:pt x="4319340" y="636404"/>
                  <a:pt x="4315049" y="637445"/>
                  <a:pt x="4310088" y="638388"/>
                </a:cubicBezTo>
                <a:cubicBezTo>
                  <a:pt x="4305127" y="639331"/>
                  <a:pt x="4299372" y="639802"/>
                  <a:pt x="4292824" y="639802"/>
                </a:cubicBezTo>
                <a:cubicBezTo>
                  <a:pt x="4286374" y="639802"/>
                  <a:pt x="4280843" y="638959"/>
                  <a:pt x="4276229" y="637272"/>
                </a:cubicBezTo>
                <a:cubicBezTo>
                  <a:pt x="4271616" y="635585"/>
                  <a:pt x="4267845" y="633129"/>
                  <a:pt x="4264918" y="629905"/>
                </a:cubicBezTo>
                <a:cubicBezTo>
                  <a:pt x="4261991" y="626680"/>
                  <a:pt x="4259858" y="622761"/>
                  <a:pt x="4258519" y="618147"/>
                </a:cubicBezTo>
                <a:cubicBezTo>
                  <a:pt x="4257179" y="613534"/>
                  <a:pt x="4256510" y="608399"/>
                  <a:pt x="4256510" y="602744"/>
                </a:cubicBezTo>
                <a:lnTo>
                  <a:pt x="4337323" y="602744"/>
                </a:lnTo>
                <a:cubicBezTo>
                  <a:pt x="4340895" y="602744"/>
                  <a:pt x="4343698" y="601652"/>
                  <a:pt x="4345732" y="599470"/>
                </a:cubicBezTo>
                <a:cubicBezTo>
                  <a:pt x="4347766" y="597287"/>
                  <a:pt x="4348783" y="593913"/>
                  <a:pt x="4348783" y="589349"/>
                </a:cubicBezTo>
                <a:lnTo>
                  <a:pt x="4348783" y="583396"/>
                </a:lnTo>
                <a:cubicBezTo>
                  <a:pt x="4348783" y="574070"/>
                  <a:pt x="4347592" y="565437"/>
                  <a:pt x="4345211" y="557500"/>
                </a:cubicBezTo>
                <a:cubicBezTo>
                  <a:pt x="4342830" y="549562"/>
                  <a:pt x="4339109" y="542692"/>
                  <a:pt x="4334049" y="536887"/>
                </a:cubicBezTo>
                <a:cubicBezTo>
                  <a:pt x="4328989" y="531083"/>
                  <a:pt x="4322515" y="526544"/>
                  <a:pt x="4314627" y="523270"/>
                </a:cubicBezTo>
                <a:cubicBezTo>
                  <a:pt x="4306739" y="519995"/>
                  <a:pt x="4297239" y="518358"/>
                  <a:pt x="4286126" y="518358"/>
                </a:cubicBezTo>
                <a:close/>
                <a:moveTo>
                  <a:pt x="4576937" y="472073"/>
                </a:moveTo>
                <a:cubicBezTo>
                  <a:pt x="4575944" y="472073"/>
                  <a:pt x="4575101" y="472346"/>
                  <a:pt x="4574406" y="472891"/>
                </a:cubicBezTo>
                <a:cubicBezTo>
                  <a:pt x="4573712" y="473437"/>
                  <a:pt x="4573117" y="474330"/>
                  <a:pt x="4572620" y="475570"/>
                </a:cubicBezTo>
                <a:cubicBezTo>
                  <a:pt x="4572124" y="476810"/>
                  <a:pt x="4571752" y="478472"/>
                  <a:pt x="4571504" y="480556"/>
                </a:cubicBezTo>
                <a:cubicBezTo>
                  <a:pt x="4571256" y="482639"/>
                  <a:pt x="4571132" y="485170"/>
                  <a:pt x="4571132" y="488146"/>
                </a:cubicBezTo>
                <a:cubicBezTo>
                  <a:pt x="4571132" y="491023"/>
                  <a:pt x="4571256" y="493479"/>
                  <a:pt x="4571504" y="495513"/>
                </a:cubicBezTo>
                <a:cubicBezTo>
                  <a:pt x="4571752" y="497547"/>
                  <a:pt x="4572124" y="499184"/>
                  <a:pt x="4572620" y="500424"/>
                </a:cubicBezTo>
                <a:cubicBezTo>
                  <a:pt x="4573117" y="501665"/>
                  <a:pt x="4573712" y="502582"/>
                  <a:pt x="4574406" y="503178"/>
                </a:cubicBezTo>
                <a:cubicBezTo>
                  <a:pt x="4575101" y="503773"/>
                  <a:pt x="4575944" y="504071"/>
                  <a:pt x="4576937" y="504071"/>
                </a:cubicBezTo>
                <a:lnTo>
                  <a:pt x="4625157" y="504071"/>
                </a:lnTo>
                <a:lnTo>
                  <a:pt x="4625157" y="659298"/>
                </a:lnTo>
                <a:cubicBezTo>
                  <a:pt x="4625157" y="660291"/>
                  <a:pt x="4625479" y="661184"/>
                  <a:pt x="4626124" y="661977"/>
                </a:cubicBezTo>
                <a:cubicBezTo>
                  <a:pt x="4626769" y="662771"/>
                  <a:pt x="4627836" y="663416"/>
                  <a:pt x="4629324" y="663912"/>
                </a:cubicBezTo>
                <a:cubicBezTo>
                  <a:pt x="4630812" y="664408"/>
                  <a:pt x="4632821" y="664805"/>
                  <a:pt x="4635352" y="665103"/>
                </a:cubicBezTo>
                <a:cubicBezTo>
                  <a:pt x="4637882" y="665400"/>
                  <a:pt x="4641032" y="665549"/>
                  <a:pt x="4644802" y="665549"/>
                </a:cubicBezTo>
                <a:cubicBezTo>
                  <a:pt x="4648572" y="665549"/>
                  <a:pt x="4651723" y="665400"/>
                  <a:pt x="4654253" y="665103"/>
                </a:cubicBezTo>
                <a:cubicBezTo>
                  <a:pt x="4656783" y="664805"/>
                  <a:pt x="4658792" y="664408"/>
                  <a:pt x="4660280" y="663912"/>
                </a:cubicBezTo>
                <a:cubicBezTo>
                  <a:pt x="4661769" y="663416"/>
                  <a:pt x="4662835" y="662771"/>
                  <a:pt x="4663480" y="661977"/>
                </a:cubicBezTo>
                <a:cubicBezTo>
                  <a:pt x="4664125" y="661184"/>
                  <a:pt x="4664447" y="660291"/>
                  <a:pt x="4664447" y="659298"/>
                </a:cubicBezTo>
                <a:lnTo>
                  <a:pt x="4664447" y="504071"/>
                </a:lnTo>
                <a:lnTo>
                  <a:pt x="4712668" y="504071"/>
                </a:lnTo>
                <a:cubicBezTo>
                  <a:pt x="4713561" y="504071"/>
                  <a:pt x="4714379" y="503773"/>
                  <a:pt x="4715123" y="503178"/>
                </a:cubicBezTo>
                <a:cubicBezTo>
                  <a:pt x="4715867" y="502582"/>
                  <a:pt x="4716488" y="501665"/>
                  <a:pt x="4716984" y="500424"/>
                </a:cubicBezTo>
                <a:cubicBezTo>
                  <a:pt x="4717480" y="499184"/>
                  <a:pt x="4717852" y="497547"/>
                  <a:pt x="4718100" y="495513"/>
                </a:cubicBezTo>
                <a:cubicBezTo>
                  <a:pt x="4718348" y="493479"/>
                  <a:pt x="4718472" y="491023"/>
                  <a:pt x="4718472" y="488146"/>
                </a:cubicBezTo>
                <a:cubicBezTo>
                  <a:pt x="4718472" y="485170"/>
                  <a:pt x="4718348" y="482639"/>
                  <a:pt x="4718100" y="480556"/>
                </a:cubicBezTo>
                <a:cubicBezTo>
                  <a:pt x="4717852" y="478472"/>
                  <a:pt x="4717480" y="476810"/>
                  <a:pt x="4716984" y="475570"/>
                </a:cubicBezTo>
                <a:cubicBezTo>
                  <a:pt x="4716488" y="474330"/>
                  <a:pt x="4715867" y="473437"/>
                  <a:pt x="4715123" y="472891"/>
                </a:cubicBezTo>
                <a:cubicBezTo>
                  <a:pt x="4714379" y="472346"/>
                  <a:pt x="4713561" y="472073"/>
                  <a:pt x="4712668" y="472073"/>
                </a:cubicBezTo>
                <a:close/>
                <a:moveTo>
                  <a:pt x="4086101" y="471180"/>
                </a:moveTo>
                <a:cubicBezTo>
                  <a:pt x="4082331" y="471180"/>
                  <a:pt x="4079181" y="471329"/>
                  <a:pt x="4076651" y="471626"/>
                </a:cubicBezTo>
                <a:cubicBezTo>
                  <a:pt x="4074121" y="471924"/>
                  <a:pt x="4072111" y="472321"/>
                  <a:pt x="4070623" y="472817"/>
                </a:cubicBezTo>
                <a:cubicBezTo>
                  <a:pt x="4069135" y="473313"/>
                  <a:pt x="4068068" y="473958"/>
                  <a:pt x="4067423" y="474752"/>
                </a:cubicBezTo>
                <a:cubicBezTo>
                  <a:pt x="4066778" y="475545"/>
                  <a:pt x="4066456" y="476488"/>
                  <a:pt x="4066456" y="477579"/>
                </a:cubicBezTo>
                <a:lnTo>
                  <a:pt x="4066456" y="659001"/>
                </a:lnTo>
                <a:cubicBezTo>
                  <a:pt x="4066456" y="660092"/>
                  <a:pt x="4066778" y="661035"/>
                  <a:pt x="4067423" y="661828"/>
                </a:cubicBezTo>
                <a:cubicBezTo>
                  <a:pt x="4068068" y="662622"/>
                  <a:pt x="4069135" y="663292"/>
                  <a:pt x="4070623" y="663838"/>
                </a:cubicBezTo>
                <a:cubicBezTo>
                  <a:pt x="4072111" y="664383"/>
                  <a:pt x="4074121" y="664805"/>
                  <a:pt x="4076651" y="665103"/>
                </a:cubicBezTo>
                <a:cubicBezTo>
                  <a:pt x="4079181" y="665400"/>
                  <a:pt x="4082331" y="665549"/>
                  <a:pt x="4086101" y="665549"/>
                </a:cubicBezTo>
                <a:cubicBezTo>
                  <a:pt x="4089971" y="665549"/>
                  <a:pt x="4093146" y="665400"/>
                  <a:pt x="4095626" y="665103"/>
                </a:cubicBezTo>
                <a:cubicBezTo>
                  <a:pt x="4098107" y="664805"/>
                  <a:pt x="4100091" y="664383"/>
                  <a:pt x="4101579" y="663838"/>
                </a:cubicBezTo>
                <a:cubicBezTo>
                  <a:pt x="4103068" y="663292"/>
                  <a:pt x="4104110" y="662622"/>
                  <a:pt x="4104705" y="661828"/>
                </a:cubicBezTo>
                <a:cubicBezTo>
                  <a:pt x="4105300" y="661035"/>
                  <a:pt x="4105598" y="660092"/>
                  <a:pt x="4105598" y="659001"/>
                </a:cubicBezTo>
                <a:lnTo>
                  <a:pt x="4105598" y="567620"/>
                </a:lnTo>
                <a:lnTo>
                  <a:pt x="4163790" y="659001"/>
                </a:lnTo>
                <a:cubicBezTo>
                  <a:pt x="4164484" y="660390"/>
                  <a:pt x="4165452" y="661580"/>
                  <a:pt x="4166692" y="662573"/>
                </a:cubicBezTo>
                <a:cubicBezTo>
                  <a:pt x="4167932" y="663565"/>
                  <a:pt x="4169966" y="664309"/>
                  <a:pt x="4172794" y="664805"/>
                </a:cubicBezTo>
                <a:cubicBezTo>
                  <a:pt x="4175621" y="665301"/>
                  <a:pt x="4180260" y="665549"/>
                  <a:pt x="4186709" y="665549"/>
                </a:cubicBezTo>
                <a:cubicBezTo>
                  <a:pt x="4190777" y="665549"/>
                  <a:pt x="4194151" y="665400"/>
                  <a:pt x="4196829" y="665103"/>
                </a:cubicBezTo>
                <a:cubicBezTo>
                  <a:pt x="4199508" y="664805"/>
                  <a:pt x="4201617" y="664383"/>
                  <a:pt x="4203155" y="663838"/>
                </a:cubicBezTo>
                <a:cubicBezTo>
                  <a:pt x="4204693" y="663292"/>
                  <a:pt x="4205734" y="662597"/>
                  <a:pt x="4206280" y="661754"/>
                </a:cubicBezTo>
                <a:cubicBezTo>
                  <a:pt x="4206826" y="660911"/>
                  <a:pt x="4207099" y="659943"/>
                  <a:pt x="4207099" y="658852"/>
                </a:cubicBezTo>
                <a:cubicBezTo>
                  <a:pt x="4207099" y="658058"/>
                  <a:pt x="4206875" y="656992"/>
                  <a:pt x="4206429" y="655652"/>
                </a:cubicBezTo>
                <a:cubicBezTo>
                  <a:pt x="4205982" y="654313"/>
                  <a:pt x="4204668" y="651609"/>
                  <a:pt x="4202485" y="647541"/>
                </a:cubicBezTo>
                <a:lnTo>
                  <a:pt x="4144888" y="560477"/>
                </a:lnTo>
                <a:lnTo>
                  <a:pt x="4197722" y="491271"/>
                </a:lnTo>
                <a:cubicBezTo>
                  <a:pt x="4200203" y="487402"/>
                  <a:pt x="4201890" y="484574"/>
                  <a:pt x="4202783" y="482788"/>
                </a:cubicBezTo>
                <a:cubicBezTo>
                  <a:pt x="4203676" y="481002"/>
                  <a:pt x="4204122" y="479266"/>
                  <a:pt x="4204122" y="477579"/>
                </a:cubicBezTo>
                <a:cubicBezTo>
                  <a:pt x="4204122" y="476587"/>
                  <a:pt x="4203824" y="475694"/>
                  <a:pt x="4203229" y="474900"/>
                </a:cubicBezTo>
                <a:cubicBezTo>
                  <a:pt x="4202634" y="474107"/>
                  <a:pt x="4201567" y="473437"/>
                  <a:pt x="4200029" y="472891"/>
                </a:cubicBezTo>
                <a:cubicBezTo>
                  <a:pt x="4198491" y="472346"/>
                  <a:pt x="4196433" y="471924"/>
                  <a:pt x="4193853" y="471626"/>
                </a:cubicBezTo>
                <a:cubicBezTo>
                  <a:pt x="4191273" y="471329"/>
                  <a:pt x="4187999" y="471180"/>
                  <a:pt x="4184030" y="471180"/>
                </a:cubicBezTo>
                <a:cubicBezTo>
                  <a:pt x="4180161" y="471180"/>
                  <a:pt x="4176986" y="471279"/>
                  <a:pt x="4174505" y="471477"/>
                </a:cubicBezTo>
                <a:cubicBezTo>
                  <a:pt x="4172025" y="471676"/>
                  <a:pt x="4169991" y="472023"/>
                  <a:pt x="4168403" y="472519"/>
                </a:cubicBezTo>
                <a:cubicBezTo>
                  <a:pt x="4166816" y="473015"/>
                  <a:pt x="4165526" y="473685"/>
                  <a:pt x="4164534" y="474528"/>
                </a:cubicBezTo>
                <a:cubicBezTo>
                  <a:pt x="4163542" y="475372"/>
                  <a:pt x="4162698" y="476438"/>
                  <a:pt x="4162004" y="477728"/>
                </a:cubicBezTo>
                <a:lnTo>
                  <a:pt x="4105598" y="559584"/>
                </a:lnTo>
                <a:lnTo>
                  <a:pt x="4105598" y="477579"/>
                </a:lnTo>
                <a:cubicBezTo>
                  <a:pt x="4105598" y="476488"/>
                  <a:pt x="4105300" y="475545"/>
                  <a:pt x="4104705" y="474752"/>
                </a:cubicBezTo>
                <a:cubicBezTo>
                  <a:pt x="4104110" y="473958"/>
                  <a:pt x="4103068" y="473313"/>
                  <a:pt x="4101579" y="472817"/>
                </a:cubicBezTo>
                <a:cubicBezTo>
                  <a:pt x="4100091" y="472321"/>
                  <a:pt x="4098107" y="471924"/>
                  <a:pt x="4095626" y="471626"/>
                </a:cubicBezTo>
                <a:cubicBezTo>
                  <a:pt x="4093146" y="471329"/>
                  <a:pt x="4089971" y="471180"/>
                  <a:pt x="4086101" y="471180"/>
                </a:cubicBezTo>
                <a:close/>
                <a:moveTo>
                  <a:pt x="4892601" y="457487"/>
                </a:moveTo>
                <a:cubicBezTo>
                  <a:pt x="4888930" y="457487"/>
                  <a:pt x="4885904" y="457636"/>
                  <a:pt x="4883522" y="457934"/>
                </a:cubicBezTo>
                <a:cubicBezTo>
                  <a:pt x="4881141" y="458232"/>
                  <a:pt x="4879231" y="458653"/>
                  <a:pt x="4877793" y="459199"/>
                </a:cubicBezTo>
                <a:cubicBezTo>
                  <a:pt x="4876354" y="459745"/>
                  <a:pt x="4875337" y="460414"/>
                  <a:pt x="4874742" y="461208"/>
                </a:cubicBezTo>
                <a:cubicBezTo>
                  <a:pt x="4874146" y="462002"/>
                  <a:pt x="4873849" y="462895"/>
                  <a:pt x="4873849" y="463887"/>
                </a:cubicBezTo>
                <a:lnTo>
                  <a:pt x="4873849" y="659596"/>
                </a:lnTo>
                <a:cubicBezTo>
                  <a:pt x="4873849" y="660588"/>
                  <a:pt x="4874146" y="661456"/>
                  <a:pt x="4874742" y="662201"/>
                </a:cubicBezTo>
                <a:cubicBezTo>
                  <a:pt x="4875337" y="662945"/>
                  <a:pt x="4876354" y="663565"/>
                  <a:pt x="4877793" y="664061"/>
                </a:cubicBezTo>
                <a:cubicBezTo>
                  <a:pt x="4879231" y="664557"/>
                  <a:pt x="4881141" y="664929"/>
                  <a:pt x="4883522" y="665177"/>
                </a:cubicBezTo>
                <a:cubicBezTo>
                  <a:pt x="4885904" y="665425"/>
                  <a:pt x="4888930" y="665549"/>
                  <a:pt x="4892601" y="665549"/>
                </a:cubicBezTo>
                <a:cubicBezTo>
                  <a:pt x="4896272" y="665549"/>
                  <a:pt x="4899298" y="665425"/>
                  <a:pt x="4901679" y="665177"/>
                </a:cubicBezTo>
                <a:cubicBezTo>
                  <a:pt x="4904061" y="664929"/>
                  <a:pt x="4905971" y="664557"/>
                  <a:pt x="4907409" y="664061"/>
                </a:cubicBezTo>
                <a:cubicBezTo>
                  <a:pt x="4908848" y="663565"/>
                  <a:pt x="4909865" y="662945"/>
                  <a:pt x="4910460" y="662201"/>
                </a:cubicBezTo>
                <a:cubicBezTo>
                  <a:pt x="4911056" y="661456"/>
                  <a:pt x="4911353" y="660588"/>
                  <a:pt x="4911353" y="659596"/>
                </a:cubicBezTo>
                <a:lnTo>
                  <a:pt x="4911353" y="589349"/>
                </a:lnTo>
                <a:lnTo>
                  <a:pt x="4955555" y="659298"/>
                </a:lnTo>
                <a:cubicBezTo>
                  <a:pt x="4956250" y="660588"/>
                  <a:pt x="4957044" y="661630"/>
                  <a:pt x="4957936" y="662424"/>
                </a:cubicBezTo>
                <a:cubicBezTo>
                  <a:pt x="4958829" y="663218"/>
                  <a:pt x="4960094" y="663838"/>
                  <a:pt x="4961732" y="664284"/>
                </a:cubicBezTo>
                <a:cubicBezTo>
                  <a:pt x="4963369" y="664731"/>
                  <a:pt x="4965452" y="665053"/>
                  <a:pt x="4967982" y="665252"/>
                </a:cubicBezTo>
                <a:cubicBezTo>
                  <a:pt x="4970512" y="665450"/>
                  <a:pt x="4973811" y="665549"/>
                  <a:pt x="4977879" y="665549"/>
                </a:cubicBezTo>
                <a:cubicBezTo>
                  <a:pt x="4981848" y="665549"/>
                  <a:pt x="4985073" y="665425"/>
                  <a:pt x="4987553" y="665177"/>
                </a:cubicBezTo>
                <a:cubicBezTo>
                  <a:pt x="4990034" y="664929"/>
                  <a:pt x="4991993" y="664582"/>
                  <a:pt x="4993432" y="664135"/>
                </a:cubicBezTo>
                <a:cubicBezTo>
                  <a:pt x="4994871" y="663689"/>
                  <a:pt x="4995863" y="663094"/>
                  <a:pt x="4996409" y="662349"/>
                </a:cubicBezTo>
                <a:cubicBezTo>
                  <a:pt x="4996954" y="661605"/>
                  <a:pt x="4997227" y="660737"/>
                  <a:pt x="4997227" y="659745"/>
                </a:cubicBezTo>
                <a:cubicBezTo>
                  <a:pt x="4997227" y="658554"/>
                  <a:pt x="4996954" y="657240"/>
                  <a:pt x="4996409" y="655801"/>
                </a:cubicBezTo>
                <a:cubicBezTo>
                  <a:pt x="4995863" y="654362"/>
                  <a:pt x="4994995" y="652651"/>
                  <a:pt x="4993804" y="650666"/>
                </a:cubicBezTo>
                <a:lnTo>
                  <a:pt x="4948858" y="581164"/>
                </a:lnTo>
                <a:lnTo>
                  <a:pt x="4987702" y="537111"/>
                </a:lnTo>
                <a:cubicBezTo>
                  <a:pt x="4989190" y="535225"/>
                  <a:pt x="4990307" y="533439"/>
                  <a:pt x="4991051" y="531753"/>
                </a:cubicBezTo>
                <a:cubicBezTo>
                  <a:pt x="4991795" y="530066"/>
                  <a:pt x="4992167" y="528479"/>
                  <a:pt x="4992167" y="526990"/>
                </a:cubicBezTo>
                <a:cubicBezTo>
                  <a:pt x="4992167" y="525899"/>
                  <a:pt x="4991869" y="524981"/>
                  <a:pt x="4991274" y="524237"/>
                </a:cubicBezTo>
                <a:cubicBezTo>
                  <a:pt x="4990679" y="523493"/>
                  <a:pt x="4989612" y="522873"/>
                  <a:pt x="4988074" y="522377"/>
                </a:cubicBezTo>
                <a:cubicBezTo>
                  <a:pt x="4986536" y="521880"/>
                  <a:pt x="4984502" y="521508"/>
                  <a:pt x="4981972" y="521260"/>
                </a:cubicBezTo>
                <a:cubicBezTo>
                  <a:pt x="4979442" y="521012"/>
                  <a:pt x="4976341" y="520888"/>
                  <a:pt x="4972670" y="520888"/>
                </a:cubicBezTo>
                <a:cubicBezTo>
                  <a:pt x="4968900" y="520888"/>
                  <a:pt x="4965800" y="521012"/>
                  <a:pt x="4963369" y="521260"/>
                </a:cubicBezTo>
                <a:cubicBezTo>
                  <a:pt x="4960938" y="521508"/>
                  <a:pt x="4958904" y="521880"/>
                  <a:pt x="4957267" y="522377"/>
                </a:cubicBezTo>
                <a:cubicBezTo>
                  <a:pt x="4955630" y="522873"/>
                  <a:pt x="4954315" y="523567"/>
                  <a:pt x="4953323" y="524460"/>
                </a:cubicBezTo>
                <a:cubicBezTo>
                  <a:pt x="4952331" y="525353"/>
                  <a:pt x="4951438" y="526395"/>
                  <a:pt x="4950644" y="527586"/>
                </a:cubicBezTo>
                <a:lnTo>
                  <a:pt x="4911353" y="580420"/>
                </a:lnTo>
                <a:lnTo>
                  <a:pt x="4911353" y="463887"/>
                </a:lnTo>
                <a:cubicBezTo>
                  <a:pt x="4911353" y="462895"/>
                  <a:pt x="4911056" y="462002"/>
                  <a:pt x="4910460" y="461208"/>
                </a:cubicBezTo>
                <a:cubicBezTo>
                  <a:pt x="4909865" y="460414"/>
                  <a:pt x="4908848" y="459745"/>
                  <a:pt x="4907409" y="459199"/>
                </a:cubicBezTo>
                <a:cubicBezTo>
                  <a:pt x="4905971" y="458653"/>
                  <a:pt x="4904061" y="458232"/>
                  <a:pt x="4901679" y="457934"/>
                </a:cubicBezTo>
                <a:cubicBezTo>
                  <a:pt x="4899298" y="457636"/>
                  <a:pt x="4896272" y="457487"/>
                  <a:pt x="4892601" y="457487"/>
                </a:cubicBezTo>
                <a:close/>
                <a:moveTo>
                  <a:pt x="0" y="0"/>
                </a:moveTo>
                <a:lnTo>
                  <a:pt x="6768791" y="0"/>
                </a:lnTo>
                <a:lnTo>
                  <a:pt x="7560527" y="791737"/>
                </a:lnTo>
                <a:lnTo>
                  <a:pt x="6768791" y="1583473"/>
                </a:lnTo>
                <a:lnTo>
                  <a:pt x="0" y="1583473"/>
                </a:lnTo>
                <a:close/>
              </a:path>
            </a:pathLst>
          </a:cu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dirty="0">
              <a:latin typeface="Poppins Black" panose="00000A00000000000000" pitchFamily="2" charset="0"/>
              <a:cs typeface="Poppins Black" panose="00000A00000000000000" pitchFamily="2" charset="0"/>
            </a:endParaRPr>
          </a:p>
        </p:txBody>
      </p:sp>
      <p:sp>
        <p:nvSpPr>
          <p:cNvPr id="29" name="Forme libre : forme 28">
            <a:extLst>
              <a:ext uri="{FF2B5EF4-FFF2-40B4-BE49-F238E27FC236}">
                <a16:creationId xmlns:a16="http://schemas.microsoft.com/office/drawing/2014/main" id="{5EB4441A-1D9E-139C-1A49-3001A43FB1AE}"/>
              </a:ext>
            </a:extLst>
          </p:cNvPr>
          <p:cNvSpPr/>
          <p:nvPr/>
        </p:nvSpPr>
        <p:spPr>
          <a:xfrm>
            <a:off x="12447095" y="1609964"/>
            <a:ext cx="11930556" cy="3166121"/>
          </a:xfrm>
          <a:custGeom>
            <a:avLst/>
            <a:gdLst/>
            <a:ahLst/>
            <a:cxnLst/>
            <a:rect l="l" t="t" r="r" b="b"/>
            <a:pathLst>
              <a:path w="7560527" h="1583473">
                <a:moveTo>
                  <a:pt x="5227241" y="1112001"/>
                </a:moveTo>
                <a:lnTo>
                  <a:pt x="5241528" y="1112001"/>
                </a:lnTo>
                <a:lnTo>
                  <a:pt x="5241528" y="1134623"/>
                </a:lnTo>
                <a:cubicBezTo>
                  <a:pt x="5236964" y="1139782"/>
                  <a:pt x="5232475" y="1143701"/>
                  <a:pt x="5228059" y="1146380"/>
                </a:cubicBezTo>
                <a:cubicBezTo>
                  <a:pt x="5223644" y="1149059"/>
                  <a:pt x="5218807" y="1150399"/>
                  <a:pt x="5213549" y="1150399"/>
                </a:cubicBezTo>
                <a:cubicBezTo>
                  <a:pt x="5207298" y="1150399"/>
                  <a:pt x="5202411" y="1148811"/>
                  <a:pt x="5198889" y="1145636"/>
                </a:cubicBezTo>
                <a:cubicBezTo>
                  <a:pt x="5195367" y="1142461"/>
                  <a:pt x="5193606" y="1138096"/>
                  <a:pt x="5193606" y="1132539"/>
                </a:cubicBezTo>
                <a:cubicBezTo>
                  <a:pt x="5193606" y="1129265"/>
                  <a:pt x="5194226" y="1126363"/>
                  <a:pt x="5195466" y="1123833"/>
                </a:cubicBezTo>
                <a:cubicBezTo>
                  <a:pt x="5196706" y="1121303"/>
                  <a:pt x="5198666" y="1119145"/>
                  <a:pt x="5201345" y="1117359"/>
                </a:cubicBezTo>
                <a:cubicBezTo>
                  <a:pt x="5204024" y="1115573"/>
                  <a:pt x="5207496" y="1114234"/>
                  <a:pt x="5211763" y="1113341"/>
                </a:cubicBezTo>
                <a:cubicBezTo>
                  <a:pt x="5216029" y="1112448"/>
                  <a:pt x="5221189" y="1112001"/>
                  <a:pt x="5227241" y="1112001"/>
                </a:cubicBezTo>
                <a:close/>
                <a:moveTo>
                  <a:pt x="4700389" y="1059167"/>
                </a:moveTo>
                <a:cubicBezTo>
                  <a:pt x="4705350" y="1059167"/>
                  <a:pt x="4709493" y="1060383"/>
                  <a:pt x="4712817" y="1062813"/>
                </a:cubicBezTo>
                <a:cubicBezTo>
                  <a:pt x="4716140" y="1065244"/>
                  <a:pt x="4718819" y="1068494"/>
                  <a:pt x="4720853" y="1072562"/>
                </a:cubicBezTo>
                <a:cubicBezTo>
                  <a:pt x="4722887" y="1076630"/>
                  <a:pt x="4724326" y="1081268"/>
                  <a:pt x="4725169" y="1086477"/>
                </a:cubicBezTo>
                <a:cubicBezTo>
                  <a:pt x="4726013" y="1091686"/>
                  <a:pt x="4726434" y="1097118"/>
                  <a:pt x="4726434" y="1102774"/>
                </a:cubicBezTo>
                <a:cubicBezTo>
                  <a:pt x="4726434" y="1107834"/>
                  <a:pt x="4725913" y="1112894"/>
                  <a:pt x="4724872" y="1117954"/>
                </a:cubicBezTo>
                <a:cubicBezTo>
                  <a:pt x="4723830" y="1123014"/>
                  <a:pt x="4722217" y="1127554"/>
                  <a:pt x="4720035" y="1131572"/>
                </a:cubicBezTo>
                <a:cubicBezTo>
                  <a:pt x="4717852" y="1135590"/>
                  <a:pt x="4715049" y="1138840"/>
                  <a:pt x="4711626" y="1141320"/>
                </a:cubicBezTo>
                <a:cubicBezTo>
                  <a:pt x="4708203" y="1143801"/>
                  <a:pt x="4704060" y="1145041"/>
                  <a:pt x="4699199" y="1145041"/>
                </a:cubicBezTo>
                <a:cubicBezTo>
                  <a:pt x="4694039" y="1145041"/>
                  <a:pt x="4689078" y="1143230"/>
                  <a:pt x="4684316" y="1139609"/>
                </a:cubicBezTo>
                <a:cubicBezTo>
                  <a:pt x="4679553" y="1135987"/>
                  <a:pt x="4674543" y="1130853"/>
                  <a:pt x="4669284" y="1124205"/>
                </a:cubicBezTo>
                <a:lnTo>
                  <a:pt x="4669284" y="1080450"/>
                </a:lnTo>
                <a:cubicBezTo>
                  <a:pt x="4672261" y="1076481"/>
                  <a:pt x="4675089" y="1073157"/>
                  <a:pt x="4677767" y="1070478"/>
                </a:cubicBezTo>
                <a:cubicBezTo>
                  <a:pt x="4680446" y="1067799"/>
                  <a:pt x="4683051" y="1065616"/>
                  <a:pt x="4685581" y="1063930"/>
                </a:cubicBezTo>
                <a:cubicBezTo>
                  <a:pt x="4688111" y="1062243"/>
                  <a:pt x="4690592" y="1061027"/>
                  <a:pt x="4693022" y="1060283"/>
                </a:cubicBezTo>
                <a:cubicBezTo>
                  <a:pt x="4695453" y="1059539"/>
                  <a:pt x="4697909" y="1059167"/>
                  <a:pt x="4700389" y="1059167"/>
                </a:cubicBezTo>
                <a:close/>
                <a:moveTo>
                  <a:pt x="5895330" y="1056786"/>
                </a:moveTo>
                <a:cubicBezTo>
                  <a:pt x="5901581" y="1056786"/>
                  <a:pt x="5906765" y="1057927"/>
                  <a:pt x="5910883" y="1060209"/>
                </a:cubicBezTo>
                <a:cubicBezTo>
                  <a:pt x="5915001" y="1062491"/>
                  <a:pt x="5918299" y="1065666"/>
                  <a:pt x="5920780" y="1069734"/>
                </a:cubicBezTo>
                <a:cubicBezTo>
                  <a:pt x="5923260" y="1073802"/>
                  <a:pt x="5925022" y="1078589"/>
                  <a:pt x="5926063" y="1084096"/>
                </a:cubicBezTo>
                <a:cubicBezTo>
                  <a:pt x="5927105" y="1089602"/>
                  <a:pt x="5927626" y="1095630"/>
                  <a:pt x="5927626" y="1102178"/>
                </a:cubicBezTo>
                <a:cubicBezTo>
                  <a:pt x="5927626" y="1109223"/>
                  <a:pt x="5926981" y="1115499"/>
                  <a:pt x="5925691" y="1121005"/>
                </a:cubicBezTo>
                <a:cubicBezTo>
                  <a:pt x="5924401" y="1126512"/>
                  <a:pt x="5922417" y="1131200"/>
                  <a:pt x="5919738" y="1135069"/>
                </a:cubicBezTo>
                <a:cubicBezTo>
                  <a:pt x="5917059" y="1138939"/>
                  <a:pt x="5913636" y="1141891"/>
                  <a:pt x="5909469" y="1143925"/>
                </a:cubicBezTo>
                <a:cubicBezTo>
                  <a:pt x="5905302" y="1145959"/>
                  <a:pt x="5900391" y="1146976"/>
                  <a:pt x="5894735" y="1146976"/>
                </a:cubicBezTo>
                <a:cubicBezTo>
                  <a:pt x="5888584" y="1146976"/>
                  <a:pt x="5883424" y="1145860"/>
                  <a:pt x="5879257" y="1143627"/>
                </a:cubicBezTo>
                <a:cubicBezTo>
                  <a:pt x="5875090" y="1141395"/>
                  <a:pt x="5871791" y="1138244"/>
                  <a:pt x="5869360" y="1134176"/>
                </a:cubicBezTo>
                <a:cubicBezTo>
                  <a:pt x="5866929" y="1130109"/>
                  <a:pt x="5865168" y="1125321"/>
                  <a:pt x="5864076" y="1119815"/>
                </a:cubicBezTo>
                <a:cubicBezTo>
                  <a:pt x="5862985" y="1114308"/>
                  <a:pt x="5862439" y="1108280"/>
                  <a:pt x="5862439" y="1101732"/>
                </a:cubicBezTo>
                <a:cubicBezTo>
                  <a:pt x="5862439" y="1094687"/>
                  <a:pt x="5863109" y="1088412"/>
                  <a:pt x="5864449" y="1082905"/>
                </a:cubicBezTo>
                <a:cubicBezTo>
                  <a:pt x="5865788" y="1077399"/>
                  <a:pt x="5867797" y="1072686"/>
                  <a:pt x="5870476" y="1068767"/>
                </a:cubicBezTo>
                <a:cubicBezTo>
                  <a:pt x="5873155" y="1064847"/>
                  <a:pt x="5876578" y="1061871"/>
                  <a:pt x="5880745" y="1059837"/>
                </a:cubicBezTo>
                <a:cubicBezTo>
                  <a:pt x="5884912" y="1057803"/>
                  <a:pt x="5889774" y="1056786"/>
                  <a:pt x="5895330" y="1056786"/>
                </a:cubicBezTo>
                <a:close/>
                <a:moveTo>
                  <a:pt x="4857105" y="1056786"/>
                </a:moveTo>
                <a:cubicBezTo>
                  <a:pt x="4863356" y="1056786"/>
                  <a:pt x="4868540" y="1057927"/>
                  <a:pt x="4872658" y="1060209"/>
                </a:cubicBezTo>
                <a:cubicBezTo>
                  <a:pt x="4876775" y="1062491"/>
                  <a:pt x="4880074" y="1065666"/>
                  <a:pt x="4882555" y="1069734"/>
                </a:cubicBezTo>
                <a:cubicBezTo>
                  <a:pt x="4885035" y="1073802"/>
                  <a:pt x="4886797" y="1078589"/>
                  <a:pt x="4887838" y="1084096"/>
                </a:cubicBezTo>
                <a:cubicBezTo>
                  <a:pt x="4888880" y="1089602"/>
                  <a:pt x="4889401" y="1095630"/>
                  <a:pt x="4889401" y="1102178"/>
                </a:cubicBezTo>
                <a:cubicBezTo>
                  <a:pt x="4889401" y="1109223"/>
                  <a:pt x="4888756" y="1115499"/>
                  <a:pt x="4887466" y="1121005"/>
                </a:cubicBezTo>
                <a:cubicBezTo>
                  <a:pt x="4886176" y="1126512"/>
                  <a:pt x="4884192" y="1131200"/>
                  <a:pt x="4881513" y="1135069"/>
                </a:cubicBezTo>
                <a:cubicBezTo>
                  <a:pt x="4878834" y="1138939"/>
                  <a:pt x="4875411" y="1141891"/>
                  <a:pt x="4871244" y="1143925"/>
                </a:cubicBezTo>
                <a:cubicBezTo>
                  <a:pt x="4867077" y="1145959"/>
                  <a:pt x="4862166" y="1146976"/>
                  <a:pt x="4856510" y="1146976"/>
                </a:cubicBezTo>
                <a:cubicBezTo>
                  <a:pt x="4850359" y="1146976"/>
                  <a:pt x="4845199" y="1145860"/>
                  <a:pt x="4841032" y="1143627"/>
                </a:cubicBezTo>
                <a:cubicBezTo>
                  <a:pt x="4836865" y="1141395"/>
                  <a:pt x="4833566" y="1138244"/>
                  <a:pt x="4831135" y="1134176"/>
                </a:cubicBezTo>
                <a:cubicBezTo>
                  <a:pt x="4828704" y="1130109"/>
                  <a:pt x="4826943" y="1125321"/>
                  <a:pt x="4825851" y="1119815"/>
                </a:cubicBezTo>
                <a:cubicBezTo>
                  <a:pt x="4824760" y="1114308"/>
                  <a:pt x="4824214" y="1108280"/>
                  <a:pt x="4824214" y="1101732"/>
                </a:cubicBezTo>
                <a:cubicBezTo>
                  <a:pt x="4824214" y="1094687"/>
                  <a:pt x="4824884" y="1088412"/>
                  <a:pt x="4826224" y="1082905"/>
                </a:cubicBezTo>
                <a:cubicBezTo>
                  <a:pt x="4827563" y="1077399"/>
                  <a:pt x="4829572" y="1072686"/>
                  <a:pt x="4832251" y="1068767"/>
                </a:cubicBezTo>
                <a:cubicBezTo>
                  <a:pt x="4834930" y="1064847"/>
                  <a:pt x="4838353" y="1061871"/>
                  <a:pt x="4842520" y="1059837"/>
                </a:cubicBezTo>
                <a:cubicBezTo>
                  <a:pt x="4846687" y="1057803"/>
                  <a:pt x="4851549" y="1056786"/>
                  <a:pt x="4857105" y="1056786"/>
                </a:cubicBezTo>
                <a:close/>
                <a:moveTo>
                  <a:pt x="5662414" y="1053660"/>
                </a:moveTo>
                <a:cubicBezTo>
                  <a:pt x="5671840" y="1053660"/>
                  <a:pt x="5678810" y="1056662"/>
                  <a:pt x="5683325" y="1062665"/>
                </a:cubicBezTo>
                <a:cubicBezTo>
                  <a:pt x="5687839" y="1068667"/>
                  <a:pt x="5689948" y="1076927"/>
                  <a:pt x="5689650" y="1087444"/>
                </a:cubicBezTo>
                <a:lnTo>
                  <a:pt x="5633691" y="1087444"/>
                </a:lnTo>
                <a:cubicBezTo>
                  <a:pt x="5633889" y="1082781"/>
                  <a:pt x="5634608" y="1078391"/>
                  <a:pt x="5635849" y="1074273"/>
                </a:cubicBezTo>
                <a:cubicBezTo>
                  <a:pt x="5637089" y="1070156"/>
                  <a:pt x="5638875" y="1066584"/>
                  <a:pt x="5641206" y="1063558"/>
                </a:cubicBezTo>
                <a:cubicBezTo>
                  <a:pt x="5643538" y="1060531"/>
                  <a:pt x="5646465" y="1058125"/>
                  <a:pt x="5649987" y="1056339"/>
                </a:cubicBezTo>
                <a:cubicBezTo>
                  <a:pt x="5653510" y="1054553"/>
                  <a:pt x="5657652" y="1053660"/>
                  <a:pt x="5662414" y="1053660"/>
                </a:cubicBezTo>
                <a:close/>
                <a:moveTo>
                  <a:pt x="3990628" y="1028955"/>
                </a:moveTo>
                <a:cubicBezTo>
                  <a:pt x="3980309" y="1028955"/>
                  <a:pt x="3971454" y="1032626"/>
                  <a:pt x="3964062" y="1039968"/>
                </a:cubicBezTo>
                <a:cubicBezTo>
                  <a:pt x="3956670" y="1047310"/>
                  <a:pt x="3952975" y="1056191"/>
                  <a:pt x="3952975" y="1066608"/>
                </a:cubicBezTo>
                <a:cubicBezTo>
                  <a:pt x="3952975" y="1077026"/>
                  <a:pt x="3956670" y="1085931"/>
                  <a:pt x="3964062" y="1093323"/>
                </a:cubicBezTo>
                <a:cubicBezTo>
                  <a:pt x="3971454" y="1100715"/>
                  <a:pt x="3980309" y="1104411"/>
                  <a:pt x="3990628" y="1104411"/>
                </a:cubicBezTo>
                <a:cubicBezTo>
                  <a:pt x="4001046" y="1104411"/>
                  <a:pt x="4009951" y="1100715"/>
                  <a:pt x="4017343" y="1093323"/>
                </a:cubicBezTo>
                <a:cubicBezTo>
                  <a:pt x="4024734" y="1085931"/>
                  <a:pt x="4028430" y="1077026"/>
                  <a:pt x="4028430" y="1066608"/>
                </a:cubicBezTo>
                <a:cubicBezTo>
                  <a:pt x="4028430" y="1056191"/>
                  <a:pt x="4024734" y="1047310"/>
                  <a:pt x="4017343" y="1039968"/>
                </a:cubicBezTo>
                <a:cubicBezTo>
                  <a:pt x="4009951" y="1032626"/>
                  <a:pt x="4001046" y="1028955"/>
                  <a:pt x="3990628" y="1028955"/>
                </a:cubicBezTo>
                <a:close/>
                <a:moveTo>
                  <a:pt x="5538292" y="1027318"/>
                </a:moveTo>
                <a:cubicBezTo>
                  <a:pt x="5528568" y="1027318"/>
                  <a:pt x="5519639" y="1028856"/>
                  <a:pt x="5511503" y="1031932"/>
                </a:cubicBezTo>
                <a:cubicBezTo>
                  <a:pt x="5503367" y="1035007"/>
                  <a:pt x="5496322" y="1039720"/>
                  <a:pt x="5490369" y="1046070"/>
                </a:cubicBezTo>
                <a:cubicBezTo>
                  <a:pt x="5484416" y="1052420"/>
                  <a:pt x="5479777" y="1060432"/>
                  <a:pt x="5476454" y="1070106"/>
                </a:cubicBezTo>
                <a:cubicBezTo>
                  <a:pt x="5473130" y="1079780"/>
                  <a:pt x="5471468" y="1091264"/>
                  <a:pt x="5471468" y="1104560"/>
                </a:cubicBezTo>
                <a:cubicBezTo>
                  <a:pt x="5471468" y="1116069"/>
                  <a:pt x="5472832" y="1126289"/>
                  <a:pt x="5475561" y="1135218"/>
                </a:cubicBezTo>
                <a:cubicBezTo>
                  <a:pt x="5478289" y="1144148"/>
                  <a:pt x="5482332" y="1151713"/>
                  <a:pt x="5487690" y="1157915"/>
                </a:cubicBezTo>
                <a:cubicBezTo>
                  <a:pt x="5493048" y="1164116"/>
                  <a:pt x="5499671" y="1168804"/>
                  <a:pt x="5507559" y="1171979"/>
                </a:cubicBezTo>
                <a:cubicBezTo>
                  <a:pt x="5515447" y="1175154"/>
                  <a:pt x="5524500" y="1176741"/>
                  <a:pt x="5534720" y="1176741"/>
                </a:cubicBezTo>
                <a:cubicBezTo>
                  <a:pt x="5539284" y="1176741"/>
                  <a:pt x="5543724" y="1176344"/>
                  <a:pt x="5548040" y="1175551"/>
                </a:cubicBezTo>
                <a:cubicBezTo>
                  <a:pt x="5552356" y="1174757"/>
                  <a:pt x="5556349" y="1173715"/>
                  <a:pt x="5560021" y="1172425"/>
                </a:cubicBezTo>
                <a:cubicBezTo>
                  <a:pt x="5563692" y="1171135"/>
                  <a:pt x="5566966" y="1169672"/>
                  <a:pt x="5569843" y="1168035"/>
                </a:cubicBezTo>
                <a:cubicBezTo>
                  <a:pt x="5572721" y="1166398"/>
                  <a:pt x="5574755" y="1165009"/>
                  <a:pt x="5575945" y="1163868"/>
                </a:cubicBezTo>
                <a:cubicBezTo>
                  <a:pt x="5577136" y="1162727"/>
                  <a:pt x="5577905" y="1161784"/>
                  <a:pt x="5578252" y="1161040"/>
                </a:cubicBezTo>
                <a:cubicBezTo>
                  <a:pt x="5578599" y="1160296"/>
                  <a:pt x="5578897" y="1159328"/>
                  <a:pt x="5579145" y="1158138"/>
                </a:cubicBezTo>
                <a:cubicBezTo>
                  <a:pt x="5579393" y="1156947"/>
                  <a:pt x="5579592" y="1155484"/>
                  <a:pt x="5579740" y="1153747"/>
                </a:cubicBezTo>
                <a:cubicBezTo>
                  <a:pt x="5579889" y="1152011"/>
                  <a:pt x="5579964" y="1149853"/>
                  <a:pt x="5579964" y="1147273"/>
                </a:cubicBezTo>
                <a:cubicBezTo>
                  <a:pt x="5579964" y="1143999"/>
                  <a:pt x="5579864" y="1141320"/>
                  <a:pt x="5579666" y="1139237"/>
                </a:cubicBezTo>
                <a:cubicBezTo>
                  <a:pt x="5579468" y="1137153"/>
                  <a:pt x="5579195" y="1135442"/>
                  <a:pt x="5578847" y="1134102"/>
                </a:cubicBezTo>
                <a:cubicBezTo>
                  <a:pt x="5578500" y="1132763"/>
                  <a:pt x="5578029" y="1131845"/>
                  <a:pt x="5577433" y="1131349"/>
                </a:cubicBezTo>
                <a:cubicBezTo>
                  <a:pt x="5576838" y="1130853"/>
                  <a:pt x="5576094" y="1130605"/>
                  <a:pt x="5575201" y="1130605"/>
                </a:cubicBezTo>
                <a:cubicBezTo>
                  <a:pt x="5573911" y="1130605"/>
                  <a:pt x="5572324" y="1131374"/>
                  <a:pt x="5570439" y="1132911"/>
                </a:cubicBezTo>
                <a:cubicBezTo>
                  <a:pt x="5568553" y="1134449"/>
                  <a:pt x="5566222" y="1136161"/>
                  <a:pt x="5563444" y="1138046"/>
                </a:cubicBezTo>
                <a:cubicBezTo>
                  <a:pt x="5560665" y="1139931"/>
                  <a:pt x="5557416" y="1141643"/>
                  <a:pt x="5553695" y="1143181"/>
                </a:cubicBezTo>
                <a:cubicBezTo>
                  <a:pt x="5549975" y="1144718"/>
                  <a:pt x="5545535" y="1145487"/>
                  <a:pt x="5540375" y="1145487"/>
                </a:cubicBezTo>
                <a:cubicBezTo>
                  <a:pt x="5535315" y="1145487"/>
                  <a:pt x="5530875" y="1144570"/>
                  <a:pt x="5527055" y="1142734"/>
                </a:cubicBezTo>
                <a:cubicBezTo>
                  <a:pt x="5523235" y="1140899"/>
                  <a:pt x="5520060" y="1138145"/>
                  <a:pt x="5517530" y="1134474"/>
                </a:cubicBezTo>
                <a:cubicBezTo>
                  <a:pt x="5515000" y="1130803"/>
                  <a:pt x="5513090" y="1126239"/>
                  <a:pt x="5511800" y="1120782"/>
                </a:cubicBezTo>
                <a:cubicBezTo>
                  <a:pt x="5510510" y="1115325"/>
                  <a:pt x="5509866" y="1109025"/>
                  <a:pt x="5509866" y="1101881"/>
                </a:cubicBezTo>
                <a:cubicBezTo>
                  <a:pt x="5509866" y="1087395"/>
                  <a:pt x="5512445" y="1076406"/>
                  <a:pt x="5517605" y="1068915"/>
                </a:cubicBezTo>
                <a:cubicBezTo>
                  <a:pt x="5522764" y="1061424"/>
                  <a:pt x="5530205" y="1057679"/>
                  <a:pt x="5539929" y="1057679"/>
                </a:cubicBezTo>
                <a:cubicBezTo>
                  <a:pt x="5544890" y="1057679"/>
                  <a:pt x="5549156" y="1058373"/>
                  <a:pt x="5552728" y="1059762"/>
                </a:cubicBezTo>
                <a:cubicBezTo>
                  <a:pt x="5556300" y="1061151"/>
                  <a:pt x="5559376" y="1062689"/>
                  <a:pt x="5561955" y="1064376"/>
                </a:cubicBezTo>
                <a:cubicBezTo>
                  <a:pt x="5564535" y="1066063"/>
                  <a:pt x="5566767" y="1067601"/>
                  <a:pt x="5568653" y="1068990"/>
                </a:cubicBezTo>
                <a:cubicBezTo>
                  <a:pt x="5570538" y="1070379"/>
                  <a:pt x="5572324" y="1071073"/>
                  <a:pt x="5574010" y="1071073"/>
                </a:cubicBezTo>
                <a:cubicBezTo>
                  <a:pt x="5575598" y="1071073"/>
                  <a:pt x="5576888" y="1069908"/>
                  <a:pt x="5577880" y="1067576"/>
                </a:cubicBezTo>
                <a:cubicBezTo>
                  <a:pt x="5578872" y="1065244"/>
                  <a:pt x="5579368" y="1061201"/>
                  <a:pt x="5579368" y="1055446"/>
                </a:cubicBezTo>
                <a:cubicBezTo>
                  <a:pt x="5579368" y="1052966"/>
                  <a:pt x="5579294" y="1050858"/>
                  <a:pt x="5579145" y="1049121"/>
                </a:cubicBezTo>
                <a:cubicBezTo>
                  <a:pt x="5578996" y="1047385"/>
                  <a:pt x="5578798" y="1045921"/>
                  <a:pt x="5578550" y="1044731"/>
                </a:cubicBezTo>
                <a:cubicBezTo>
                  <a:pt x="5578302" y="1043540"/>
                  <a:pt x="5577954" y="1042573"/>
                  <a:pt x="5577508" y="1041829"/>
                </a:cubicBezTo>
                <a:cubicBezTo>
                  <a:pt x="5577061" y="1041084"/>
                  <a:pt x="5576292" y="1040167"/>
                  <a:pt x="5575201" y="1039075"/>
                </a:cubicBezTo>
                <a:cubicBezTo>
                  <a:pt x="5574110" y="1037984"/>
                  <a:pt x="5572249" y="1036694"/>
                  <a:pt x="5569620" y="1035206"/>
                </a:cubicBezTo>
                <a:cubicBezTo>
                  <a:pt x="5566991" y="1033717"/>
                  <a:pt x="5564014" y="1032378"/>
                  <a:pt x="5560690" y="1031187"/>
                </a:cubicBezTo>
                <a:cubicBezTo>
                  <a:pt x="5557367" y="1029997"/>
                  <a:pt x="5553795" y="1029054"/>
                  <a:pt x="5549975" y="1028360"/>
                </a:cubicBezTo>
                <a:cubicBezTo>
                  <a:pt x="5546155" y="1027665"/>
                  <a:pt x="5542260" y="1027318"/>
                  <a:pt x="5538292" y="1027318"/>
                </a:cubicBezTo>
                <a:close/>
                <a:moveTo>
                  <a:pt x="5896670" y="1027169"/>
                </a:moveTo>
                <a:cubicBezTo>
                  <a:pt x="5884466" y="1027169"/>
                  <a:pt x="5873825" y="1029005"/>
                  <a:pt x="5864746" y="1032676"/>
                </a:cubicBezTo>
                <a:cubicBezTo>
                  <a:pt x="5855668" y="1036347"/>
                  <a:pt x="5848102" y="1041531"/>
                  <a:pt x="5842050" y="1048228"/>
                </a:cubicBezTo>
                <a:cubicBezTo>
                  <a:pt x="5835998" y="1054925"/>
                  <a:pt x="5831458" y="1062962"/>
                  <a:pt x="5828432" y="1072338"/>
                </a:cubicBezTo>
                <a:cubicBezTo>
                  <a:pt x="5825406" y="1081715"/>
                  <a:pt x="5823893" y="1092058"/>
                  <a:pt x="5823893" y="1103369"/>
                </a:cubicBezTo>
                <a:cubicBezTo>
                  <a:pt x="5823893" y="1115077"/>
                  <a:pt x="5825282" y="1125495"/>
                  <a:pt x="5828060" y="1134623"/>
                </a:cubicBezTo>
                <a:cubicBezTo>
                  <a:pt x="5830838" y="1143751"/>
                  <a:pt x="5835105" y="1151441"/>
                  <a:pt x="5840859" y="1157691"/>
                </a:cubicBezTo>
                <a:cubicBezTo>
                  <a:pt x="5846614" y="1163942"/>
                  <a:pt x="5853857" y="1168705"/>
                  <a:pt x="5862588" y="1171979"/>
                </a:cubicBezTo>
                <a:cubicBezTo>
                  <a:pt x="5871319" y="1175253"/>
                  <a:pt x="5881589" y="1176890"/>
                  <a:pt x="5893396" y="1176890"/>
                </a:cubicBezTo>
                <a:cubicBezTo>
                  <a:pt x="5905600" y="1176890"/>
                  <a:pt x="5916266" y="1175055"/>
                  <a:pt x="5925394" y="1171384"/>
                </a:cubicBezTo>
                <a:cubicBezTo>
                  <a:pt x="5934522" y="1167712"/>
                  <a:pt x="5942112" y="1162503"/>
                  <a:pt x="5948164" y="1155757"/>
                </a:cubicBezTo>
                <a:cubicBezTo>
                  <a:pt x="5954217" y="1149010"/>
                  <a:pt x="5958731" y="1140973"/>
                  <a:pt x="5961708" y="1131646"/>
                </a:cubicBezTo>
                <a:cubicBezTo>
                  <a:pt x="5964684" y="1122320"/>
                  <a:pt x="5966172" y="1112001"/>
                  <a:pt x="5966172" y="1100690"/>
                </a:cubicBezTo>
                <a:cubicBezTo>
                  <a:pt x="5966172" y="1088883"/>
                  <a:pt x="5964783" y="1078416"/>
                  <a:pt x="5962005" y="1069287"/>
                </a:cubicBezTo>
                <a:cubicBezTo>
                  <a:pt x="5959227" y="1060159"/>
                  <a:pt x="5954986" y="1052470"/>
                  <a:pt x="5949281" y="1046219"/>
                </a:cubicBezTo>
                <a:cubicBezTo>
                  <a:pt x="5943575" y="1039968"/>
                  <a:pt x="5936357" y="1035231"/>
                  <a:pt x="5927626" y="1032006"/>
                </a:cubicBezTo>
                <a:cubicBezTo>
                  <a:pt x="5918895" y="1028781"/>
                  <a:pt x="5908576" y="1027169"/>
                  <a:pt x="5896670" y="1027169"/>
                </a:cubicBezTo>
                <a:close/>
                <a:moveTo>
                  <a:pt x="5663307" y="1027169"/>
                </a:moveTo>
                <a:cubicBezTo>
                  <a:pt x="5652790" y="1027169"/>
                  <a:pt x="5643340" y="1028905"/>
                  <a:pt x="5634956" y="1032378"/>
                </a:cubicBezTo>
                <a:cubicBezTo>
                  <a:pt x="5626572" y="1035851"/>
                  <a:pt x="5619453" y="1040886"/>
                  <a:pt x="5613599" y="1047484"/>
                </a:cubicBezTo>
                <a:cubicBezTo>
                  <a:pt x="5607745" y="1054082"/>
                  <a:pt x="5603280" y="1062119"/>
                  <a:pt x="5600204" y="1071594"/>
                </a:cubicBezTo>
                <a:cubicBezTo>
                  <a:pt x="5597128" y="1081070"/>
                  <a:pt x="5595591" y="1091711"/>
                  <a:pt x="5595591" y="1103518"/>
                </a:cubicBezTo>
                <a:cubicBezTo>
                  <a:pt x="5595591" y="1115920"/>
                  <a:pt x="5597054" y="1126735"/>
                  <a:pt x="5599981" y="1135962"/>
                </a:cubicBezTo>
                <a:cubicBezTo>
                  <a:pt x="5602908" y="1145190"/>
                  <a:pt x="5607348" y="1152830"/>
                  <a:pt x="5613301" y="1158882"/>
                </a:cubicBezTo>
                <a:cubicBezTo>
                  <a:pt x="5619254" y="1164934"/>
                  <a:pt x="5626671" y="1169449"/>
                  <a:pt x="5635551" y="1172425"/>
                </a:cubicBezTo>
                <a:cubicBezTo>
                  <a:pt x="5644431" y="1175402"/>
                  <a:pt x="5654775" y="1176890"/>
                  <a:pt x="5666582" y="1176890"/>
                </a:cubicBezTo>
                <a:cubicBezTo>
                  <a:pt x="5673130" y="1176890"/>
                  <a:pt x="5679281" y="1176468"/>
                  <a:pt x="5685036" y="1175625"/>
                </a:cubicBezTo>
                <a:cubicBezTo>
                  <a:pt x="5690791" y="1174782"/>
                  <a:pt x="5695901" y="1173790"/>
                  <a:pt x="5700366" y="1172649"/>
                </a:cubicBezTo>
                <a:cubicBezTo>
                  <a:pt x="5704830" y="1171508"/>
                  <a:pt x="5708502" y="1170342"/>
                  <a:pt x="5711379" y="1169151"/>
                </a:cubicBezTo>
                <a:cubicBezTo>
                  <a:pt x="5714256" y="1167960"/>
                  <a:pt x="5716017" y="1167018"/>
                  <a:pt x="5716662" y="1166323"/>
                </a:cubicBezTo>
                <a:cubicBezTo>
                  <a:pt x="5717307" y="1165629"/>
                  <a:pt x="5717828" y="1164910"/>
                  <a:pt x="5718225" y="1164165"/>
                </a:cubicBezTo>
                <a:cubicBezTo>
                  <a:pt x="5718622" y="1163421"/>
                  <a:pt x="5718919" y="1162503"/>
                  <a:pt x="5719118" y="1161412"/>
                </a:cubicBezTo>
                <a:cubicBezTo>
                  <a:pt x="5719316" y="1160321"/>
                  <a:pt x="5719465" y="1159006"/>
                  <a:pt x="5719564" y="1157468"/>
                </a:cubicBezTo>
                <a:cubicBezTo>
                  <a:pt x="5719664" y="1155930"/>
                  <a:pt x="5719713" y="1154070"/>
                  <a:pt x="5719713" y="1151887"/>
                </a:cubicBezTo>
                <a:cubicBezTo>
                  <a:pt x="5719713" y="1149407"/>
                  <a:pt x="5719639" y="1147348"/>
                  <a:pt x="5719490" y="1145711"/>
                </a:cubicBezTo>
                <a:cubicBezTo>
                  <a:pt x="5719341" y="1144074"/>
                  <a:pt x="5719068" y="1142809"/>
                  <a:pt x="5718671" y="1141916"/>
                </a:cubicBezTo>
                <a:cubicBezTo>
                  <a:pt x="5718274" y="1141023"/>
                  <a:pt x="5717778" y="1140402"/>
                  <a:pt x="5717183" y="1140055"/>
                </a:cubicBezTo>
                <a:cubicBezTo>
                  <a:pt x="5716588" y="1139708"/>
                  <a:pt x="5715844" y="1139534"/>
                  <a:pt x="5714951" y="1139534"/>
                </a:cubicBezTo>
                <a:cubicBezTo>
                  <a:pt x="5713462" y="1139534"/>
                  <a:pt x="5711528" y="1140006"/>
                  <a:pt x="5709146" y="1140948"/>
                </a:cubicBezTo>
                <a:cubicBezTo>
                  <a:pt x="5706765" y="1141891"/>
                  <a:pt x="5703764" y="1142933"/>
                  <a:pt x="5700142" y="1144074"/>
                </a:cubicBezTo>
                <a:cubicBezTo>
                  <a:pt x="5696521" y="1145215"/>
                  <a:pt x="5692230" y="1146256"/>
                  <a:pt x="5687269" y="1147199"/>
                </a:cubicBezTo>
                <a:cubicBezTo>
                  <a:pt x="5682308" y="1148141"/>
                  <a:pt x="5676553" y="1148613"/>
                  <a:pt x="5670005" y="1148613"/>
                </a:cubicBezTo>
                <a:cubicBezTo>
                  <a:pt x="5663555" y="1148613"/>
                  <a:pt x="5658024" y="1147769"/>
                  <a:pt x="5653410" y="1146083"/>
                </a:cubicBezTo>
                <a:cubicBezTo>
                  <a:pt x="5648797" y="1144396"/>
                  <a:pt x="5645026" y="1141940"/>
                  <a:pt x="5642099" y="1138716"/>
                </a:cubicBezTo>
                <a:cubicBezTo>
                  <a:pt x="5639172" y="1135491"/>
                  <a:pt x="5637039" y="1131572"/>
                  <a:pt x="5635700" y="1126958"/>
                </a:cubicBezTo>
                <a:cubicBezTo>
                  <a:pt x="5634360" y="1122345"/>
                  <a:pt x="5633691" y="1117210"/>
                  <a:pt x="5633691" y="1111555"/>
                </a:cubicBezTo>
                <a:lnTo>
                  <a:pt x="5714504" y="1111555"/>
                </a:lnTo>
                <a:cubicBezTo>
                  <a:pt x="5718076" y="1111555"/>
                  <a:pt x="5720879" y="1110463"/>
                  <a:pt x="5722913" y="1108280"/>
                </a:cubicBezTo>
                <a:cubicBezTo>
                  <a:pt x="5724947" y="1106098"/>
                  <a:pt x="5725964" y="1102724"/>
                  <a:pt x="5725964" y="1098160"/>
                </a:cubicBezTo>
                <a:lnTo>
                  <a:pt x="5725964" y="1092207"/>
                </a:lnTo>
                <a:cubicBezTo>
                  <a:pt x="5725964" y="1082880"/>
                  <a:pt x="5724773" y="1074248"/>
                  <a:pt x="5722392" y="1066311"/>
                </a:cubicBezTo>
                <a:cubicBezTo>
                  <a:pt x="5720011" y="1058373"/>
                  <a:pt x="5716290" y="1051502"/>
                  <a:pt x="5711230" y="1045698"/>
                </a:cubicBezTo>
                <a:cubicBezTo>
                  <a:pt x="5706170" y="1039894"/>
                  <a:pt x="5699696" y="1035355"/>
                  <a:pt x="5691808" y="1032080"/>
                </a:cubicBezTo>
                <a:cubicBezTo>
                  <a:pt x="5683920" y="1028806"/>
                  <a:pt x="5674420" y="1027169"/>
                  <a:pt x="5663307" y="1027169"/>
                </a:cubicBezTo>
                <a:close/>
                <a:moveTo>
                  <a:pt x="5395714" y="1027169"/>
                </a:moveTo>
                <a:cubicBezTo>
                  <a:pt x="5387479" y="1027169"/>
                  <a:pt x="5379567" y="1029153"/>
                  <a:pt x="5371976" y="1033122"/>
                </a:cubicBezTo>
                <a:cubicBezTo>
                  <a:pt x="5364386" y="1037091"/>
                  <a:pt x="5356920" y="1043044"/>
                  <a:pt x="5349578" y="1050982"/>
                </a:cubicBezTo>
                <a:lnTo>
                  <a:pt x="5349578" y="1035652"/>
                </a:lnTo>
                <a:cubicBezTo>
                  <a:pt x="5349578" y="1034660"/>
                  <a:pt x="5349330" y="1033792"/>
                  <a:pt x="5348833" y="1033048"/>
                </a:cubicBezTo>
                <a:cubicBezTo>
                  <a:pt x="5348337" y="1032304"/>
                  <a:pt x="5347519" y="1031683"/>
                  <a:pt x="5346378" y="1031187"/>
                </a:cubicBezTo>
                <a:cubicBezTo>
                  <a:pt x="5345237" y="1030691"/>
                  <a:pt x="5343625" y="1030319"/>
                  <a:pt x="5341541" y="1030071"/>
                </a:cubicBezTo>
                <a:cubicBezTo>
                  <a:pt x="5339457" y="1029823"/>
                  <a:pt x="5336828" y="1029699"/>
                  <a:pt x="5333653" y="1029699"/>
                </a:cubicBezTo>
                <a:cubicBezTo>
                  <a:pt x="5330577" y="1029699"/>
                  <a:pt x="5328022" y="1029823"/>
                  <a:pt x="5325988" y="1030071"/>
                </a:cubicBezTo>
                <a:cubicBezTo>
                  <a:pt x="5323954" y="1030319"/>
                  <a:pt x="5322292" y="1030691"/>
                  <a:pt x="5321003" y="1031187"/>
                </a:cubicBezTo>
                <a:cubicBezTo>
                  <a:pt x="5319713" y="1031683"/>
                  <a:pt x="5318820" y="1032304"/>
                  <a:pt x="5318324" y="1033048"/>
                </a:cubicBezTo>
                <a:cubicBezTo>
                  <a:pt x="5317828" y="1033792"/>
                  <a:pt x="5317580" y="1034660"/>
                  <a:pt x="5317580" y="1035652"/>
                </a:cubicBezTo>
                <a:lnTo>
                  <a:pt x="5317580" y="1168407"/>
                </a:lnTo>
                <a:cubicBezTo>
                  <a:pt x="5317580" y="1169399"/>
                  <a:pt x="5317877" y="1170267"/>
                  <a:pt x="5318473" y="1171011"/>
                </a:cubicBezTo>
                <a:cubicBezTo>
                  <a:pt x="5319068" y="1171756"/>
                  <a:pt x="5320085" y="1172376"/>
                  <a:pt x="5321524" y="1172872"/>
                </a:cubicBezTo>
                <a:cubicBezTo>
                  <a:pt x="5322962" y="1173368"/>
                  <a:pt x="5324872" y="1173740"/>
                  <a:pt x="5327253" y="1173988"/>
                </a:cubicBezTo>
                <a:cubicBezTo>
                  <a:pt x="5329635" y="1174236"/>
                  <a:pt x="5332661" y="1174360"/>
                  <a:pt x="5336332" y="1174360"/>
                </a:cubicBezTo>
                <a:cubicBezTo>
                  <a:pt x="5340003" y="1174360"/>
                  <a:pt x="5343029" y="1174236"/>
                  <a:pt x="5345410" y="1173988"/>
                </a:cubicBezTo>
                <a:cubicBezTo>
                  <a:pt x="5347792" y="1173740"/>
                  <a:pt x="5349702" y="1173368"/>
                  <a:pt x="5351140" y="1172872"/>
                </a:cubicBezTo>
                <a:cubicBezTo>
                  <a:pt x="5352579" y="1172376"/>
                  <a:pt x="5353596" y="1171756"/>
                  <a:pt x="5354191" y="1171011"/>
                </a:cubicBezTo>
                <a:cubicBezTo>
                  <a:pt x="5354787" y="1170267"/>
                  <a:pt x="5355084" y="1169399"/>
                  <a:pt x="5355084" y="1168407"/>
                </a:cubicBezTo>
                <a:lnTo>
                  <a:pt x="5355084" y="1080152"/>
                </a:lnTo>
                <a:cubicBezTo>
                  <a:pt x="5360343" y="1073504"/>
                  <a:pt x="5365403" y="1068444"/>
                  <a:pt x="5370265" y="1064971"/>
                </a:cubicBezTo>
                <a:cubicBezTo>
                  <a:pt x="5375126" y="1061499"/>
                  <a:pt x="5379939" y="1059762"/>
                  <a:pt x="5384701" y="1059762"/>
                </a:cubicBezTo>
                <a:cubicBezTo>
                  <a:pt x="5388471" y="1059762"/>
                  <a:pt x="5391770" y="1060482"/>
                  <a:pt x="5394598" y="1061920"/>
                </a:cubicBezTo>
                <a:cubicBezTo>
                  <a:pt x="5397426" y="1063359"/>
                  <a:pt x="5399733" y="1065393"/>
                  <a:pt x="5401519" y="1068022"/>
                </a:cubicBezTo>
                <a:cubicBezTo>
                  <a:pt x="5403305" y="1070652"/>
                  <a:pt x="5404669" y="1073802"/>
                  <a:pt x="5405611" y="1077473"/>
                </a:cubicBezTo>
                <a:cubicBezTo>
                  <a:pt x="5406554" y="1081144"/>
                  <a:pt x="5407025" y="1086204"/>
                  <a:pt x="5407025" y="1092653"/>
                </a:cubicBezTo>
                <a:lnTo>
                  <a:pt x="5407025" y="1168407"/>
                </a:lnTo>
                <a:cubicBezTo>
                  <a:pt x="5407025" y="1169399"/>
                  <a:pt x="5407323" y="1170267"/>
                  <a:pt x="5407918" y="1171011"/>
                </a:cubicBezTo>
                <a:cubicBezTo>
                  <a:pt x="5408514" y="1171756"/>
                  <a:pt x="5409506" y="1172376"/>
                  <a:pt x="5410895" y="1172872"/>
                </a:cubicBezTo>
                <a:cubicBezTo>
                  <a:pt x="5412284" y="1173368"/>
                  <a:pt x="5414194" y="1173740"/>
                  <a:pt x="5416625" y="1173988"/>
                </a:cubicBezTo>
                <a:cubicBezTo>
                  <a:pt x="5419056" y="1174236"/>
                  <a:pt x="5422106" y="1174360"/>
                  <a:pt x="5425778" y="1174360"/>
                </a:cubicBezTo>
                <a:cubicBezTo>
                  <a:pt x="5429350" y="1174360"/>
                  <a:pt x="5432351" y="1174236"/>
                  <a:pt x="5434782" y="1173988"/>
                </a:cubicBezTo>
                <a:cubicBezTo>
                  <a:pt x="5437213" y="1173740"/>
                  <a:pt x="5439122" y="1173368"/>
                  <a:pt x="5440512" y="1172872"/>
                </a:cubicBezTo>
                <a:cubicBezTo>
                  <a:pt x="5441901" y="1172376"/>
                  <a:pt x="5442893" y="1171756"/>
                  <a:pt x="5443488" y="1171011"/>
                </a:cubicBezTo>
                <a:cubicBezTo>
                  <a:pt x="5444083" y="1170267"/>
                  <a:pt x="5444381" y="1169399"/>
                  <a:pt x="5444381" y="1168407"/>
                </a:cubicBezTo>
                <a:lnTo>
                  <a:pt x="5444381" y="1086403"/>
                </a:lnTo>
                <a:cubicBezTo>
                  <a:pt x="5444381" y="1076778"/>
                  <a:pt x="5443538" y="1068543"/>
                  <a:pt x="5441851" y="1061697"/>
                </a:cubicBezTo>
                <a:cubicBezTo>
                  <a:pt x="5440164" y="1054851"/>
                  <a:pt x="5437411" y="1048873"/>
                  <a:pt x="5433591" y="1043763"/>
                </a:cubicBezTo>
                <a:cubicBezTo>
                  <a:pt x="5429771" y="1038654"/>
                  <a:pt x="5424761" y="1034610"/>
                  <a:pt x="5418559" y="1031634"/>
                </a:cubicBezTo>
                <a:cubicBezTo>
                  <a:pt x="5412358" y="1028657"/>
                  <a:pt x="5404743" y="1027169"/>
                  <a:pt x="5395714" y="1027169"/>
                </a:cubicBezTo>
                <a:close/>
                <a:moveTo>
                  <a:pt x="5219651" y="1027169"/>
                </a:moveTo>
                <a:cubicBezTo>
                  <a:pt x="5213797" y="1027169"/>
                  <a:pt x="5208117" y="1027640"/>
                  <a:pt x="5202610" y="1028583"/>
                </a:cubicBezTo>
                <a:cubicBezTo>
                  <a:pt x="5197103" y="1029525"/>
                  <a:pt x="5192018" y="1030741"/>
                  <a:pt x="5187355" y="1032229"/>
                </a:cubicBezTo>
                <a:cubicBezTo>
                  <a:pt x="5182692" y="1033717"/>
                  <a:pt x="5178624" y="1035330"/>
                  <a:pt x="5175151" y="1037066"/>
                </a:cubicBezTo>
                <a:cubicBezTo>
                  <a:pt x="5171678" y="1038802"/>
                  <a:pt x="5169248" y="1040390"/>
                  <a:pt x="5167858" y="1041829"/>
                </a:cubicBezTo>
                <a:cubicBezTo>
                  <a:pt x="5166469" y="1043267"/>
                  <a:pt x="5165527" y="1044880"/>
                  <a:pt x="5165031" y="1046666"/>
                </a:cubicBezTo>
                <a:cubicBezTo>
                  <a:pt x="5164535" y="1048451"/>
                  <a:pt x="5164287" y="1050882"/>
                  <a:pt x="5164287" y="1053958"/>
                </a:cubicBezTo>
                <a:cubicBezTo>
                  <a:pt x="5164287" y="1056240"/>
                  <a:pt x="5164435" y="1058324"/>
                  <a:pt x="5164733" y="1060209"/>
                </a:cubicBezTo>
                <a:cubicBezTo>
                  <a:pt x="5165031" y="1062094"/>
                  <a:pt x="5165452" y="1063682"/>
                  <a:pt x="5165998" y="1064971"/>
                </a:cubicBezTo>
                <a:cubicBezTo>
                  <a:pt x="5166544" y="1066261"/>
                  <a:pt x="5167238" y="1067253"/>
                  <a:pt x="5168082" y="1067948"/>
                </a:cubicBezTo>
                <a:cubicBezTo>
                  <a:pt x="5168925" y="1068642"/>
                  <a:pt x="5169892" y="1068990"/>
                  <a:pt x="5170984" y="1068990"/>
                </a:cubicBezTo>
                <a:cubicBezTo>
                  <a:pt x="5172571" y="1068990"/>
                  <a:pt x="5174630" y="1068295"/>
                  <a:pt x="5177160" y="1066906"/>
                </a:cubicBezTo>
                <a:cubicBezTo>
                  <a:pt x="5179690" y="1065517"/>
                  <a:pt x="5182840" y="1063979"/>
                  <a:pt x="5186611" y="1062292"/>
                </a:cubicBezTo>
                <a:cubicBezTo>
                  <a:pt x="5190381" y="1060606"/>
                  <a:pt x="5194722" y="1059068"/>
                  <a:pt x="5199633" y="1057679"/>
                </a:cubicBezTo>
                <a:cubicBezTo>
                  <a:pt x="5204545" y="1056290"/>
                  <a:pt x="5210126" y="1055595"/>
                  <a:pt x="5216376" y="1055595"/>
                </a:cubicBezTo>
                <a:cubicBezTo>
                  <a:pt x="5221139" y="1055595"/>
                  <a:pt x="5225132" y="1056091"/>
                  <a:pt x="5228357" y="1057083"/>
                </a:cubicBezTo>
                <a:cubicBezTo>
                  <a:pt x="5231582" y="1058076"/>
                  <a:pt x="5234161" y="1059614"/>
                  <a:pt x="5236096" y="1061697"/>
                </a:cubicBezTo>
                <a:cubicBezTo>
                  <a:pt x="5238031" y="1063781"/>
                  <a:pt x="5239420" y="1066385"/>
                  <a:pt x="5240263" y="1069511"/>
                </a:cubicBezTo>
                <a:cubicBezTo>
                  <a:pt x="5241107" y="1072636"/>
                  <a:pt x="5241528" y="1076282"/>
                  <a:pt x="5241528" y="1080450"/>
                </a:cubicBezTo>
                <a:lnTo>
                  <a:pt x="5241528" y="1088486"/>
                </a:lnTo>
                <a:lnTo>
                  <a:pt x="5228580" y="1088486"/>
                </a:lnTo>
                <a:cubicBezTo>
                  <a:pt x="5216773" y="1088486"/>
                  <a:pt x="5206405" y="1089379"/>
                  <a:pt x="5197475" y="1091165"/>
                </a:cubicBezTo>
                <a:cubicBezTo>
                  <a:pt x="5188546" y="1092951"/>
                  <a:pt x="5181079" y="1095704"/>
                  <a:pt x="5175077" y="1099425"/>
                </a:cubicBezTo>
                <a:cubicBezTo>
                  <a:pt x="5169074" y="1103146"/>
                  <a:pt x="5164560" y="1107859"/>
                  <a:pt x="5161533" y="1113564"/>
                </a:cubicBezTo>
                <a:cubicBezTo>
                  <a:pt x="5158507" y="1119269"/>
                  <a:pt x="5156994" y="1125991"/>
                  <a:pt x="5156994" y="1133730"/>
                </a:cubicBezTo>
                <a:cubicBezTo>
                  <a:pt x="5156994" y="1140874"/>
                  <a:pt x="5158185" y="1147125"/>
                  <a:pt x="5160566" y="1152482"/>
                </a:cubicBezTo>
                <a:cubicBezTo>
                  <a:pt x="5162947" y="1157840"/>
                  <a:pt x="5166296" y="1162330"/>
                  <a:pt x="5170612" y="1165951"/>
                </a:cubicBezTo>
                <a:cubicBezTo>
                  <a:pt x="5174928" y="1169573"/>
                  <a:pt x="5180038" y="1172301"/>
                  <a:pt x="5185941" y="1174137"/>
                </a:cubicBezTo>
                <a:cubicBezTo>
                  <a:pt x="5191845" y="1175972"/>
                  <a:pt x="5198319" y="1176890"/>
                  <a:pt x="5205363" y="1176890"/>
                </a:cubicBezTo>
                <a:cubicBezTo>
                  <a:pt x="5213896" y="1176890"/>
                  <a:pt x="5221660" y="1175253"/>
                  <a:pt x="5228655" y="1171979"/>
                </a:cubicBezTo>
                <a:cubicBezTo>
                  <a:pt x="5235650" y="1168705"/>
                  <a:pt x="5241876" y="1164141"/>
                  <a:pt x="5247333" y="1158287"/>
                </a:cubicBezTo>
                <a:lnTo>
                  <a:pt x="5247333" y="1168853"/>
                </a:lnTo>
                <a:cubicBezTo>
                  <a:pt x="5247333" y="1170242"/>
                  <a:pt x="5247754" y="1171334"/>
                  <a:pt x="5248598" y="1172128"/>
                </a:cubicBezTo>
                <a:cubicBezTo>
                  <a:pt x="5249441" y="1172921"/>
                  <a:pt x="5250880" y="1173492"/>
                  <a:pt x="5252914" y="1173839"/>
                </a:cubicBezTo>
                <a:cubicBezTo>
                  <a:pt x="5254948" y="1174186"/>
                  <a:pt x="5258197" y="1174360"/>
                  <a:pt x="5262662" y="1174360"/>
                </a:cubicBezTo>
                <a:cubicBezTo>
                  <a:pt x="5266829" y="1174360"/>
                  <a:pt x="5269979" y="1174186"/>
                  <a:pt x="5272113" y="1173839"/>
                </a:cubicBezTo>
                <a:cubicBezTo>
                  <a:pt x="5274246" y="1173492"/>
                  <a:pt x="5275809" y="1172921"/>
                  <a:pt x="5276801" y="1172128"/>
                </a:cubicBezTo>
                <a:cubicBezTo>
                  <a:pt x="5277793" y="1171334"/>
                  <a:pt x="5278289" y="1170242"/>
                  <a:pt x="5278289" y="1168853"/>
                </a:cubicBezTo>
                <a:lnTo>
                  <a:pt x="5278289" y="1079557"/>
                </a:lnTo>
                <a:cubicBezTo>
                  <a:pt x="5278289" y="1070428"/>
                  <a:pt x="5277197" y="1062541"/>
                  <a:pt x="5275015" y="1055893"/>
                </a:cubicBezTo>
                <a:cubicBezTo>
                  <a:pt x="5272832" y="1049245"/>
                  <a:pt x="5269359" y="1043813"/>
                  <a:pt x="5264597" y="1039596"/>
                </a:cubicBezTo>
                <a:cubicBezTo>
                  <a:pt x="5259834" y="1035379"/>
                  <a:pt x="5253757" y="1032254"/>
                  <a:pt x="5246365" y="1030220"/>
                </a:cubicBezTo>
                <a:cubicBezTo>
                  <a:pt x="5238973" y="1028186"/>
                  <a:pt x="5230069" y="1027169"/>
                  <a:pt x="5219651" y="1027169"/>
                </a:cubicBezTo>
                <a:close/>
                <a:moveTo>
                  <a:pt x="5022900" y="1027169"/>
                </a:moveTo>
                <a:cubicBezTo>
                  <a:pt x="5020122" y="1027169"/>
                  <a:pt x="5017344" y="1027541"/>
                  <a:pt x="5014565" y="1028285"/>
                </a:cubicBezTo>
                <a:cubicBezTo>
                  <a:pt x="5011787" y="1029029"/>
                  <a:pt x="5009009" y="1030344"/>
                  <a:pt x="5006231" y="1032229"/>
                </a:cubicBezTo>
                <a:cubicBezTo>
                  <a:pt x="5003453" y="1034114"/>
                  <a:pt x="5000526" y="1036669"/>
                  <a:pt x="4997450" y="1039894"/>
                </a:cubicBezTo>
                <a:cubicBezTo>
                  <a:pt x="4994374" y="1043118"/>
                  <a:pt x="4991100" y="1047211"/>
                  <a:pt x="4987628" y="1052172"/>
                </a:cubicBezTo>
                <a:lnTo>
                  <a:pt x="4987628" y="1035652"/>
                </a:lnTo>
                <a:cubicBezTo>
                  <a:pt x="4987628" y="1034660"/>
                  <a:pt x="4987380" y="1033792"/>
                  <a:pt x="4986883" y="1033048"/>
                </a:cubicBezTo>
                <a:cubicBezTo>
                  <a:pt x="4986387" y="1032304"/>
                  <a:pt x="4985569" y="1031683"/>
                  <a:pt x="4984428" y="1031187"/>
                </a:cubicBezTo>
                <a:cubicBezTo>
                  <a:pt x="4983287" y="1030691"/>
                  <a:pt x="4981675" y="1030319"/>
                  <a:pt x="4979591" y="1030071"/>
                </a:cubicBezTo>
                <a:cubicBezTo>
                  <a:pt x="4977507" y="1029823"/>
                  <a:pt x="4974878" y="1029699"/>
                  <a:pt x="4971703" y="1029699"/>
                </a:cubicBezTo>
                <a:cubicBezTo>
                  <a:pt x="4968627" y="1029699"/>
                  <a:pt x="4966072" y="1029823"/>
                  <a:pt x="4964038" y="1030071"/>
                </a:cubicBezTo>
                <a:cubicBezTo>
                  <a:pt x="4962004" y="1030319"/>
                  <a:pt x="4960342" y="1030691"/>
                  <a:pt x="4959053" y="1031187"/>
                </a:cubicBezTo>
                <a:cubicBezTo>
                  <a:pt x="4957763" y="1031683"/>
                  <a:pt x="4956870" y="1032304"/>
                  <a:pt x="4956374" y="1033048"/>
                </a:cubicBezTo>
                <a:cubicBezTo>
                  <a:pt x="4955878" y="1033792"/>
                  <a:pt x="4955630" y="1034660"/>
                  <a:pt x="4955630" y="1035652"/>
                </a:cubicBezTo>
                <a:lnTo>
                  <a:pt x="4955630" y="1168407"/>
                </a:lnTo>
                <a:cubicBezTo>
                  <a:pt x="4955630" y="1169399"/>
                  <a:pt x="4955927" y="1170267"/>
                  <a:pt x="4956522" y="1171011"/>
                </a:cubicBezTo>
                <a:cubicBezTo>
                  <a:pt x="4957118" y="1171756"/>
                  <a:pt x="4958135" y="1172376"/>
                  <a:pt x="4959573" y="1172872"/>
                </a:cubicBezTo>
                <a:cubicBezTo>
                  <a:pt x="4961012" y="1173368"/>
                  <a:pt x="4962922" y="1173740"/>
                  <a:pt x="4965303" y="1173988"/>
                </a:cubicBezTo>
                <a:cubicBezTo>
                  <a:pt x="4967685" y="1174236"/>
                  <a:pt x="4970711" y="1174360"/>
                  <a:pt x="4974382" y="1174360"/>
                </a:cubicBezTo>
                <a:cubicBezTo>
                  <a:pt x="4978053" y="1174360"/>
                  <a:pt x="4981079" y="1174236"/>
                  <a:pt x="4983460" y="1173988"/>
                </a:cubicBezTo>
                <a:cubicBezTo>
                  <a:pt x="4985842" y="1173740"/>
                  <a:pt x="4987752" y="1173368"/>
                  <a:pt x="4989190" y="1172872"/>
                </a:cubicBezTo>
                <a:cubicBezTo>
                  <a:pt x="4990629" y="1172376"/>
                  <a:pt x="4991646" y="1171756"/>
                  <a:pt x="4992241" y="1171011"/>
                </a:cubicBezTo>
                <a:cubicBezTo>
                  <a:pt x="4992837" y="1170267"/>
                  <a:pt x="4993134" y="1169399"/>
                  <a:pt x="4993134" y="1168407"/>
                </a:cubicBezTo>
                <a:lnTo>
                  <a:pt x="4993134" y="1085658"/>
                </a:lnTo>
                <a:cubicBezTo>
                  <a:pt x="4995912" y="1081293"/>
                  <a:pt x="4998517" y="1077622"/>
                  <a:pt x="5000948" y="1074645"/>
                </a:cubicBezTo>
                <a:cubicBezTo>
                  <a:pt x="5003379" y="1071669"/>
                  <a:pt x="5005710" y="1069287"/>
                  <a:pt x="5007943" y="1067501"/>
                </a:cubicBezTo>
                <a:cubicBezTo>
                  <a:pt x="5010175" y="1065716"/>
                  <a:pt x="5012333" y="1064401"/>
                  <a:pt x="5014417" y="1063558"/>
                </a:cubicBezTo>
                <a:cubicBezTo>
                  <a:pt x="5016500" y="1062714"/>
                  <a:pt x="5018584" y="1062292"/>
                  <a:pt x="5020667" y="1062292"/>
                </a:cubicBezTo>
                <a:cubicBezTo>
                  <a:pt x="5022453" y="1062292"/>
                  <a:pt x="5024090" y="1062466"/>
                  <a:pt x="5025579" y="1062813"/>
                </a:cubicBezTo>
                <a:cubicBezTo>
                  <a:pt x="5027067" y="1063161"/>
                  <a:pt x="5028431" y="1063533"/>
                  <a:pt x="5029672" y="1063930"/>
                </a:cubicBezTo>
                <a:cubicBezTo>
                  <a:pt x="5030912" y="1064326"/>
                  <a:pt x="5032028" y="1064699"/>
                  <a:pt x="5033020" y="1065046"/>
                </a:cubicBezTo>
                <a:cubicBezTo>
                  <a:pt x="5034012" y="1065393"/>
                  <a:pt x="5034905" y="1065567"/>
                  <a:pt x="5035699" y="1065567"/>
                </a:cubicBezTo>
                <a:cubicBezTo>
                  <a:pt x="5036691" y="1065567"/>
                  <a:pt x="5037510" y="1065319"/>
                  <a:pt x="5038155" y="1064823"/>
                </a:cubicBezTo>
                <a:cubicBezTo>
                  <a:pt x="5038800" y="1064326"/>
                  <a:pt x="5039321" y="1063434"/>
                  <a:pt x="5039717" y="1062144"/>
                </a:cubicBezTo>
                <a:cubicBezTo>
                  <a:pt x="5040114" y="1060854"/>
                  <a:pt x="5040412" y="1059068"/>
                  <a:pt x="5040610" y="1056786"/>
                </a:cubicBezTo>
                <a:cubicBezTo>
                  <a:pt x="5040809" y="1054504"/>
                  <a:pt x="5040908" y="1051577"/>
                  <a:pt x="5040908" y="1048005"/>
                </a:cubicBezTo>
                <a:cubicBezTo>
                  <a:pt x="5040908" y="1044433"/>
                  <a:pt x="5040858" y="1041605"/>
                  <a:pt x="5040759" y="1039522"/>
                </a:cubicBezTo>
                <a:cubicBezTo>
                  <a:pt x="5040660" y="1037438"/>
                  <a:pt x="5040511" y="1035875"/>
                  <a:pt x="5040313" y="1034834"/>
                </a:cubicBezTo>
                <a:cubicBezTo>
                  <a:pt x="5040114" y="1033792"/>
                  <a:pt x="5039891" y="1032973"/>
                  <a:pt x="5039643" y="1032378"/>
                </a:cubicBezTo>
                <a:cubicBezTo>
                  <a:pt x="5039395" y="1031783"/>
                  <a:pt x="5038998" y="1031237"/>
                  <a:pt x="5038452" y="1030741"/>
                </a:cubicBezTo>
                <a:cubicBezTo>
                  <a:pt x="5037907" y="1030245"/>
                  <a:pt x="5037039" y="1029774"/>
                  <a:pt x="5035848" y="1029327"/>
                </a:cubicBezTo>
                <a:cubicBezTo>
                  <a:pt x="5034657" y="1028881"/>
                  <a:pt x="5033268" y="1028484"/>
                  <a:pt x="5031681" y="1028136"/>
                </a:cubicBezTo>
                <a:cubicBezTo>
                  <a:pt x="5030093" y="1027789"/>
                  <a:pt x="5028555" y="1027541"/>
                  <a:pt x="5027067" y="1027392"/>
                </a:cubicBezTo>
                <a:cubicBezTo>
                  <a:pt x="5025579" y="1027243"/>
                  <a:pt x="5024190" y="1027169"/>
                  <a:pt x="5022900" y="1027169"/>
                </a:cubicBezTo>
                <a:close/>
                <a:moveTo>
                  <a:pt x="4858445" y="1027169"/>
                </a:moveTo>
                <a:cubicBezTo>
                  <a:pt x="4846241" y="1027169"/>
                  <a:pt x="4835600" y="1029005"/>
                  <a:pt x="4826521" y="1032676"/>
                </a:cubicBezTo>
                <a:cubicBezTo>
                  <a:pt x="4817443" y="1036347"/>
                  <a:pt x="4809877" y="1041531"/>
                  <a:pt x="4803825" y="1048228"/>
                </a:cubicBezTo>
                <a:cubicBezTo>
                  <a:pt x="4797773" y="1054925"/>
                  <a:pt x="4793233" y="1062962"/>
                  <a:pt x="4790207" y="1072338"/>
                </a:cubicBezTo>
                <a:cubicBezTo>
                  <a:pt x="4787181" y="1081715"/>
                  <a:pt x="4785668" y="1092058"/>
                  <a:pt x="4785668" y="1103369"/>
                </a:cubicBezTo>
                <a:cubicBezTo>
                  <a:pt x="4785668" y="1115077"/>
                  <a:pt x="4787057" y="1125495"/>
                  <a:pt x="4789835" y="1134623"/>
                </a:cubicBezTo>
                <a:cubicBezTo>
                  <a:pt x="4792613" y="1143751"/>
                  <a:pt x="4796880" y="1151441"/>
                  <a:pt x="4802634" y="1157691"/>
                </a:cubicBezTo>
                <a:cubicBezTo>
                  <a:pt x="4808389" y="1163942"/>
                  <a:pt x="4815632" y="1168705"/>
                  <a:pt x="4824363" y="1171979"/>
                </a:cubicBezTo>
                <a:cubicBezTo>
                  <a:pt x="4833094" y="1175253"/>
                  <a:pt x="4843364" y="1176890"/>
                  <a:pt x="4855171" y="1176890"/>
                </a:cubicBezTo>
                <a:cubicBezTo>
                  <a:pt x="4867375" y="1176890"/>
                  <a:pt x="4878041" y="1175055"/>
                  <a:pt x="4887169" y="1171384"/>
                </a:cubicBezTo>
                <a:cubicBezTo>
                  <a:pt x="4896297" y="1167712"/>
                  <a:pt x="4903887" y="1162503"/>
                  <a:pt x="4909939" y="1155757"/>
                </a:cubicBezTo>
                <a:cubicBezTo>
                  <a:pt x="4915992" y="1149010"/>
                  <a:pt x="4920506" y="1140973"/>
                  <a:pt x="4923483" y="1131646"/>
                </a:cubicBezTo>
                <a:cubicBezTo>
                  <a:pt x="4926459" y="1122320"/>
                  <a:pt x="4927947" y="1112001"/>
                  <a:pt x="4927947" y="1100690"/>
                </a:cubicBezTo>
                <a:cubicBezTo>
                  <a:pt x="4927947" y="1088883"/>
                  <a:pt x="4926558" y="1078416"/>
                  <a:pt x="4923780" y="1069287"/>
                </a:cubicBezTo>
                <a:cubicBezTo>
                  <a:pt x="4921002" y="1060159"/>
                  <a:pt x="4916761" y="1052470"/>
                  <a:pt x="4911055" y="1046219"/>
                </a:cubicBezTo>
                <a:cubicBezTo>
                  <a:pt x="4905350" y="1039968"/>
                  <a:pt x="4898132" y="1035231"/>
                  <a:pt x="4889401" y="1032006"/>
                </a:cubicBezTo>
                <a:cubicBezTo>
                  <a:pt x="4880670" y="1028781"/>
                  <a:pt x="4870351" y="1027169"/>
                  <a:pt x="4858445" y="1027169"/>
                </a:cubicBezTo>
                <a:close/>
                <a:moveTo>
                  <a:pt x="4711403" y="1027169"/>
                </a:moveTo>
                <a:cubicBezTo>
                  <a:pt x="4706739" y="1027169"/>
                  <a:pt x="4702349" y="1027665"/>
                  <a:pt x="4698231" y="1028657"/>
                </a:cubicBezTo>
                <a:cubicBezTo>
                  <a:pt x="4694114" y="1029650"/>
                  <a:pt x="4690120" y="1031163"/>
                  <a:pt x="4686251" y="1033197"/>
                </a:cubicBezTo>
                <a:cubicBezTo>
                  <a:pt x="4682381" y="1035231"/>
                  <a:pt x="4678586" y="1037761"/>
                  <a:pt x="4674865" y="1040787"/>
                </a:cubicBezTo>
                <a:cubicBezTo>
                  <a:pt x="4671145" y="1043813"/>
                  <a:pt x="4667350" y="1047310"/>
                  <a:pt x="4663480" y="1051279"/>
                </a:cubicBezTo>
                <a:lnTo>
                  <a:pt x="4663480" y="1035652"/>
                </a:lnTo>
                <a:cubicBezTo>
                  <a:pt x="4663480" y="1034660"/>
                  <a:pt x="4663232" y="1033792"/>
                  <a:pt x="4662736" y="1033048"/>
                </a:cubicBezTo>
                <a:cubicBezTo>
                  <a:pt x="4662240" y="1032304"/>
                  <a:pt x="4661372" y="1031683"/>
                  <a:pt x="4660131" y="1031187"/>
                </a:cubicBezTo>
                <a:cubicBezTo>
                  <a:pt x="4658891" y="1030691"/>
                  <a:pt x="4657254" y="1030319"/>
                  <a:pt x="4655220" y="1030071"/>
                </a:cubicBezTo>
                <a:cubicBezTo>
                  <a:pt x="4653186" y="1029823"/>
                  <a:pt x="4650681" y="1029699"/>
                  <a:pt x="4647704" y="1029699"/>
                </a:cubicBezTo>
                <a:cubicBezTo>
                  <a:pt x="4644628" y="1029699"/>
                  <a:pt x="4642074" y="1029823"/>
                  <a:pt x="4640040" y="1030071"/>
                </a:cubicBezTo>
                <a:cubicBezTo>
                  <a:pt x="4638006" y="1030319"/>
                  <a:pt x="4636368" y="1030691"/>
                  <a:pt x="4635128" y="1031187"/>
                </a:cubicBezTo>
                <a:cubicBezTo>
                  <a:pt x="4633888" y="1031683"/>
                  <a:pt x="4633020" y="1032304"/>
                  <a:pt x="4632524" y="1033048"/>
                </a:cubicBezTo>
                <a:cubicBezTo>
                  <a:pt x="4632028" y="1033792"/>
                  <a:pt x="4631780" y="1034660"/>
                  <a:pt x="4631780" y="1035652"/>
                </a:cubicBezTo>
                <a:lnTo>
                  <a:pt x="4631780" y="1221092"/>
                </a:lnTo>
                <a:cubicBezTo>
                  <a:pt x="4631780" y="1222084"/>
                  <a:pt x="4632077" y="1222977"/>
                  <a:pt x="4632673" y="1223771"/>
                </a:cubicBezTo>
                <a:cubicBezTo>
                  <a:pt x="4633268" y="1224565"/>
                  <a:pt x="4634285" y="1225234"/>
                  <a:pt x="4635724" y="1225780"/>
                </a:cubicBezTo>
                <a:cubicBezTo>
                  <a:pt x="4637162" y="1226326"/>
                  <a:pt x="4639072" y="1226748"/>
                  <a:pt x="4641453" y="1227045"/>
                </a:cubicBezTo>
                <a:cubicBezTo>
                  <a:pt x="4643835" y="1227343"/>
                  <a:pt x="4646861" y="1227492"/>
                  <a:pt x="4650532" y="1227492"/>
                </a:cubicBezTo>
                <a:cubicBezTo>
                  <a:pt x="4654203" y="1227492"/>
                  <a:pt x="4657229" y="1227343"/>
                  <a:pt x="4659610" y="1227045"/>
                </a:cubicBezTo>
                <a:cubicBezTo>
                  <a:pt x="4661992" y="1226748"/>
                  <a:pt x="4663902" y="1226326"/>
                  <a:pt x="4665340" y="1225780"/>
                </a:cubicBezTo>
                <a:cubicBezTo>
                  <a:pt x="4666779" y="1225234"/>
                  <a:pt x="4667796" y="1224565"/>
                  <a:pt x="4668391" y="1223771"/>
                </a:cubicBezTo>
                <a:cubicBezTo>
                  <a:pt x="4668987" y="1222977"/>
                  <a:pt x="4669284" y="1222084"/>
                  <a:pt x="4669284" y="1221092"/>
                </a:cubicBezTo>
                <a:lnTo>
                  <a:pt x="4669284" y="1158584"/>
                </a:lnTo>
                <a:cubicBezTo>
                  <a:pt x="4672459" y="1161660"/>
                  <a:pt x="4675535" y="1164339"/>
                  <a:pt x="4678512" y="1166621"/>
                </a:cubicBezTo>
                <a:cubicBezTo>
                  <a:pt x="4681488" y="1168903"/>
                  <a:pt x="4684490" y="1170813"/>
                  <a:pt x="4687516" y="1172351"/>
                </a:cubicBezTo>
                <a:cubicBezTo>
                  <a:pt x="4690542" y="1173889"/>
                  <a:pt x="4693667" y="1175030"/>
                  <a:pt x="4696892" y="1175774"/>
                </a:cubicBezTo>
                <a:cubicBezTo>
                  <a:pt x="4700117" y="1176518"/>
                  <a:pt x="4703664" y="1176890"/>
                  <a:pt x="4707533" y="1176890"/>
                </a:cubicBezTo>
                <a:cubicBezTo>
                  <a:pt x="4716860" y="1176890"/>
                  <a:pt x="4725144" y="1175104"/>
                  <a:pt x="4732387" y="1171532"/>
                </a:cubicBezTo>
                <a:cubicBezTo>
                  <a:pt x="4739630" y="1167960"/>
                  <a:pt x="4745683" y="1162851"/>
                  <a:pt x="4750544" y="1156203"/>
                </a:cubicBezTo>
                <a:cubicBezTo>
                  <a:pt x="4755406" y="1149555"/>
                  <a:pt x="4759102" y="1141494"/>
                  <a:pt x="4761632" y="1132018"/>
                </a:cubicBezTo>
                <a:cubicBezTo>
                  <a:pt x="4764162" y="1122543"/>
                  <a:pt x="4765427" y="1111902"/>
                  <a:pt x="4765427" y="1100095"/>
                </a:cubicBezTo>
                <a:cubicBezTo>
                  <a:pt x="4765427" y="1090074"/>
                  <a:pt x="4764435" y="1080648"/>
                  <a:pt x="4762451" y="1071817"/>
                </a:cubicBezTo>
                <a:cubicBezTo>
                  <a:pt x="4760466" y="1062987"/>
                  <a:pt x="4757316" y="1055248"/>
                  <a:pt x="4753000" y="1048600"/>
                </a:cubicBezTo>
                <a:cubicBezTo>
                  <a:pt x="4748684" y="1041953"/>
                  <a:pt x="4743103" y="1036719"/>
                  <a:pt x="4736257" y="1032899"/>
                </a:cubicBezTo>
                <a:cubicBezTo>
                  <a:pt x="4729411" y="1029079"/>
                  <a:pt x="4721126" y="1027169"/>
                  <a:pt x="4711403" y="1027169"/>
                </a:cubicBezTo>
                <a:close/>
                <a:moveTo>
                  <a:pt x="4460925" y="1027169"/>
                </a:moveTo>
                <a:cubicBezTo>
                  <a:pt x="4452987" y="1027169"/>
                  <a:pt x="4445372" y="1029153"/>
                  <a:pt x="4438080" y="1033122"/>
                </a:cubicBezTo>
                <a:cubicBezTo>
                  <a:pt x="4430787" y="1037091"/>
                  <a:pt x="4423470" y="1043044"/>
                  <a:pt x="4416128" y="1050982"/>
                </a:cubicBezTo>
                <a:lnTo>
                  <a:pt x="4416128" y="1035652"/>
                </a:lnTo>
                <a:cubicBezTo>
                  <a:pt x="4416128" y="1034660"/>
                  <a:pt x="4415880" y="1033792"/>
                  <a:pt x="4415383" y="1033048"/>
                </a:cubicBezTo>
                <a:cubicBezTo>
                  <a:pt x="4414887" y="1032304"/>
                  <a:pt x="4414069" y="1031683"/>
                  <a:pt x="4412928" y="1031187"/>
                </a:cubicBezTo>
                <a:cubicBezTo>
                  <a:pt x="4411787" y="1030691"/>
                  <a:pt x="4410175" y="1030319"/>
                  <a:pt x="4408091" y="1030071"/>
                </a:cubicBezTo>
                <a:cubicBezTo>
                  <a:pt x="4406007" y="1029823"/>
                  <a:pt x="4403378" y="1029699"/>
                  <a:pt x="4400203" y="1029699"/>
                </a:cubicBezTo>
                <a:cubicBezTo>
                  <a:pt x="4397127" y="1029699"/>
                  <a:pt x="4394572" y="1029823"/>
                  <a:pt x="4392538" y="1030071"/>
                </a:cubicBezTo>
                <a:cubicBezTo>
                  <a:pt x="4390504" y="1030319"/>
                  <a:pt x="4388842" y="1030691"/>
                  <a:pt x="4387553" y="1031187"/>
                </a:cubicBezTo>
                <a:cubicBezTo>
                  <a:pt x="4386263" y="1031683"/>
                  <a:pt x="4385370" y="1032304"/>
                  <a:pt x="4384874" y="1033048"/>
                </a:cubicBezTo>
                <a:cubicBezTo>
                  <a:pt x="4384378" y="1033792"/>
                  <a:pt x="4384130" y="1034660"/>
                  <a:pt x="4384130" y="1035652"/>
                </a:cubicBezTo>
                <a:lnTo>
                  <a:pt x="4384130" y="1168407"/>
                </a:lnTo>
                <a:cubicBezTo>
                  <a:pt x="4384130" y="1169399"/>
                  <a:pt x="4384427" y="1170267"/>
                  <a:pt x="4385023" y="1171011"/>
                </a:cubicBezTo>
                <a:cubicBezTo>
                  <a:pt x="4385618" y="1171756"/>
                  <a:pt x="4386635" y="1172376"/>
                  <a:pt x="4388074" y="1172872"/>
                </a:cubicBezTo>
                <a:cubicBezTo>
                  <a:pt x="4389512" y="1173368"/>
                  <a:pt x="4391422" y="1173740"/>
                  <a:pt x="4393803" y="1173988"/>
                </a:cubicBezTo>
                <a:cubicBezTo>
                  <a:pt x="4396185" y="1174236"/>
                  <a:pt x="4399211" y="1174360"/>
                  <a:pt x="4402882" y="1174360"/>
                </a:cubicBezTo>
                <a:cubicBezTo>
                  <a:pt x="4406553" y="1174360"/>
                  <a:pt x="4409579" y="1174236"/>
                  <a:pt x="4411960" y="1173988"/>
                </a:cubicBezTo>
                <a:cubicBezTo>
                  <a:pt x="4414342" y="1173740"/>
                  <a:pt x="4416252" y="1173368"/>
                  <a:pt x="4417690" y="1172872"/>
                </a:cubicBezTo>
                <a:cubicBezTo>
                  <a:pt x="4419129" y="1172376"/>
                  <a:pt x="4420146" y="1171756"/>
                  <a:pt x="4420741" y="1171011"/>
                </a:cubicBezTo>
                <a:cubicBezTo>
                  <a:pt x="4421337" y="1170267"/>
                  <a:pt x="4421634" y="1169399"/>
                  <a:pt x="4421634" y="1168407"/>
                </a:cubicBezTo>
                <a:lnTo>
                  <a:pt x="4421634" y="1080152"/>
                </a:lnTo>
                <a:cubicBezTo>
                  <a:pt x="4426893" y="1073504"/>
                  <a:pt x="4431804" y="1068444"/>
                  <a:pt x="4436368" y="1064971"/>
                </a:cubicBezTo>
                <a:cubicBezTo>
                  <a:pt x="4440932" y="1061499"/>
                  <a:pt x="4445496" y="1059762"/>
                  <a:pt x="4450060" y="1059762"/>
                </a:cubicBezTo>
                <a:cubicBezTo>
                  <a:pt x="4453632" y="1059762"/>
                  <a:pt x="4456758" y="1060482"/>
                  <a:pt x="4459437" y="1061920"/>
                </a:cubicBezTo>
                <a:cubicBezTo>
                  <a:pt x="4462115" y="1063359"/>
                  <a:pt x="4464298" y="1065393"/>
                  <a:pt x="4465985" y="1068022"/>
                </a:cubicBezTo>
                <a:cubicBezTo>
                  <a:pt x="4467672" y="1070652"/>
                  <a:pt x="4468937" y="1073802"/>
                  <a:pt x="4469780" y="1077473"/>
                </a:cubicBezTo>
                <a:cubicBezTo>
                  <a:pt x="4470624" y="1081144"/>
                  <a:pt x="4471045" y="1085212"/>
                  <a:pt x="4471045" y="1089677"/>
                </a:cubicBezTo>
                <a:lnTo>
                  <a:pt x="4471045" y="1168407"/>
                </a:lnTo>
                <a:cubicBezTo>
                  <a:pt x="4471045" y="1169399"/>
                  <a:pt x="4471343" y="1170267"/>
                  <a:pt x="4471938" y="1171011"/>
                </a:cubicBezTo>
                <a:cubicBezTo>
                  <a:pt x="4472534" y="1171756"/>
                  <a:pt x="4473551" y="1172376"/>
                  <a:pt x="4474989" y="1172872"/>
                </a:cubicBezTo>
                <a:cubicBezTo>
                  <a:pt x="4476428" y="1173368"/>
                  <a:pt x="4478338" y="1173740"/>
                  <a:pt x="4480719" y="1173988"/>
                </a:cubicBezTo>
                <a:cubicBezTo>
                  <a:pt x="4483100" y="1174236"/>
                  <a:pt x="4486126" y="1174360"/>
                  <a:pt x="4489798" y="1174360"/>
                </a:cubicBezTo>
                <a:cubicBezTo>
                  <a:pt x="4493369" y="1174360"/>
                  <a:pt x="4496346" y="1174236"/>
                  <a:pt x="4498727" y="1173988"/>
                </a:cubicBezTo>
                <a:cubicBezTo>
                  <a:pt x="4501109" y="1173740"/>
                  <a:pt x="4503018" y="1173368"/>
                  <a:pt x="4504457" y="1172872"/>
                </a:cubicBezTo>
                <a:cubicBezTo>
                  <a:pt x="4505896" y="1172376"/>
                  <a:pt x="4506913" y="1171756"/>
                  <a:pt x="4507508" y="1171011"/>
                </a:cubicBezTo>
                <a:cubicBezTo>
                  <a:pt x="4508103" y="1170267"/>
                  <a:pt x="4508401" y="1169399"/>
                  <a:pt x="4508401" y="1168407"/>
                </a:cubicBezTo>
                <a:lnTo>
                  <a:pt x="4508401" y="1080152"/>
                </a:lnTo>
                <a:cubicBezTo>
                  <a:pt x="4513759" y="1073504"/>
                  <a:pt x="4518720" y="1068444"/>
                  <a:pt x="4523284" y="1064971"/>
                </a:cubicBezTo>
                <a:cubicBezTo>
                  <a:pt x="4527848" y="1061499"/>
                  <a:pt x="4532362" y="1059762"/>
                  <a:pt x="4536827" y="1059762"/>
                </a:cubicBezTo>
                <a:cubicBezTo>
                  <a:pt x="4540498" y="1059762"/>
                  <a:pt x="4543649" y="1060482"/>
                  <a:pt x="4546278" y="1061920"/>
                </a:cubicBezTo>
                <a:cubicBezTo>
                  <a:pt x="4548907" y="1063359"/>
                  <a:pt x="4551090" y="1065393"/>
                  <a:pt x="4552826" y="1068022"/>
                </a:cubicBezTo>
                <a:cubicBezTo>
                  <a:pt x="4554563" y="1070652"/>
                  <a:pt x="4555852" y="1073802"/>
                  <a:pt x="4556696" y="1077473"/>
                </a:cubicBezTo>
                <a:cubicBezTo>
                  <a:pt x="4557539" y="1081144"/>
                  <a:pt x="4557961" y="1085212"/>
                  <a:pt x="4557961" y="1089677"/>
                </a:cubicBezTo>
                <a:lnTo>
                  <a:pt x="4557961" y="1168407"/>
                </a:lnTo>
                <a:cubicBezTo>
                  <a:pt x="4557961" y="1169399"/>
                  <a:pt x="4558234" y="1170267"/>
                  <a:pt x="4558779" y="1171011"/>
                </a:cubicBezTo>
                <a:cubicBezTo>
                  <a:pt x="4559325" y="1171756"/>
                  <a:pt x="4560317" y="1172376"/>
                  <a:pt x="4561756" y="1172872"/>
                </a:cubicBezTo>
                <a:cubicBezTo>
                  <a:pt x="4563195" y="1173368"/>
                  <a:pt x="4565105" y="1173740"/>
                  <a:pt x="4567486" y="1173988"/>
                </a:cubicBezTo>
                <a:cubicBezTo>
                  <a:pt x="4569867" y="1174236"/>
                  <a:pt x="4572943" y="1174360"/>
                  <a:pt x="4576713" y="1174360"/>
                </a:cubicBezTo>
                <a:cubicBezTo>
                  <a:pt x="4580384" y="1174360"/>
                  <a:pt x="4583410" y="1174236"/>
                  <a:pt x="4585792" y="1173988"/>
                </a:cubicBezTo>
                <a:cubicBezTo>
                  <a:pt x="4588173" y="1173740"/>
                  <a:pt x="4590058" y="1173368"/>
                  <a:pt x="4591447" y="1172872"/>
                </a:cubicBezTo>
                <a:cubicBezTo>
                  <a:pt x="4592836" y="1172376"/>
                  <a:pt x="4593828" y="1171756"/>
                  <a:pt x="4594424" y="1171011"/>
                </a:cubicBezTo>
                <a:cubicBezTo>
                  <a:pt x="4595019" y="1170267"/>
                  <a:pt x="4595317" y="1169399"/>
                  <a:pt x="4595317" y="1168407"/>
                </a:cubicBezTo>
                <a:lnTo>
                  <a:pt x="4595317" y="1083426"/>
                </a:lnTo>
                <a:cubicBezTo>
                  <a:pt x="4595317" y="1075786"/>
                  <a:pt x="4594523" y="1068543"/>
                  <a:pt x="4592935" y="1061697"/>
                </a:cubicBezTo>
                <a:cubicBezTo>
                  <a:pt x="4591348" y="1054851"/>
                  <a:pt x="4588694" y="1048873"/>
                  <a:pt x="4584973" y="1043763"/>
                </a:cubicBezTo>
                <a:cubicBezTo>
                  <a:pt x="4581252" y="1038654"/>
                  <a:pt x="4576366" y="1034610"/>
                  <a:pt x="4570314" y="1031634"/>
                </a:cubicBezTo>
                <a:cubicBezTo>
                  <a:pt x="4564261" y="1028657"/>
                  <a:pt x="4556820" y="1027169"/>
                  <a:pt x="4547989" y="1027169"/>
                </a:cubicBezTo>
                <a:cubicBezTo>
                  <a:pt x="4544120" y="1027169"/>
                  <a:pt x="4540325" y="1027640"/>
                  <a:pt x="4536604" y="1028583"/>
                </a:cubicBezTo>
                <a:cubicBezTo>
                  <a:pt x="4532883" y="1029525"/>
                  <a:pt x="4529163" y="1030964"/>
                  <a:pt x="4525442" y="1032899"/>
                </a:cubicBezTo>
                <a:cubicBezTo>
                  <a:pt x="4521721" y="1034834"/>
                  <a:pt x="4517951" y="1037339"/>
                  <a:pt x="4514131" y="1040415"/>
                </a:cubicBezTo>
                <a:cubicBezTo>
                  <a:pt x="4510311" y="1043491"/>
                  <a:pt x="4506417" y="1047162"/>
                  <a:pt x="4502448" y="1051428"/>
                </a:cubicBezTo>
                <a:cubicBezTo>
                  <a:pt x="4500761" y="1047757"/>
                  <a:pt x="4498678" y="1044433"/>
                  <a:pt x="4496197" y="1041457"/>
                </a:cubicBezTo>
                <a:cubicBezTo>
                  <a:pt x="4493717" y="1038480"/>
                  <a:pt x="4490765" y="1035925"/>
                  <a:pt x="4487342" y="1033792"/>
                </a:cubicBezTo>
                <a:cubicBezTo>
                  <a:pt x="4483919" y="1031659"/>
                  <a:pt x="4480024" y="1030022"/>
                  <a:pt x="4475659" y="1028881"/>
                </a:cubicBezTo>
                <a:cubicBezTo>
                  <a:pt x="4471293" y="1027740"/>
                  <a:pt x="4466382" y="1027169"/>
                  <a:pt x="4460925" y="1027169"/>
                </a:cubicBezTo>
                <a:close/>
                <a:moveTo>
                  <a:pt x="5085408" y="994724"/>
                </a:moveTo>
                <a:cubicBezTo>
                  <a:pt x="5081836" y="994724"/>
                  <a:pt x="5078834" y="994849"/>
                  <a:pt x="5076404" y="995097"/>
                </a:cubicBezTo>
                <a:cubicBezTo>
                  <a:pt x="5073973" y="995345"/>
                  <a:pt x="5072038" y="995742"/>
                  <a:pt x="5070599" y="996287"/>
                </a:cubicBezTo>
                <a:cubicBezTo>
                  <a:pt x="5069161" y="996833"/>
                  <a:pt x="5068168" y="997503"/>
                  <a:pt x="5067623" y="998296"/>
                </a:cubicBezTo>
                <a:cubicBezTo>
                  <a:pt x="5067077" y="999090"/>
                  <a:pt x="5066804" y="999983"/>
                  <a:pt x="5066804" y="1000975"/>
                </a:cubicBezTo>
                <a:lnTo>
                  <a:pt x="5066804" y="1030592"/>
                </a:lnTo>
                <a:lnTo>
                  <a:pt x="5051028" y="1030592"/>
                </a:lnTo>
                <a:cubicBezTo>
                  <a:pt x="5050036" y="1030592"/>
                  <a:pt x="5049168" y="1030840"/>
                  <a:pt x="5048424" y="1031336"/>
                </a:cubicBezTo>
                <a:cubicBezTo>
                  <a:pt x="5047680" y="1031832"/>
                  <a:pt x="5047060" y="1032651"/>
                  <a:pt x="5046564" y="1033792"/>
                </a:cubicBezTo>
                <a:cubicBezTo>
                  <a:pt x="5046067" y="1034933"/>
                  <a:pt x="5045695" y="1036496"/>
                  <a:pt x="5045447" y="1038480"/>
                </a:cubicBezTo>
                <a:cubicBezTo>
                  <a:pt x="5045199" y="1040464"/>
                  <a:pt x="5045075" y="1042895"/>
                  <a:pt x="5045075" y="1045773"/>
                </a:cubicBezTo>
                <a:cubicBezTo>
                  <a:pt x="5045075" y="1051230"/>
                  <a:pt x="5045571" y="1055124"/>
                  <a:pt x="5046564" y="1057456"/>
                </a:cubicBezTo>
                <a:cubicBezTo>
                  <a:pt x="5047556" y="1059787"/>
                  <a:pt x="5048994" y="1060953"/>
                  <a:pt x="5050880" y="1060953"/>
                </a:cubicBezTo>
                <a:lnTo>
                  <a:pt x="5066804" y="1060953"/>
                </a:lnTo>
                <a:lnTo>
                  <a:pt x="5066804" y="1128968"/>
                </a:lnTo>
                <a:cubicBezTo>
                  <a:pt x="5066804" y="1137103"/>
                  <a:pt x="5067648" y="1144148"/>
                  <a:pt x="5069334" y="1150101"/>
                </a:cubicBezTo>
                <a:cubicBezTo>
                  <a:pt x="5071021" y="1156054"/>
                  <a:pt x="5073650" y="1160990"/>
                  <a:pt x="5077222" y="1164910"/>
                </a:cubicBezTo>
                <a:cubicBezTo>
                  <a:pt x="5080794" y="1168829"/>
                  <a:pt x="5085309" y="1171731"/>
                  <a:pt x="5090766" y="1173616"/>
                </a:cubicBezTo>
                <a:cubicBezTo>
                  <a:pt x="5096223" y="1175501"/>
                  <a:pt x="5102672" y="1176444"/>
                  <a:pt x="5110113" y="1176444"/>
                </a:cubicBezTo>
                <a:cubicBezTo>
                  <a:pt x="5112891" y="1176444"/>
                  <a:pt x="5115645" y="1176295"/>
                  <a:pt x="5118373" y="1175997"/>
                </a:cubicBezTo>
                <a:cubicBezTo>
                  <a:pt x="5121102" y="1175700"/>
                  <a:pt x="5123632" y="1175278"/>
                  <a:pt x="5125963" y="1174732"/>
                </a:cubicBezTo>
                <a:cubicBezTo>
                  <a:pt x="5128295" y="1174186"/>
                  <a:pt x="5130329" y="1173542"/>
                  <a:pt x="5132065" y="1172797"/>
                </a:cubicBezTo>
                <a:cubicBezTo>
                  <a:pt x="5133802" y="1172053"/>
                  <a:pt x="5135116" y="1171210"/>
                  <a:pt x="5136009" y="1170267"/>
                </a:cubicBezTo>
                <a:cubicBezTo>
                  <a:pt x="5136902" y="1169325"/>
                  <a:pt x="5137622" y="1167688"/>
                  <a:pt x="5138167" y="1165356"/>
                </a:cubicBezTo>
                <a:cubicBezTo>
                  <a:pt x="5138713" y="1163024"/>
                  <a:pt x="5138986" y="1159676"/>
                  <a:pt x="5138986" y="1155310"/>
                </a:cubicBezTo>
                <a:cubicBezTo>
                  <a:pt x="5138986" y="1152532"/>
                  <a:pt x="5138862" y="1150250"/>
                  <a:pt x="5138614" y="1148464"/>
                </a:cubicBezTo>
                <a:cubicBezTo>
                  <a:pt x="5138366" y="1146678"/>
                  <a:pt x="5138093" y="1145264"/>
                  <a:pt x="5137795" y="1144222"/>
                </a:cubicBezTo>
                <a:cubicBezTo>
                  <a:pt x="5137498" y="1143181"/>
                  <a:pt x="5137076" y="1142486"/>
                  <a:pt x="5136530" y="1142139"/>
                </a:cubicBezTo>
                <a:cubicBezTo>
                  <a:pt x="5135984" y="1141792"/>
                  <a:pt x="5135414" y="1141618"/>
                  <a:pt x="5134819" y="1141618"/>
                </a:cubicBezTo>
                <a:cubicBezTo>
                  <a:pt x="5134124" y="1141618"/>
                  <a:pt x="5133355" y="1141792"/>
                  <a:pt x="5132512" y="1142139"/>
                </a:cubicBezTo>
                <a:cubicBezTo>
                  <a:pt x="5131669" y="1142486"/>
                  <a:pt x="5130627" y="1142883"/>
                  <a:pt x="5129386" y="1143329"/>
                </a:cubicBezTo>
                <a:cubicBezTo>
                  <a:pt x="5128146" y="1143776"/>
                  <a:pt x="5126732" y="1144173"/>
                  <a:pt x="5125145" y="1144520"/>
                </a:cubicBezTo>
                <a:cubicBezTo>
                  <a:pt x="5123557" y="1144867"/>
                  <a:pt x="5121771" y="1145041"/>
                  <a:pt x="5119787" y="1145041"/>
                </a:cubicBezTo>
                <a:cubicBezTo>
                  <a:pt x="5113933" y="1145041"/>
                  <a:pt x="5109865" y="1143230"/>
                  <a:pt x="5107583" y="1139609"/>
                </a:cubicBezTo>
                <a:cubicBezTo>
                  <a:pt x="5105301" y="1135987"/>
                  <a:pt x="5104160" y="1130555"/>
                  <a:pt x="5104160" y="1123312"/>
                </a:cubicBezTo>
                <a:lnTo>
                  <a:pt x="5104160" y="1060953"/>
                </a:lnTo>
                <a:lnTo>
                  <a:pt x="5133182" y="1060953"/>
                </a:lnTo>
                <a:cubicBezTo>
                  <a:pt x="5135067" y="1060953"/>
                  <a:pt x="5136505" y="1059787"/>
                  <a:pt x="5137498" y="1057456"/>
                </a:cubicBezTo>
                <a:cubicBezTo>
                  <a:pt x="5138490" y="1055124"/>
                  <a:pt x="5138986" y="1051230"/>
                  <a:pt x="5138986" y="1045773"/>
                </a:cubicBezTo>
                <a:cubicBezTo>
                  <a:pt x="5138986" y="1042895"/>
                  <a:pt x="5138862" y="1040464"/>
                  <a:pt x="5138614" y="1038480"/>
                </a:cubicBezTo>
                <a:cubicBezTo>
                  <a:pt x="5138366" y="1036496"/>
                  <a:pt x="5137994" y="1034933"/>
                  <a:pt x="5137498" y="1033792"/>
                </a:cubicBezTo>
                <a:cubicBezTo>
                  <a:pt x="5137002" y="1032651"/>
                  <a:pt x="5136381" y="1031832"/>
                  <a:pt x="5135637" y="1031336"/>
                </a:cubicBezTo>
                <a:cubicBezTo>
                  <a:pt x="5134893" y="1030840"/>
                  <a:pt x="5134025" y="1030592"/>
                  <a:pt x="5133033" y="1030592"/>
                </a:cubicBezTo>
                <a:lnTo>
                  <a:pt x="5104160" y="1030592"/>
                </a:lnTo>
                <a:lnTo>
                  <a:pt x="5104160" y="1000975"/>
                </a:lnTo>
                <a:cubicBezTo>
                  <a:pt x="5104160" y="999983"/>
                  <a:pt x="5103862" y="999090"/>
                  <a:pt x="5103267" y="998296"/>
                </a:cubicBezTo>
                <a:cubicBezTo>
                  <a:pt x="5102672" y="997503"/>
                  <a:pt x="5101680" y="996833"/>
                  <a:pt x="5100291" y="996287"/>
                </a:cubicBezTo>
                <a:cubicBezTo>
                  <a:pt x="5098902" y="995742"/>
                  <a:pt x="5096992" y="995345"/>
                  <a:pt x="5094561" y="995097"/>
                </a:cubicBezTo>
                <a:cubicBezTo>
                  <a:pt x="5092130" y="994849"/>
                  <a:pt x="5089079" y="994724"/>
                  <a:pt x="5085408" y="994724"/>
                </a:cubicBezTo>
                <a:close/>
                <a:moveTo>
                  <a:pt x="6392267" y="980883"/>
                </a:moveTo>
                <a:cubicBezTo>
                  <a:pt x="6391275" y="980883"/>
                  <a:pt x="6390432" y="981156"/>
                  <a:pt x="6389737" y="981702"/>
                </a:cubicBezTo>
                <a:cubicBezTo>
                  <a:pt x="6389043" y="982248"/>
                  <a:pt x="6388447" y="983141"/>
                  <a:pt x="6387951" y="984381"/>
                </a:cubicBezTo>
                <a:cubicBezTo>
                  <a:pt x="6387455" y="985621"/>
                  <a:pt x="6387083" y="987283"/>
                  <a:pt x="6386835" y="989367"/>
                </a:cubicBezTo>
                <a:cubicBezTo>
                  <a:pt x="6386587" y="991450"/>
                  <a:pt x="6386463" y="993980"/>
                  <a:pt x="6386463" y="996957"/>
                </a:cubicBezTo>
                <a:cubicBezTo>
                  <a:pt x="6386463" y="999834"/>
                  <a:pt x="6386587" y="1002290"/>
                  <a:pt x="6386835" y="1004324"/>
                </a:cubicBezTo>
                <a:cubicBezTo>
                  <a:pt x="6387083" y="1006358"/>
                  <a:pt x="6387455" y="1007995"/>
                  <a:pt x="6387951" y="1009235"/>
                </a:cubicBezTo>
                <a:cubicBezTo>
                  <a:pt x="6388447" y="1010476"/>
                  <a:pt x="6389043" y="1011393"/>
                  <a:pt x="6389737" y="1011989"/>
                </a:cubicBezTo>
                <a:cubicBezTo>
                  <a:pt x="6390432" y="1012584"/>
                  <a:pt x="6391275" y="1012882"/>
                  <a:pt x="6392267" y="1012882"/>
                </a:cubicBezTo>
                <a:lnTo>
                  <a:pt x="6440488" y="1012882"/>
                </a:lnTo>
                <a:lnTo>
                  <a:pt x="6440488" y="1168109"/>
                </a:lnTo>
                <a:cubicBezTo>
                  <a:pt x="6440488" y="1169101"/>
                  <a:pt x="6440810" y="1169994"/>
                  <a:pt x="6441455" y="1170788"/>
                </a:cubicBezTo>
                <a:cubicBezTo>
                  <a:pt x="6442100" y="1171582"/>
                  <a:pt x="6443167" y="1172227"/>
                  <a:pt x="6444655" y="1172723"/>
                </a:cubicBezTo>
                <a:cubicBezTo>
                  <a:pt x="6446143" y="1173219"/>
                  <a:pt x="6448152" y="1173616"/>
                  <a:pt x="6450682" y="1173914"/>
                </a:cubicBezTo>
                <a:cubicBezTo>
                  <a:pt x="6453213" y="1174211"/>
                  <a:pt x="6456363" y="1174360"/>
                  <a:pt x="6460133" y="1174360"/>
                </a:cubicBezTo>
                <a:cubicBezTo>
                  <a:pt x="6463903" y="1174360"/>
                  <a:pt x="6467054" y="1174211"/>
                  <a:pt x="6469584" y="1173914"/>
                </a:cubicBezTo>
                <a:cubicBezTo>
                  <a:pt x="6472114" y="1173616"/>
                  <a:pt x="6474123" y="1173219"/>
                  <a:pt x="6475611" y="1172723"/>
                </a:cubicBezTo>
                <a:cubicBezTo>
                  <a:pt x="6477099" y="1172227"/>
                  <a:pt x="6478166" y="1171582"/>
                  <a:pt x="6478811" y="1170788"/>
                </a:cubicBezTo>
                <a:cubicBezTo>
                  <a:pt x="6479456" y="1169994"/>
                  <a:pt x="6479778" y="1169101"/>
                  <a:pt x="6479778" y="1168109"/>
                </a:cubicBezTo>
                <a:lnTo>
                  <a:pt x="6479778" y="1012882"/>
                </a:lnTo>
                <a:lnTo>
                  <a:pt x="6527999" y="1012882"/>
                </a:lnTo>
                <a:cubicBezTo>
                  <a:pt x="6528892" y="1012882"/>
                  <a:pt x="6529710" y="1012584"/>
                  <a:pt x="6530454" y="1011989"/>
                </a:cubicBezTo>
                <a:cubicBezTo>
                  <a:pt x="6531198" y="1011393"/>
                  <a:pt x="6531818" y="1010476"/>
                  <a:pt x="6532315" y="1009235"/>
                </a:cubicBezTo>
                <a:cubicBezTo>
                  <a:pt x="6532811" y="1007995"/>
                  <a:pt x="6533183" y="1006358"/>
                  <a:pt x="6533431" y="1004324"/>
                </a:cubicBezTo>
                <a:cubicBezTo>
                  <a:pt x="6533679" y="1002290"/>
                  <a:pt x="6533803" y="999834"/>
                  <a:pt x="6533803" y="996957"/>
                </a:cubicBezTo>
                <a:cubicBezTo>
                  <a:pt x="6533803" y="993980"/>
                  <a:pt x="6533679" y="991450"/>
                  <a:pt x="6533431" y="989367"/>
                </a:cubicBezTo>
                <a:cubicBezTo>
                  <a:pt x="6533183" y="987283"/>
                  <a:pt x="6532811" y="985621"/>
                  <a:pt x="6532315" y="984381"/>
                </a:cubicBezTo>
                <a:cubicBezTo>
                  <a:pt x="6531818" y="983141"/>
                  <a:pt x="6531198" y="982248"/>
                  <a:pt x="6530454" y="981702"/>
                </a:cubicBezTo>
                <a:cubicBezTo>
                  <a:pt x="6529710" y="981156"/>
                  <a:pt x="6528892" y="980883"/>
                  <a:pt x="6527999" y="980883"/>
                </a:cubicBezTo>
                <a:close/>
                <a:moveTo>
                  <a:pt x="6177657" y="979991"/>
                </a:moveTo>
                <a:cubicBezTo>
                  <a:pt x="6173887" y="979991"/>
                  <a:pt x="6170762" y="980139"/>
                  <a:pt x="6168281" y="980437"/>
                </a:cubicBezTo>
                <a:cubicBezTo>
                  <a:pt x="6165801" y="980735"/>
                  <a:pt x="6163791" y="981132"/>
                  <a:pt x="6162254" y="981628"/>
                </a:cubicBezTo>
                <a:cubicBezTo>
                  <a:pt x="6160716" y="982124"/>
                  <a:pt x="6159624" y="982769"/>
                  <a:pt x="6158979" y="983562"/>
                </a:cubicBezTo>
                <a:cubicBezTo>
                  <a:pt x="6158334" y="984356"/>
                  <a:pt x="6158012" y="985249"/>
                  <a:pt x="6158012" y="986241"/>
                </a:cubicBezTo>
                <a:lnTo>
                  <a:pt x="6158012" y="1168109"/>
                </a:lnTo>
                <a:cubicBezTo>
                  <a:pt x="6158012" y="1169101"/>
                  <a:pt x="6158334" y="1169994"/>
                  <a:pt x="6158979" y="1170788"/>
                </a:cubicBezTo>
                <a:cubicBezTo>
                  <a:pt x="6159624" y="1171582"/>
                  <a:pt x="6160691" y="1172227"/>
                  <a:pt x="6162179" y="1172723"/>
                </a:cubicBezTo>
                <a:cubicBezTo>
                  <a:pt x="6163667" y="1173219"/>
                  <a:pt x="6165677" y="1173616"/>
                  <a:pt x="6168207" y="1173914"/>
                </a:cubicBezTo>
                <a:cubicBezTo>
                  <a:pt x="6170737" y="1174211"/>
                  <a:pt x="6173887" y="1174360"/>
                  <a:pt x="6177657" y="1174360"/>
                </a:cubicBezTo>
                <a:cubicBezTo>
                  <a:pt x="6181527" y="1174360"/>
                  <a:pt x="6184702" y="1174211"/>
                  <a:pt x="6187182" y="1173914"/>
                </a:cubicBezTo>
                <a:cubicBezTo>
                  <a:pt x="6189663" y="1173616"/>
                  <a:pt x="6191647" y="1173219"/>
                  <a:pt x="6193135" y="1172723"/>
                </a:cubicBezTo>
                <a:cubicBezTo>
                  <a:pt x="6194624" y="1172227"/>
                  <a:pt x="6195690" y="1171582"/>
                  <a:pt x="6196335" y="1170788"/>
                </a:cubicBezTo>
                <a:cubicBezTo>
                  <a:pt x="6196980" y="1169994"/>
                  <a:pt x="6197303" y="1169101"/>
                  <a:pt x="6197303" y="1168109"/>
                </a:cubicBezTo>
                <a:lnTo>
                  <a:pt x="6197303" y="986241"/>
                </a:lnTo>
                <a:cubicBezTo>
                  <a:pt x="6197303" y="985249"/>
                  <a:pt x="6196980" y="984356"/>
                  <a:pt x="6196335" y="983562"/>
                </a:cubicBezTo>
                <a:cubicBezTo>
                  <a:pt x="6195690" y="982769"/>
                  <a:pt x="6194624" y="982124"/>
                  <a:pt x="6193135" y="981628"/>
                </a:cubicBezTo>
                <a:cubicBezTo>
                  <a:pt x="6191647" y="981132"/>
                  <a:pt x="6189663" y="980735"/>
                  <a:pt x="6187182" y="980437"/>
                </a:cubicBezTo>
                <a:cubicBezTo>
                  <a:pt x="6184702" y="980139"/>
                  <a:pt x="6181527" y="979991"/>
                  <a:pt x="6177657" y="979991"/>
                </a:cubicBezTo>
                <a:close/>
                <a:moveTo>
                  <a:pt x="4320282" y="979991"/>
                </a:moveTo>
                <a:cubicBezTo>
                  <a:pt x="4316512" y="979991"/>
                  <a:pt x="4313387" y="980139"/>
                  <a:pt x="4310906" y="980437"/>
                </a:cubicBezTo>
                <a:cubicBezTo>
                  <a:pt x="4308426" y="980735"/>
                  <a:pt x="4306417" y="981132"/>
                  <a:pt x="4304879" y="981628"/>
                </a:cubicBezTo>
                <a:cubicBezTo>
                  <a:pt x="4303341" y="982124"/>
                  <a:pt x="4302249" y="982769"/>
                  <a:pt x="4301604" y="983562"/>
                </a:cubicBezTo>
                <a:cubicBezTo>
                  <a:pt x="4300959" y="984356"/>
                  <a:pt x="4300637" y="985249"/>
                  <a:pt x="4300637" y="986241"/>
                </a:cubicBezTo>
                <a:lnTo>
                  <a:pt x="4300637" y="1168109"/>
                </a:lnTo>
                <a:cubicBezTo>
                  <a:pt x="4300637" y="1169101"/>
                  <a:pt x="4300959" y="1169994"/>
                  <a:pt x="4301604" y="1170788"/>
                </a:cubicBezTo>
                <a:cubicBezTo>
                  <a:pt x="4302249" y="1171582"/>
                  <a:pt x="4303316" y="1172227"/>
                  <a:pt x="4304804" y="1172723"/>
                </a:cubicBezTo>
                <a:cubicBezTo>
                  <a:pt x="4306293" y="1173219"/>
                  <a:pt x="4308302" y="1173616"/>
                  <a:pt x="4310832" y="1173914"/>
                </a:cubicBezTo>
                <a:cubicBezTo>
                  <a:pt x="4313362" y="1174211"/>
                  <a:pt x="4316512" y="1174360"/>
                  <a:pt x="4320282" y="1174360"/>
                </a:cubicBezTo>
                <a:cubicBezTo>
                  <a:pt x="4324152" y="1174360"/>
                  <a:pt x="4327327" y="1174211"/>
                  <a:pt x="4329807" y="1173914"/>
                </a:cubicBezTo>
                <a:cubicBezTo>
                  <a:pt x="4332288" y="1173616"/>
                  <a:pt x="4334272" y="1173219"/>
                  <a:pt x="4335760" y="1172723"/>
                </a:cubicBezTo>
                <a:cubicBezTo>
                  <a:pt x="4337249" y="1172227"/>
                  <a:pt x="4338315" y="1171582"/>
                  <a:pt x="4338960" y="1170788"/>
                </a:cubicBezTo>
                <a:cubicBezTo>
                  <a:pt x="4339605" y="1169994"/>
                  <a:pt x="4339928" y="1169101"/>
                  <a:pt x="4339928" y="1168109"/>
                </a:cubicBezTo>
                <a:lnTo>
                  <a:pt x="4339928" y="986241"/>
                </a:lnTo>
                <a:cubicBezTo>
                  <a:pt x="4339928" y="985249"/>
                  <a:pt x="4339605" y="984356"/>
                  <a:pt x="4338960" y="983562"/>
                </a:cubicBezTo>
                <a:cubicBezTo>
                  <a:pt x="4338315" y="982769"/>
                  <a:pt x="4337249" y="982124"/>
                  <a:pt x="4335760" y="981628"/>
                </a:cubicBezTo>
                <a:cubicBezTo>
                  <a:pt x="4334272" y="981132"/>
                  <a:pt x="4332288" y="980735"/>
                  <a:pt x="4329807" y="980437"/>
                </a:cubicBezTo>
                <a:cubicBezTo>
                  <a:pt x="4327327" y="980139"/>
                  <a:pt x="4324152" y="979991"/>
                  <a:pt x="4320282" y="979991"/>
                </a:cubicBezTo>
                <a:close/>
                <a:moveTo>
                  <a:pt x="6323806" y="977758"/>
                </a:moveTo>
                <a:cubicBezTo>
                  <a:pt x="6310610" y="977758"/>
                  <a:pt x="6298530" y="979991"/>
                  <a:pt x="6287567" y="984455"/>
                </a:cubicBezTo>
                <a:cubicBezTo>
                  <a:pt x="6276603" y="988920"/>
                  <a:pt x="6267202" y="995469"/>
                  <a:pt x="6259364" y="1004101"/>
                </a:cubicBezTo>
                <a:cubicBezTo>
                  <a:pt x="6251526" y="1012733"/>
                  <a:pt x="6245424" y="1023399"/>
                  <a:pt x="6241058" y="1036099"/>
                </a:cubicBezTo>
                <a:cubicBezTo>
                  <a:pt x="6236692" y="1048799"/>
                  <a:pt x="6234510" y="1063334"/>
                  <a:pt x="6234510" y="1079705"/>
                </a:cubicBezTo>
                <a:cubicBezTo>
                  <a:pt x="6234510" y="1095779"/>
                  <a:pt x="6236494" y="1109868"/>
                  <a:pt x="6240463" y="1121973"/>
                </a:cubicBezTo>
                <a:cubicBezTo>
                  <a:pt x="6244432" y="1134077"/>
                  <a:pt x="6250137" y="1144173"/>
                  <a:pt x="6257578" y="1152259"/>
                </a:cubicBezTo>
                <a:cubicBezTo>
                  <a:pt x="6265019" y="1160345"/>
                  <a:pt x="6274048" y="1166423"/>
                  <a:pt x="6284665" y="1170491"/>
                </a:cubicBezTo>
                <a:cubicBezTo>
                  <a:pt x="6295281" y="1174558"/>
                  <a:pt x="6307187" y="1176593"/>
                  <a:pt x="6320383" y="1176593"/>
                </a:cubicBezTo>
                <a:cubicBezTo>
                  <a:pt x="6327130" y="1176593"/>
                  <a:pt x="6333406" y="1176047"/>
                  <a:pt x="6339210" y="1174955"/>
                </a:cubicBezTo>
                <a:cubicBezTo>
                  <a:pt x="6345014" y="1173864"/>
                  <a:pt x="6350174" y="1172500"/>
                  <a:pt x="6354688" y="1170863"/>
                </a:cubicBezTo>
                <a:cubicBezTo>
                  <a:pt x="6359203" y="1169226"/>
                  <a:pt x="6363023" y="1167514"/>
                  <a:pt x="6366148" y="1165728"/>
                </a:cubicBezTo>
                <a:cubicBezTo>
                  <a:pt x="6369273" y="1163942"/>
                  <a:pt x="6371382" y="1162479"/>
                  <a:pt x="6372473" y="1161338"/>
                </a:cubicBezTo>
                <a:cubicBezTo>
                  <a:pt x="6373564" y="1160197"/>
                  <a:pt x="6374358" y="1159180"/>
                  <a:pt x="6374855" y="1158287"/>
                </a:cubicBezTo>
                <a:cubicBezTo>
                  <a:pt x="6375350" y="1157394"/>
                  <a:pt x="6375747" y="1156327"/>
                  <a:pt x="6376045" y="1155087"/>
                </a:cubicBezTo>
                <a:cubicBezTo>
                  <a:pt x="6376343" y="1153847"/>
                  <a:pt x="6376566" y="1152358"/>
                  <a:pt x="6376715" y="1150622"/>
                </a:cubicBezTo>
                <a:cubicBezTo>
                  <a:pt x="6376864" y="1148886"/>
                  <a:pt x="6376938" y="1146777"/>
                  <a:pt x="6376938" y="1144297"/>
                </a:cubicBezTo>
                <a:cubicBezTo>
                  <a:pt x="6376938" y="1140725"/>
                  <a:pt x="6376839" y="1137872"/>
                  <a:pt x="6376640" y="1135739"/>
                </a:cubicBezTo>
                <a:cubicBezTo>
                  <a:pt x="6376442" y="1133606"/>
                  <a:pt x="6376144" y="1131944"/>
                  <a:pt x="6375747" y="1130753"/>
                </a:cubicBezTo>
                <a:cubicBezTo>
                  <a:pt x="6375350" y="1129563"/>
                  <a:pt x="6374855" y="1128769"/>
                  <a:pt x="6374259" y="1128372"/>
                </a:cubicBezTo>
                <a:cubicBezTo>
                  <a:pt x="6373664" y="1127975"/>
                  <a:pt x="6372870" y="1127777"/>
                  <a:pt x="6371878" y="1127777"/>
                </a:cubicBezTo>
                <a:cubicBezTo>
                  <a:pt x="6370588" y="1127777"/>
                  <a:pt x="6368777" y="1128571"/>
                  <a:pt x="6366446" y="1130158"/>
                </a:cubicBezTo>
                <a:cubicBezTo>
                  <a:pt x="6364114" y="1131746"/>
                  <a:pt x="6361137" y="1133532"/>
                  <a:pt x="6357516" y="1135516"/>
                </a:cubicBezTo>
                <a:cubicBezTo>
                  <a:pt x="6353894" y="1137500"/>
                  <a:pt x="6349554" y="1139311"/>
                  <a:pt x="6344494" y="1140948"/>
                </a:cubicBezTo>
                <a:cubicBezTo>
                  <a:pt x="6339433" y="1142585"/>
                  <a:pt x="6333431" y="1143404"/>
                  <a:pt x="6326485" y="1143404"/>
                </a:cubicBezTo>
                <a:cubicBezTo>
                  <a:pt x="6318845" y="1143404"/>
                  <a:pt x="6311975" y="1142089"/>
                  <a:pt x="6305873" y="1139460"/>
                </a:cubicBezTo>
                <a:cubicBezTo>
                  <a:pt x="6299771" y="1136831"/>
                  <a:pt x="6294562" y="1132837"/>
                  <a:pt x="6290246" y="1127479"/>
                </a:cubicBezTo>
                <a:cubicBezTo>
                  <a:pt x="6285930" y="1122121"/>
                  <a:pt x="6282606" y="1115300"/>
                  <a:pt x="6280274" y="1107015"/>
                </a:cubicBezTo>
                <a:cubicBezTo>
                  <a:pt x="6277943" y="1098731"/>
                  <a:pt x="6276777" y="1088933"/>
                  <a:pt x="6276777" y="1077622"/>
                </a:cubicBezTo>
                <a:cubicBezTo>
                  <a:pt x="6276777" y="1067303"/>
                  <a:pt x="6277868" y="1058026"/>
                  <a:pt x="6280051" y="1049791"/>
                </a:cubicBezTo>
                <a:cubicBezTo>
                  <a:pt x="6282234" y="1041556"/>
                  <a:pt x="6285434" y="1034536"/>
                  <a:pt x="6289650" y="1028732"/>
                </a:cubicBezTo>
                <a:cubicBezTo>
                  <a:pt x="6293867" y="1022927"/>
                  <a:pt x="6298977" y="1018463"/>
                  <a:pt x="6304980" y="1015337"/>
                </a:cubicBezTo>
                <a:cubicBezTo>
                  <a:pt x="6310982" y="1012212"/>
                  <a:pt x="6317804" y="1010649"/>
                  <a:pt x="6325444" y="1010649"/>
                </a:cubicBezTo>
                <a:cubicBezTo>
                  <a:pt x="6332389" y="1010649"/>
                  <a:pt x="6338367" y="1011517"/>
                  <a:pt x="6343377" y="1013254"/>
                </a:cubicBezTo>
                <a:cubicBezTo>
                  <a:pt x="6348388" y="1014990"/>
                  <a:pt x="6352704" y="1016925"/>
                  <a:pt x="6356325" y="1019058"/>
                </a:cubicBezTo>
                <a:cubicBezTo>
                  <a:pt x="6359947" y="1021191"/>
                  <a:pt x="6362899" y="1023126"/>
                  <a:pt x="6365181" y="1024862"/>
                </a:cubicBezTo>
                <a:cubicBezTo>
                  <a:pt x="6367463" y="1026599"/>
                  <a:pt x="6369348" y="1027467"/>
                  <a:pt x="6370836" y="1027467"/>
                </a:cubicBezTo>
                <a:cubicBezTo>
                  <a:pt x="6371729" y="1027467"/>
                  <a:pt x="6372523" y="1027169"/>
                  <a:pt x="6373217" y="1026574"/>
                </a:cubicBezTo>
                <a:cubicBezTo>
                  <a:pt x="6373912" y="1025978"/>
                  <a:pt x="6374507" y="1025036"/>
                  <a:pt x="6375003" y="1023746"/>
                </a:cubicBezTo>
                <a:cubicBezTo>
                  <a:pt x="6375499" y="1022456"/>
                  <a:pt x="6375847" y="1020769"/>
                  <a:pt x="6376045" y="1018686"/>
                </a:cubicBezTo>
                <a:cubicBezTo>
                  <a:pt x="6376243" y="1016602"/>
                  <a:pt x="6376343" y="1014072"/>
                  <a:pt x="6376343" y="1011096"/>
                </a:cubicBezTo>
                <a:cubicBezTo>
                  <a:pt x="6376343" y="1008318"/>
                  <a:pt x="6376268" y="1005986"/>
                  <a:pt x="6376120" y="1004101"/>
                </a:cubicBezTo>
                <a:cubicBezTo>
                  <a:pt x="6375971" y="1002216"/>
                  <a:pt x="6375747" y="1000578"/>
                  <a:pt x="6375450" y="999189"/>
                </a:cubicBezTo>
                <a:cubicBezTo>
                  <a:pt x="6375152" y="997800"/>
                  <a:pt x="6374755" y="996659"/>
                  <a:pt x="6374259" y="995766"/>
                </a:cubicBezTo>
                <a:cubicBezTo>
                  <a:pt x="6373763" y="994873"/>
                  <a:pt x="6372845" y="993757"/>
                  <a:pt x="6371506" y="992418"/>
                </a:cubicBezTo>
                <a:cubicBezTo>
                  <a:pt x="6370166" y="991078"/>
                  <a:pt x="6367810" y="989466"/>
                  <a:pt x="6364437" y="987581"/>
                </a:cubicBezTo>
                <a:cubicBezTo>
                  <a:pt x="6361063" y="985696"/>
                  <a:pt x="6357268" y="984034"/>
                  <a:pt x="6353051" y="982595"/>
                </a:cubicBezTo>
                <a:cubicBezTo>
                  <a:pt x="6348834" y="981156"/>
                  <a:pt x="6344245" y="979991"/>
                  <a:pt x="6339285" y="979098"/>
                </a:cubicBezTo>
                <a:cubicBezTo>
                  <a:pt x="6334324" y="978205"/>
                  <a:pt x="6329164" y="977758"/>
                  <a:pt x="6323806" y="977758"/>
                </a:cubicBezTo>
                <a:close/>
                <a:moveTo>
                  <a:pt x="6047730" y="965108"/>
                </a:moveTo>
                <a:cubicBezTo>
                  <a:pt x="6039694" y="965108"/>
                  <a:pt x="6032724" y="966249"/>
                  <a:pt x="6026820" y="968531"/>
                </a:cubicBezTo>
                <a:cubicBezTo>
                  <a:pt x="6020916" y="970813"/>
                  <a:pt x="6016055" y="974211"/>
                  <a:pt x="6012235" y="978725"/>
                </a:cubicBezTo>
                <a:cubicBezTo>
                  <a:pt x="6008415" y="983240"/>
                  <a:pt x="6005612" y="988895"/>
                  <a:pt x="6003826" y="995692"/>
                </a:cubicBezTo>
                <a:cubicBezTo>
                  <a:pt x="6002040" y="1002488"/>
                  <a:pt x="6001147" y="1010401"/>
                  <a:pt x="6001147" y="1019430"/>
                </a:cubicBezTo>
                <a:lnTo>
                  <a:pt x="6001147" y="1030592"/>
                </a:lnTo>
                <a:lnTo>
                  <a:pt x="5984627" y="1030592"/>
                </a:lnTo>
                <a:cubicBezTo>
                  <a:pt x="5983635" y="1030592"/>
                  <a:pt x="5982767" y="1030840"/>
                  <a:pt x="5982023" y="1031336"/>
                </a:cubicBezTo>
                <a:cubicBezTo>
                  <a:pt x="5981279" y="1031832"/>
                  <a:pt x="5980683" y="1032651"/>
                  <a:pt x="5980237" y="1033792"/>
                </a:cubicBezTo>
                <a:cubicBezTo>
                  <a:pt x="5979790" y="1034933"/>
                  <a:pt x="5979443" y="1036496"/>
                  <a:pt x="5979195" y="1038480"/>
                </a:cubicBezTo>
                <a:cubicBezTo>
                  <a:pt x="5978947" y="1040464"/>
                  <a:pt x="5978823" y="1042895"/>
                  <a:pt x="5978823" y="1045773"/>
                </a:cubicBezTo>
                <a:cubicBezTo>
                  <a:pt x="5978823" y="1051230"/>
                  <a:pt x="5979294" y="1055124"/>
                  <a:pt x="5980237" y="1057456"/>
                </a:cubicBezTo>
                <a:cubicBezTo>
                  <a:pt x="5981179" y="1059787"/>
                  <a:pt x="5982593" y="1060953"/>
                  <a:pt x="5984478" y="1060953"/>
                </a:cubicBezTo>
                <a:lnTo>
                  <a:pt x="6001147" y="1060953"/>
                </a:lnTo>
                <a:lnTo>
                  <a:pt x="6001147" y="1168407"/>
                </a:lnTo>
                <a:cubicBezTo>
                  <a:pt x="6001147" y="1169399"/>
                  <a:pt x="6001420" y="1170267"/>
                  <a:pt x="6001966" y="1171011"/>
                </a:cubicBezTo>
                <a:cubicBezTo>
                  <a:pt x="6002511" y="1171756"/>
                  <a:pt x="6003504" y="1172376"/>
                  <a:pt x="6004942" y="1172872"/>
                </a:cubicBezTo>
                <a:cubicBezTo>
                  <a:pt x="6006381" y="1173368"/>
                  <a:pt x="6008316" y="1173740"/>
                  <a:pt x="6010747" y="1173988"/>
                </a:cubicBezTo>
                <a:cubicBezTo>
                  <a:pt x="6013177" y="1174236"/>
                  <a:pt x="6016179" y="1174360"/>
                  <a:pt x="6019751" y="1174360"/>
                </a:cubicBezTo>
                <a:cubicBezTo>
                  <a:pt x="6023322" y="1174360"/>
                  <a:pt x="6026349" y="1174236"/>
                  <a:pt x="6028829" y="1173988"/>
                </a:cubicBezTo>
                <a:cubicBezTo>
                  <a:pt x="6031310" y="1173740"/>
                  <a:pt x="6033244" y="1173368"/>
                  <a:pt x="6034633" y="1172872"/>
                </a:cubicBezTo>
                <a:cubicBezTo>
                  <a:pt x="6036022" y="1172376"/>
                  <a:pt x="6037015" y="1171756"/>
                  <a:pt x="6037610" y="1171011"/>
                </a:cubicBezTo>
                <a:cubicBezTo>
                  <a:pt x="6038205" y="1170267"/>
                  <a:pt x="6038503" y="1169399"/>
                  <a:pt x="6038503" y="1168407"/>
                </a:cubicBezTo>
                <a:lnTo>
                  <a:pt x="6038503" y="1060953"/>
                </a:lnTo>
                <a:lnTo>
                  <a:pt x="6062762" y="1060953"/>
                </a:lnTo>
                <a:cubicBezTo>
                  <a:pt x="6064647" y="1060953"/>
                  <a:pt x="6066086" y="1059787"/>
                  <a:pt x="6067078" y="1057456"/>
                </a:cubicBezTo>
                <a:cubicBezTo>
                  <a:pt x="6068070" y="1055124"/>
                  <a:pt x="6068566" y="1051230"/>
                  <a:pt x="6068566" y="1045773"/>
                </a:cubicBezTo>
                <a:cubicBezTo>
                  <a:pt x="6068566" y="1042895"/>
                  <a:pt x="6068442" y="1040464"/>
                  <a:pt x="6068194" y="1038480"/>
                </a:cubicBezTo>
                <a:cubicBezTo>
                  <a:pt x="6067946" y="1036496"/>
                  <a:pt x="6067574" y="1034933"/>
                  <a:pt x="6067078" y="1033792"/>
                </a:cubicBezTo>
                <a:cubicBezTo>
                  <a:pt x="6066582" y="1032651"/>
                  <a:pt x="6065962" y="1031832"/>
                  <a:pt x="6065218" y="1031336"/>
                </a:cubicBezTo>
                <a:cubicBezTo>
                  <a:pt x="6064473" y="1030840"/>
                  <a:pt x="6063655" y="1030592"/>
                  <a:pt x="6062762" y="1030592"/>
                </a:cubicBezTo>
                <a:lnTo>
                  <a:pt x="6038503" y="1030592"/>
                </a:lnTo>
                <a:lnTo>
                  <a:pt x="6038503" y="1018388"/>
                </a:lnTo>
                <a:cubicBezTo>
                  <a:pt x="6038503" y="1014122"/>
                  <a:pt x="6038801" y="1010525"/>
                  <a:pt x="6039396" y="1007598"/>
                </a:cubicBezTo>
                <a:cubicBezTo>
                  <a:pt x="6039991" y="1004671"/>
                  <a:pt x="6040934" y="1002290"/>
                  <a:pt x="6042224" y="1000454"/>
                </a:cubicBezTo>
                <a:cubicBezTo>
                  <a:pt x="6043514" y="998619"/>
                  <a:pt x="6045126" y="997279"/>
                  <a:pt x="6047061" y="996436"/>
                </a:cubicBezTo>
                <a:cubicBezTo>
                  <a:pt x="6048995" y="995593"/>
                  <a:pt x="6051302" y="995171"/>
                  <a:pt x="6053981" y="995171"/>
                </a:cubicBezTo>
                <a:cubicBezTo>
                  <a:pt x="6056263" y="995171"/>
                  <a:pt x="6058248" y="995345"/>
                  <a:pt x="6059934" y="995692"/>
                </a:cubicBezTo>
                <a:cubicBezTo>
                  <a:pt x="6061621" y="996039"/>
                  <a:pt x="6063084" y="996411"/>
                  <a:pt x="6064325" y="996808"/>
                </a:cubicBezTo>
                <a:cubicBezTo>
                  <a:pt x="6065565" y="997205"/>
                  <a:pt x="6066607" y="997577"/>
                  <a:pt x="6067450" y="997924"/>
                </a:cubicBezTo>
                <a:cubicBezTo>
                  <a:pt x="6068293" y="998272"/>
                  <a:pt x="6069062" y="998445"/>
                  <a:pt x="6069757" y="998445"/>
                </a:cubicBezTo>
                <a:cubicBezTo>
                  <a:pt x="6070352" y="998445"/>
                  <a:pt x="6070898" y="998272"/>
                  <a:pt x="6071394" y="997924"/>
                </a:cubicBezTo>
                <a:cubicBezTo>
                  <a:pt x="6071890" y="997577"/>
                  <a:pt x="6072337" y="996932"/>
                  <a:pt x="6072733" y="995990"/>
                </a:cubicBezTo>
                <a:cubicBezTo>
                  <a:pt x="6073130" y="995047"/>
                  <a:pt x="6073428" y="993708"/>
                  <a:pt x="6073626" y="991971"/>
                </a:cubicBezTo>
                <a:cubicBezTo>
                  <a:pt x="6073825" y="990235"/>
                  <a:pt x="6073924" y="987928"/>
                  <a:pt x="6073924" y="985051"/>
                </a:cubicBezTo>
                <a:cubicBezTo>
                  <a:pt x="6073924" y="982173"/>
                  <a:pt x="6073825" y="979767"/>
                  <a:pt x="6073626" y="977833"/>
                </a:cubicBezTo>
                <a:cubicBezTo>
                  <a:pt x="6073428" y="975898"/>
                  <a:pt x="6073106" y="974310"/>
                  <a:pt x="6072659" y="973070"/>
                </a:cubicBezTo>
                <a:cubicBezTo>
                  <a:pt x="6072213" y="971830"/>
                  <a:pt x="6071642" y="970887"/>
                  <a:pt x="6070947" y="970242"/>
                </a:cubicBezTo>
                <a:cubicBezTo>
                  <a:pt x="6070253" y="969597"/>
                  <a:pt x="6068913" y="968903"/>
                  <a:pt x="6066929" y="968159"/>
                </a:cubicBezTo>
                <a:cubicBezTo>
                  <a:pt x="6064945" y="967415"/>
                  <a:pt x="6062216" y="966720"/>
                  <a:pt x="6058744" y="966075"/>
                </a:cubicBezTo>
                <a:cubicBezTo>
                  <a:pt x="6055271" y="965430"/>
                  <a:pt x="6051600" y="965108"/>
                  <a:pt x="6047730" y="965108"/>
                </a:cubicBezTo>
                <a:close/>
                <a:moveTo>
                  <a:pt x="3990628" y="667005"/>
                </a:moveTo>
                <a:cubicBezTo>
                  <a:pt x="3980309" y="667005"/>
                  <a:pt x="3971454" y="670676"/>
                  <a:pt x="3964062" y="678018"/>
                </a:cubicBezTo>
                <a:cubicBezTo>
                  <a:pt x="3956670" y="685360"/>
                  <a:pt x="3952975" y="694241"/>
                  <a:pt x="3952975" y="704658"/>
                </a:cubicBezTo>
                <a:cubicBezTo>
                  <a:pt x="3952975" y="715076"/>
                  <a:pt x="3956670" y="723981"/>
                  <a:pt x="3964062" y="731373"/>
                </a:cubicBezTo>
                <a:cubicBezTo>
                  <a:pt x="3971454" y="738765"/>
                  <a:pt x="3980309" y="742461"/>
                  <a:pt x="3990628" y="742461"/>
                </a:cubicBezTo>
                <a:cubicBezTo>
                  <a:pt x="4001046" y="742461"/>
                  <a:pt x="4009951" y="738765"/>
                  <a:pt x="4017343" y="731373"/>
                </a:cubicBezTo>
                <a:cubicBezTo>
                  <a:pt x="4024734" y="723981"/>
                  <a:pt x="4028430" y="715076"/>
                  <a:pt x="4028430" y="704658"/>
                </a:cubicBezTo>
                <a:cubicBezTo>
                  <a:pt x="4028430" y="694241"/>
                  <a:pt x="4024734" y="685360"/>
                  <a:pt x="4017343" y="678018"/>
                </a:cubicBezTo>
                <a:cubicBezTo>
                  <a:pt x="4009951" y="670676"/>
                  <a:pt x="4001046" y="667005"/>
                  <a:pt x="3990628" y="667005"/>
                </a:cubicBezTo>
                <a:close/>
                <a:moveTo>
                  <a:pt x="4339630" y="649592"/>
                </a:moveTo>
                <a:lnTo>
                  <a:pt x="4359424" y="649592"/>
                </a:lnTo>
                <a:cubicBezTo>
                  <a:pt x="4371430" y="649592"/>
                  <a:pt x="4381128" y="651204"/>
                  <a:pt x="4388520" y="654429"/>
                </a:cubicBezTo>
                <a:cubicBezTo>
                  <a:pt x="4395912" y="657654"/>
                  <a:pt x="4401964" y="662143"/>
                  <a:pt x="4406677" y="667898"/>
                </a:cubicBezTo>
                <a:cubicBezTo>
                  <a:pt x="4411390" y="673653"/>
                  <a:pt x="4414813" y="680449"/>
                  <a:pt x="4416946" y="688287"/>
                </a:cubicBezTo>
                <a:cubicBezTo>
                  <a:pt x="4419079" y="696126"/>
                  <a:pt x="4420146" y="704609"/>
                  <a:pt x="4420146" y="713737"/>
                </a:cubicBezTo>
                <a:cubicBezTo>
                  <a:pt x="4420146" y="724849"/>
                  <a:pt x="4418931" y="734573"/>
                  <a:pt x="4416500" y="742907"/>
                </a:cubicBezTo>
                <a:cubicBezTo>
                  <a:pt x="4414069" y="751242"/>
                  <a:pt x="4410398" y="758212"/>
                  <a:pt x="4405486" y="763818"/>
                </a:cubicBezTo>
                <a:cubicBezTo>
                  <a:pt x="4400575" y="769424"/>
                  <a:pt x="4394448" y="773616"/>
                  <a:pt x="4387106" y="776394"/>
                </a:cubicBezTo>
                <a:cubicBezTo>
                  <a:pt x="4379764" y="779172"/>
                  <a:pt x="4370735" y="780561"/>
                  <a:pt x="4360019" y="780561"/>
                </a:cubicBezTo>
                <a:lnTo>
                  <a:pt x="4339630" y="780561"/>
                </a:lnTo>
                <a:close/>
                <a:moveTo>
                  <a:pt x="5478612" y="647657"/>
                </a:moveTo>
                <a:cubicBezTo>
                  <a:pt x="5488137" y="647657"/>
                  <a:pt x="5496074" y="649270"/>
                  <a:pt x="5502424" y="652494"/>
                </a:cubicBezTo>
                <a:cubicBezTo>
                  <a:pt x="5508774" y="655719"/>
                  <a:pt x="5513859" y="660283"/>
                  <a:pt x="5517679" y="666186"/>
                </a:cubicBezTo>
                <a:cubicBezTo>
                  <a:pt x="5521499" y="672090"/>
                  <a:pt x="5524203" y="679184"/>
                  <a:pt x="5525790" y="687469"/>
                </a:cubicBezTo>
                <a:cubicBezTo>
                  <a:pt x="5527378" y="695754"/>
                  <a:pt x="5528171" y="704956"/>
                  <a:pt x="5528171" y="715076"/>
                </a:cubicBezTo>
                <a:cubicBezTo>
                  <a:pt x="5528171" y="724304"/>
                  <a:pt x="5527353" y="733010"/>
                  <a:pt x="5525716" y="741196"/>
                </a:cubicBezTo>
                <a:cubicBezTo>
                  <a:pt x="5524079" y="749381"/>
                  <a:pt x="5521276" y="756550"/>
                  <a:pt x="5517307" y="762701"/>
                </a:cubicBezTo>
                <a:cubicBezTo>
                  <a:pt x="5513338" y="768853"/>
                  <a:pt x="5508129" y="773715"/>
                  <a:pt x="5501680" y="777287"/>
                </a:cubicBezTo>
                <a:cubicBezTo>
                  <a:pt x="5495231" y="780858"/>
                  <a:pt x="5487194" y="782644"/>
                  <a:pt x="5477570" y="782644"/>
                </a:cubicBezTo>
                <a:cubicBezTo>
                  <a:pt x="5467946" y="782644"/>
                  <a:pt x="5459958" y="781082"/>
                  <a:pt x="5453608" y="777956"/>
                </a:cubicBezTo>
                <a:cubicBezTo>
                  <a:pt x="5447258" y="774831"/>
                  <a:pt x="5442198" y="770292"/>
                  <a:pt x="5438428" y="764339"/>
                </a:cubicBezTo>
                <a:cubicBezTo>
                  <a:pt x="5434658" y="758385"/>
                  <a:pt x="5431979" y="751217"/>
                  <a:pt x="5430391" y="742833"/>
                </a:cubicBezTo>
                <a:cubicBezTo>
                  <a:pt x="5428804" y="734449"/>
                  <a:pt x="5428010" y="724998"/>
                  <a:pt x="5428010" y="714481"/>
                </a:cubicBezTo>
                <a:cubicBezTo>
                  <a:pt x="5428010" y="705452"/>
                  <a:pt x="5428829" y="696895"/>
                  <a:pt x="5430466" y="688808"/>
                </a:cubicBezTo>
                <a:cubicBezTo>
                  <a:pt x="5432103" y="680722"/>
                  <a:pt x="5434906" y="673653"/>
                  <a:pt x="5438875" y="667600"/>
                </a:cubicBezTo>
                <a:cubicBezTo>
                  <a:pt x="5442843" y="661548"/>
                  <a:pt x="5448052" y="656711"/>
                  <a:pt x="5454501" y="653090"/>
                </a:cubicBezTo>
                <a:cubicBezTo>
                  <a:pt x="5460951" y="649468"/>
                  <a:pt x="5468987" y="647657"/>
                  <a:pt x="5478612" y="647657"/>
                </a:cubicBezTo>
                <a:close/>
                <a:moveTo>
                  <a:pt x="1492697" y="645325"/>
                </a:moveTo>
                <a:lnTo>
                  <a:pt x="1508851" y="645325"/>
                </a:lnTo>
                <a:cubicBezTo>
                  <a:pt x="1522059" y="645325"/>
                  <a:pt x="1532371" y="648474"/>
                  <a:pt x="1539788" y="654774"/>
                </a:cubicBezTo>
                <a:cubicBezTo>
                  <a:pt x="1547205" y="661073"/>
                  <a:pt x="1550913" y="670217"/>
                  <a:pt x="1550913" y="682206"/>
                </a:cubicBezTo>
                <a:cubicBezTo>
                  <a:pt x="1550913" y="685660"/>
                  <a:pt x="1550609" y="689419"/>
                  <a:pt x="1549999" y="693483"/>
                </a:cubicBezTo>
                <a:cubicBezTo>
                  <a:pt x="1547357" y="708926"/>
                  <a:pt x="1540804" y="720814"/>
                  <a:pt x="1530340" y="729145"/>
                </a:cubicBezTo>
                <a:cubicBezTo>
                  <a:pt x="1519875" y="737476"/>
                  <a:pt x="1507022" y="741642"/>
                  <a:pt x="1491782" y="741642"/>
                </a:cubicBezTo>
                <a:lnTo>
                  <a:pt x="1475628" y="741642"/>
                </a:lnTo>
                <a:close/>
                <a:moveTo>
                  <a:pt x="2492212" y="645020"/>
                </a:moveTo>
                <a:cubicBezTo>
                  <a:pt x="2503388" y="645020"/>
                  <a:pt x="2511973" y="648119"/>
                  <a:pt x="2517968" y="654316"/>
                </a:cubicBezTo>
                <a:cubicBezTo>
                  <a:pt x="2523962" y="660514"/>
                  <a:pt x="2526959" y="669201"/>
                  <a:pt x="2526959" y="680377"/>
                </a:cubicBezTo>
                <a:cubicBezTo>
                  <a:pt x="2526959" y="691146"/>
                  <a:pt x="2524927" y="701154"/>
                  <a:pt x="2520863" y="710400"/>
                </a:cubicBezTo>
                <a:cubicBezTo>
                  <a:pt x="2516799" y="719645"/>
                  <a:pt x="2510856" y="727062"/>
                  <a:pt x="2503032" y="732650"/>
                </a:cubicBezTo>
                <a:cubicBezTo>
                  <a:pt x="2495210" y="738238"/>
                  <a:pt x="2486015" y="741032"/>
                  <a:pt x="2475448" y="741032"/>
                </a:cubicBezTo>
                <a:cubicBezTo>
                  <a:pt x="2463866" y="741032"/>
                  <a:pt x="2455077" y="737882"/>
                  <a:pt x="2449083" y="731583"/>
                </a:cubicBezTo>
                <a:cubicBezTo>
                  <a:pt x="2443088" y="725284"/>
                  <a:pt x="2440091" y="716546"/>
                  <a:pt x="2440091" y="705370"/>
                </a:cubicBezTo>
                <a:cubicBezTo>
                  <a:pt x="2440091" y="694601"/>
                  <a:pt x="2442174" y="684593"/>
                  <a:pt x="2446340" y="675348"/>
                </a:cubicBezTo>
                <a:cubicBezTo>
                  <a:pt x="2450505" y="666102"/>
                  <a:pt x="2456550" y="658736"/>
                  <a:pt x="2464475" y="653250"/>
                </a:cubicBezTo>
                <a:cubicBezTo>
                  <a:pt x="2472400" y="647763"/>
                  <a:pt x="2481646" y="645020"/>
                  <a:pt x="2492212" y="645020"/>
                </a:cubicBezTo>
                <a:close/>
                <a:moveTo>
                  <a:pt x="1292062" y="645020"/>
                </a:moveTo>
                <a:cubicBezTo>
                  <a:pt x="1303238" y="645020"/>
                  <a:pt x="1311823" y="648119"/>
                  <a:pt x="1317818" y="654316"/>
                </a:cubicBezTo>
                <a:cubicBezTo>
                  <a:pt x="1323812" y="660514"/>
                  <a:pt x="1326809" y="669201"/>
                  <a:pt x="1326809" y="680377"/>
                </a:cubicBezTo>
                <a:cubicBezTo>
                  <a:pt x="1326809" y="691146"/>
                  <a:pt x="1324777" y="701154"/>
                  <a:pt x="1320713" y="710400"/>
                </a:cubicBezTo>
                <a:cubicBezTo>
                  <a:pt x="1316649" y="719645"/>
                  <a:pt x="1310706" y="727062"/>
                  <a:pt x="1302882" y="732650"/>
                </a:cubicBezTo>
                <a:cubicBezTo>
                  <a:pt x="1295059" y="738238"/>
                  <a:pt x="1285864" y="741032"/>
                  <a:pt x="1275298" y="741032"/>
                </a:cubicBezTo>
                <a:cubicBezTo>
                  <a:pt x="1263716" y="741032"/>
                  <a:pt x="1254927" y="737882"/>
                  <a:pt x="1248933" y="731583"/>
                </a:cubicBezTo>
                <a:cubicBezTo>
                  <a:pt x="1242938" y="725284"/>
                  <a:pt x="1239941" y="716546"/>
                  <a:pt x="1239941" y="705370"/>
                </a:cubicBezTo>
                <a:cubicBezTo>
                  <a:pt x="1239941" y="694601"/>
                  <a:pt x="1242024" y="684593"/>
                  <a:pt x="1246190" y="675348"/>
                </a:cubicBezTo>
                <a:cubicBezTo>
                  <a:pt x="1250355" y="666102"/>
                  <a:pt x="1256400" y="658736"/>
                  <a:pt x="1264325" y="653250"/>
                </a:cubicBezTo>
                <a:cubicBezTo>
                  <a:pt x="1272250" y="647763"/>
                  <a:pt x="1281496" y="645020"/>
                  <a:pt x="1292062" y="645020"/>
                </a:cubicBezTo>
                <a:close/>
                <a:moveTo>
                  <a:pt x="1054851" y="642886"/>
                </a:moveTo>
                <a:lnTo>
                  <a:pt x="1081674" y="642886"/>
                </a:lnTo>
                <a:cubicBezTo>
                  <a:pt x="1087160" y="642886"/>
                  <a:pt x="1091326" y="644156"/>
                  <a:pt x="1094171" y="646696"/>
                </a:cubicBezTo>
                <a:cubicBezTo>
                  <a:pt x="1097015" y="649236"/>
                  <a:pt x="1098438" y="652742"/>
                  <a:pt x="1098438" y="657212"/>
                </a:cubicBezTo>
                <a:cubicBezTo>
                  <a:pt x="1098438" y="658838"/>
                  <a:pt x="1098336" y="660158"/>
                  <a:pt x="1098133" y="661174"/>
                </a:cubicBezTo>
                <a:cubicBezTo>
                  <a:pt x="1096914" y="667474"/>
                  <a:pt x="1094425" y="672096"/>
                  <a:pt x="1090665" y="675043"/>
                </a:cubicBezTo>
                <a:cubicBezTo>
                  <a:pt x="1086906" y="677989"/>
                  <a:pt x="1081775" y="679462"/>
                  <a:pt x="1075273" y="679462"/>
                </a:cubicBezTo>
                <a:lnTo>
                  <a:pt x="1048451" y="679462"/>
                </a:lnTo>
                <a:close/>
                <a:moveTo>
                  <a:pt x="5144492" y="618933"/>
                </a:moveTo>
                <a:cubicBezTo>
                  <a:pt x="5143500" y="618933"/>
                  <a:pt x="5142657" y="619206"/>
                  <a:pt x="5141962" y="619752"/>
                </a:cubicBezTo>
                <a:cubicBezTo>
                  <a:pt x="5141268" y="620298"/>
                  <a:pt x="5140673" y="621191"/>
                  <a:pt x="5140176" y="622431"/>
                </a:cubicBezTo>
                <a:cubicBezTo>
                  <a:pt x="5139680" y="623671"/>
                  <a:pt x="5139308" y="625333"/>
                  <a:pt x="5139060" y="627417"/>
                </a:cubicBezTo>
                <a:cubicBezTo>
                  <a:pt x="5138812" y="629500"/>
                  <a:pt x="5138688" y="632030"/>
                  <a:pt x="5138688" y="635007"/>
                </a:cubicBezTo>
                <a:cubicBezTo>
                  <a:pt x="5138688" y="637884"/>
                  <a:pt x="5138812" y="640340"/>
                  <a:pt x="5139060" y="642374"/>
                </a:cubicBezTo>
                <a:cubicBezTo>
                  <a:pt x="5139308" y="644408"/>
                  <a:pt x="5139680" y="646045"/>
                  <a:pt x="5140176" y="647285"/>
                </a:cubicBezTo>
                <a:cubicBezTo>
                  <a:pt x="5140673" y="648525"/>
                  <a:pt x="5141268" y="649443"/>
                  <a:pt x="5141962" y="650039"/>
                </a:cubicBezTo>
                <a:cubicBezTo>
                  <a:pt x="5142657" y="650634"/>
                  <a:pt x="5143500" y="650932"/>
                  <a:pt x="5144492" y="650932"/>
                </a:cubicBezTo>
                <a:lnTo>
                  <a:pt x="5192713" y="650932"/>
                </a:lnTo>
                <a:lnTo>
                  <a:pt x="5192713" y="806159"/>
                </a:lnTo>
                <a:cubicBezTo>
                  <a:pt x="5192713" y="807151"/>
                  <a:pt x="5193035" y="808044"/>
                  <a:pt x="5193680" y="808838"/>
                </a:cubicBezTo>
                <a:cubicBezTo>
                  <a:pt x="5194325" y="809632"/>
                  <a:pt x="5195392" y="810277"/>
                  <a:pt x="5196880" y="810773"/>
                </a:cubicBezTo>
                <a:cubicBezTo>
                  <a:pt x="5198368" y="811269"/>
                  <a:pt x="5200377" y="811666"/>
                  <a:pt x="5202908" y="811964"/>
                </a:cubicBezTo>
                <a:cubicBezTo>
                  <a:pt x="5205438" y="812261"/>
                  <a:pt x="5208588" y="812410"/>
                  <a:pt x="5212358" y="812410"/>
                </a:cubicBezTo>
                <a:cubicBezTo>
                  <a:pt x="5216128" y="812410"/>
                  <a:pt x="5219279" y="812261"/>
                  <a:pt x="5221809" y="811964"/>
                </a:cubicBezTo>
                <a:cubicBezTo>
                  <a:pt x="5224339" y="811666"/>
                  <a:pt x="5226348" y="811269"/>
                  <a:pt x="5227836" y="810773"/>
                </a:cubicBezTo>
                <a:cubicBezTo>
                  <a:pt x="5229325" y="810277"/>
                  <a:pt x="5230391" y="809632"/>
                  <a:pt x="5231036" y="808838"/>
                </a:cubicBezTo>
                <a:cubicBezTo>
                  <a:pt x="5231681" y="808044"/>
                  <a:pt x="5232003" y="807151"/>
                  <a:pt x="5232003" y="806159"/>
                </a:cubicBezTo>
                <a:lnTo>
                  <a:pt x="5232003" y="650932"/>
                </a:lnTo>
                <a:lnTo>
                  <a:pt x="5280224" y="650932"/>
                </a:lnTo>
                <a:cubicBezTo>
                  <a:pt x="5281117" y="650932"/>
                  <a:pt x="5281935" y="650634"/>
                  <a:pt x="5282679" y="650039"/>
                </a:cubicBezTo>
                <a:cubicBezTo>
                  <a:pt x="5283424" y="649443"/>
                  <a:pt x="5284044" y="648525"/>
                  <a:pt x="5284540" y="647285"/>
                </a:cubicBezTo>
                <a:cubicBezTo>
                  <a:pt x="5285036" y="646045"/>
                  <a:pt x="5285408" y="644408"/>
                  <a:pt x="5285656" y="642374"/>
                </a:cubicBezTo>
                <a:cubicBezTo>
                  <a:pt x="5285904" y="640340"/>
                  <a:pt x="5286028" y="637884"/>
                  <a:pt x="5286028" y="635007"/>
                </a:cubicBezTo>
                <a:cubicBezTo>
                  <a:pt x="5286028" y="632030"/>
                  <a:pt x="5285904" y="629500"/>
                  <a:pt x="5285656" y="627417"/>
                </a:cubicBezTo>
                <a:cubicBezTo>
                  <a:pt x="5285408" y="625333"/>
                  <a:pt x="5285036" y="623671"/>
                  <a:pt x="5284540" y="622431"/>
                </a:cubicBezTo>
                <a:cubicBezTo>
                  <a:pt x="5284044" y="621191"/>
                  <a:pt x="5283424" y="620298"/>
                  <a:pt x="5282679" y="619752"/>
                </a:cubicBezTo>
                <a:cubicBezTo>
                  <a:pt x="5281935" y="619206"/>
                  <a:pt x="5281117" y="618933"/>
                  <a:pt x="5280224" y="618933"/>
                </a:cubicBezTo>
                <a:close/>
                <a:moveTo>
                  <a:pt x="4655146" y="618933"/>
                </a:moveTo>
                <a:cubicBezTo>
                  <a:pt x="4651871" y="618933"/>
                  <a:pt x="4649118" y="619901"/>
                  <a:pt x="4646886" y="621836"/>
                </a:cubicBezTo>
                <a:cubicBezTo>
                  <a:pt x="4644653" y="623770"/>
                  <a:pt x="4643537" y="626921"/>
                  <a:pt x="4643537" y="631286"/>
                </a:cubicBezTo>
                <a:lnTo>
                  <a:pt x="4643537" y="805862"/>
                </a:lnTo>
                <a:cubicBezTo>
                  <a:pt x="4643537" y="806953"/>
                  <a:pt x="4643859" y="807896"/>
                  <a:pt x="4644504" y="808689"/>
                </a:cubicBezTo>
                <a:cubicBezTo>
                  <a:pt x="4645149" y="809483"/>
                  <a:pt x="4646216" y="810153"/>
                  <a:pt x="4647704" y="810699"/>
                </a:cubicBezTo>
                <a:cubicBezTo>
                  <a:pt x="4649192" y="811244"/>
                  <a:pt x="4651202" y="811666"/>
                  <a:pt x="4653732" y="811964"/>
                </a:cubicBezTo>
                <a:cubicBezTo>
                  <a:pt x="4656262" y="812261"/>
                  <a:pt x="4659412" y="812410"/>
                  <a:pt x="4663182" y="812410"/>
                </a:cubicBezTo>
                <a:cubicBezTo>
                  <a:pt x="4667052" y="812410"/>
                  <a:pt x="4670227" y="812261"/>
                  <a:pt x="4672707" y="811964"/>
                </a:cubicBezTo>
                <a:cubicBezTo>
                  <a:pt x="4675188" y="811666"/>
                  <a:pt x="4677197" y="811244"/>
                  <a:pt x="4678735" y="810699"/>
                </a:cubicBezTo>
                <a:cubicBezTo>
                  <a:pt x="4680273" y="810153"/>
                  <a:pt x="4681339" y="809483"/>
                  <a:pt x="4681935" y="808689"/>
                </a:cubicBezTo>
                <a:cubicBezTo>
                  <a:pt x="4682530" y="807896"/>
                  <a:pt x="4682828" y="806953"/>
                  <a:pt x="4682828" y="805862"/>
                </a:cubicBezTo>
                <a:lnTo>
                  <a:pt x="4682828" y="734126"/>
                </a:lnTo>
                <a:lnTo>
                  <a:pt x="4741912" y="734126"/>
                </a:lnTo>
                <a:cubicBezTo>
                  <a:pt x="4742805" y="734126"/>
                  <a:pt x="4743599" y="733854"/>
                  <a:pt x="4744294" y="733308"/>
                </a:cubicBezTo>
                <a:cubicBezTo>
                  <a:pt x="4744988" y="732762"/>
                  <a:pt x="4745608" y="731844"/>
                  <a:pt x="4746154" y="730555"/>
                </a:cubicBezTo>
                <a:cubicBezTo>
                  <a:pt x="4746700" y="729265"/>
                  <a:pt x="4747097" y="727628"/>
                  <a:pt x="4747345" y="725643"/>
                </a:cubicBezTo>
                <a:cubicBezTo>
                  <a:pt x="4747593" y="723659"/>
                  <a:pt x="4747717" y="721178"/>
                  <a:pt x="4747717" y="718202"/>
                </a:cubicBezTo>
                <a:cubicBezTo>
                  <a:pt x="4747717" y="715225"/>
                  <a:pt x="4747593" y="712745"/>
                  <a:pt x="4747345" y="710760"/>
                </a:cubicBezTo>
                <a:cubicBezTo>
                  <a:pt x="4747097" y="708776"/>
                  <a:pt x="4746700" y="707189"/>
                  <a:pt x="4746154" y="705998"/>
                </a:cubicBezTo>
                <a:cubicBezTo>
                  <a:pt x="4745608" y="704807"/>
                  <a:pt x="4744988" y="703964"/>
                  <a:pt x="4744294" y="703468"/>
                </a:cubicBezTo>
                <a:cubicBezTo>
                  <a:pt x="4743599" y="702972"/>
                  <a:pt x="4742805" y="702724"/>
                  <a:pt x="4741912" y="702724"/>
                </a:cubicBezTo>
                <a:lnTo>
                  <a:pt x="4682828" y="702724"/>
                </a:lnTo>
                <a:lnTo>
                  <a:pt x="4682828" y="650932"/>
                </a:lnTo>
                <a:lnTo>
                  <a:pt x="4745782" y="650932"/>
                </a:lnTo>
                <a:cubicBezTo>
                  <a:pt x="4746675" y="650932"/>
                  <a:pt x="4747469" y="650634"/>
                  <a:pt x="4748163" y="650039"/>
                </a:cubicBezTo>
                <a:cubicBezTo>
                  <a:pt x="4748858" y="649443"/>
                  <a:pt x="4749478" y="648550"/>
                  <a:pt x="4750024" y="647360"/>
                </a:cubicBezTo>
                <a:cubicBezTo>
                  <a:pt x="4750569" y="646169"/>
                  <a:pt x="4750966" y="644557"/>
                  <a:pt x="4751214" y="642523"/>
                </a:cubicBezTo>
                <a:cubicBezTo>
                  <a:pt x="4751462" y="640489"/>
                  <a:pt x="4751586" y="637983"/>
                  <a:pt x="4751586" y="635007"/>
                </a:cubicBezTo>
                <a:cubicBezTo>
                  <a:pt x="4751586" y="632030"/>
                  <a:pt x="4751462" y="629500"/>
                  <a:pt x="4751214" y="627417"/>
                </a:cubicBezTo>
                <a:cubicBezTo>
                  <a:pt x="4750966" y="625333"/>
                  <a:pt x="4750569" y="623671"/>
                  <a:pt x="4750024" y="622431"/>
                </a:cubicBezTo>
                <a:cubicBezTo>
                  <a:pt x="4749478" y="621191"/>
                  <a:pt x="4748858" y="620298"/>
                  <a:pt x="4748163" y="619752"/>
                </a:cubicBezTo>
                <a:cubicBezTo>
                  <a:pt x="4747469" y="619206"/>
                  <a:pt x="4746675" y="618933"/>
                  <a:pt x="4745782" y="618933"/>
                </a:cubicBezTo>
                <a:close/>
                <a:moveTo>
                  <a:pt x="4502746" y="618933"/>
                </a:moveTo>
                <a:cubicBezTo>
                  <a:pt x="4499471" y="618933"/>
                  <a:pt x="4496718" y="619901"/>
                  <a:pt x="4494486" y="621836"/>
                </a:cubicBezTo>
                <a:cubicBezTo>
                  <a:pt x="4492253" y="623770"/>
                  <a:pt x="4491137" y="626921"/>
                  <a:pt x="4491137" y="631286"/>
                </a:cubicBezTo>
                <a:lnTo>
                  <a:pt x="4491137" y="799164"/>
                </a:lnTo>
                <a:cubicBezTo>
                  <a:pt x="4491137" y="803530"/>
                  <a:pt x="4492253" y="806680"/>
                  <a:pt x="4494486" y="808615"/>
                </a:cubicBezTo>
                <a:cubicBezTo>
                  <a:pt x="4496718" y="810550"/>
                  <a:pt x="4499471" y="811517"/>
                  <a:pt x="4502746" y="811517"/>
                </a:cubicBezTo>
                <a:lnTo>
                  <a:pt x="4599484" y="811517"/>
                </a:lnTo>
                <a:cubicBezTo>
                  <a:pt x="4600377" y="811517"/>
                  <a:pt x="4601195" y="811244"/>
                  <a:pt x="4601940" y="810699"/>
                </a:cubicBezTo>
                <a:cubicBezTo>
                  <a:pt x="4602684" y="810153"/>
                  <a:pt x="4603304" y="809285"/>
                  <a:pt x="4603800" y="808094"/>
                </a:cubicBezTo>
                <a:cubicBezTo>
                  <a:pt x="4604296" y="806903"/>
                  <a:pt x="4604668" y="805341"/>
                  <a:pt x="4604916" y="803406"/>
                </a:cubicBezTo>
                <a:cubicBezTo>
                  <a:pt x="4605164" y="801471"/>
                  <a:pt x="4605288" y="799065"/>
                  <a:pt x="4605288" y="796188"/>
                </a:cubicBezTo>
                <a:cubicBezTo>
                  <a:pt x="4605288" y="793310"/>
                  <a:pt x="4605164" y="790904"/>
                  <a:pt x="4604916" y="788970"/>
                </a:cubicBezTo>
                <a:cubicBezTo>
                  <a:pt x="4604668" y="787035"/>
                  <a:pt x="4604296" y="785472"/>
                  <a:pt x="4603800" y="784282"/>
                </a:cubicBezTo>
                <a:cubicBezTo>
                  <a:pt x="4603304" y="783091"/>
                  <a:pt x="4602684" y="782223"/>
                  <a:pt x="4601940" y="781677"/>
                </a:cubicBezTo>
                <a:cubicBezTo>
                  <a:pt x="4601195" y="781131"/>
                  <a:pt x="4600377" y="780858"/>
                  <a:pt x="4599484" y="780858"/>
                </a:cubicBezTo>
                <a:lnTo>
                  <a:pt x="4530130" y="780858"/>
                </a:lnTo>
                <a:lnTo>
                  <a:pt x="4530130" y="726536"/>
                </a:lnTo>
                <a:lnTo>
                  <a:pt x="4588322" y="726536"/>
                </a:lnTo>
                <a:cubicBezTo>
                  <a:pt x="4589215" y="726536"/>
                  <a:pt x="4590033" y="726288"/>
                  <a:pt x="4590777" y="725792"/>
                </a:cubicBezTo>
                <a:cubicBezTo>
                  <a:pt x="4591522" y="725296"/>
                  <a:pt x="4592142" y="724477"/>
                  <a:pt x="4592638" y="723336"/>
                </a:cubicBezTo>
                <a:cubicBezTo>
                  <a:pt x="4593134" y="722195"/>
                  <a:pt x="4593506" y="720682"/>
                  <a:pt x="4593754" y="718797"/>
                </a:cubicBezTo>
                <a:cubicBezTo>
                  <a:pt x="4594002" y="716912"/>
                  <a:pt x="4594126" y="714531"/>
                  <a:pt x="4594126" y="711653"/>
                </a:cubicBezTo>
                <a:cubicBezTo>
                  <a:pt x="4594126" y="708875"/>
                  <a:pt x="4594002" y="706519"/>
                  <a:pt x="4593754" y="704584"/>
                </a:cubicBezTo>
                <a:cubicBezTo>
                  <a:pt x="4593506" y="702649"/>
                  <a:pt x="4593134" y="701111"/>
                  <a:pt x="4592638" y="699970"/>
                </a:cubicBezTo>
                <a:cubicBezTo>
                  <a:pt x="4592142" y="698829"/>
                  <a:pt x="4591522" y="697986"/>
                  <a:pt x="4590777" y="697440"/>
                </a:cubicBezTo>
                <a:cubicBezTo>
                  <a:pt x="4590033" y="696895"/>
                  <a:pt x="4589215" y="696622"/>
                  <a:pt x="4588322" y="696622"/>
                </a:cubicBezTo>
                <a:lnTo>
                  <a:pt x="4530130" y="696622"/>
                </a:lnTo>
                <a:lnTo>
                  <a:pt x="4530130" y="649592"/>
                </a:lnTo>
                <a:lnTo>
                  <a:pt x="4598889" y="649592"/>
                </a:lnTo>
                <a:cubicBezTo>
                  <a:pt x="4599782" y="649592"/>
                  <a:pt x="4600575" y="649319"/>
                  <a:pt x="4601270" y="648774"/>
                </a:cubicBezTo>
                <a:cubicBezTo>
                  <a:pt x="4601964" y="648228"/>
                  <a:pt x="4602560" y="647360"/>
                  <a:pt x="4603056" y="646169"/>
                </a:cubicBezTo>
                <a:cubicBezTo>
                  <a:pt x="4603552" y="644978"/>
                  <a:pt x="4603924" y="643416"/>
                  <a:pt x="4604172" y="641481"/>
                </a:cubicBezTo>
                <a:cubicBezTo>
                  <a:pt x="4604420" y="639546"/>
                  <a:pt x="4604544" y="637190"/>
                  <a:pt x="4604544" y="634412"/>
                </a:cubicBezTo>
                <a:cubicBezTo>
                  <a:pt x="4604544" y="631435"/>
                  <a:pt x="4604420" y="628979"/>
                  <a:pt x="4604172" y="627045"/>
                </a:cubicBezTo>
                <a:cubicBezTo>
                  <a:pt x="4603924" y="625110"/>
                  <a:pt x="4603552" y="623522"/>
                  <a:pt x="4603056" y="622282"/>
                </a:cubicBezTo>
                <a:cubicBezTo>
                  <a:pt x="4602560" y="621042"/>
                  <a:pt x="4601964" y="620174"/>
                  <a:pt x="4601270" y="619678"/>
                </a:cubicBezTo>
                <a:cubicBezTo>
                  <a:pt x="4600575" y="619182"/>
                  <a:pt x="4599782" y="618933"/>
                  <a:pt x="4598889" y="618933"/>
                </a:cubicBezTo>
                <a:close/>
                <a:moveTo>
                  <a:pt x="4312246" y="618933"/>
                </a:moveTo>
                <a:cubicBezTo>
                  <a:pt x="4308971" y="618933"/>
                  <a:pt x="4306218" y="619901"/>
                  <a:pt x="4303986" y="621836"/>
                </a:cubicBezTo>
                <a:cubicBezTo>
                  <a:pt x="4301753" y="623770"/>
                  <a:pt x="4300637" y="626921"/>
                  <a:pt x="4300637" y="631286"/>
                </a:cubicBezTo>
                <a:lnTo>
                  <a:pt x="4300637" y="799164"/>
                </a:lnTo>
                <a:cubicBezTo>
                  <a:pt x="4300637" y="803530"/>
                  <a:pt x="4301753" y="806680"/>
                  <a:pt x="4303986" y="808615"/>
                </a:cubicBezTo>
                <a:cubicBezTo>
                  <a:pt x="4306218" y="810550"/>
                  <a:pt x="4308971" y="811517"/>
                  <a:pt x="4312246" y="811517"/>
                </a:cubicBezTo>
                <a:lnTo>
                  <a:pt x="4358234" y="811517"/>
                </a:lnTo>
                <a:cubicBezTo>
                  <a:pt x="4375299" y="811517"/>
                  <a:pt x="4390008" y="809657"/>
                  <a:pt x="4402361" y="805936"/>
                </a:cubicBezTo>
                <a:cubicBezTo>
                  <a:pt x="4414714" y="802215"/>
                  <a:pt x="4425206" y="796386"/>
                  <a:pt x="4433838" y="788449"/>
                </a:cubicBezTo>
                <a:cubicBezTo>
                  <a:pt x="4442470" y="780511"/>
                  <a:pt x="4449093" y="770267"/>
                  <a:pt x="4453707" y="757716"/>
                </a:cubicBezTo>
                <a:cubicBezTo>
                  <a:pt x="4458320" y="745165"/>
                  <a:pt x="4460627" y="730058"/>
                  <a:pt x="4460627" y="712398"/>
                </a:cubicBezTo>
                <a:cubicBezTo>
                  <a:pt x="4460627" y="697118"/>
                  <a:pt x="4458494" y="683674"/>
                  <a:pt x="4454228" y="672065"/>
                </a:cubicBezTo>
                <a:cubicBezTo>
                  <a:pt x="4449961" y="660457"/>
                  <a:pt x="4443735" y="650708"/>
                  <a:pt x="4435550" y="642820"/>
                </a:cubicBezTo>
                <a:cubicBezTo>
                  <a:pt x="4427364" y="634932"/>
                  <a:pt x="4417293" y="628979"/>
                  <a:pt x="4405338" y="624961"/>
                </a:cubicBezTo>
                <a:cubicBezTo>
                  <a:pt x="4393382" y="620943"/>
                  <a:pt x="4378821" y="618933"/>
                  <a:pt x="4361657" y="618933"/>
                </a:cubicBezTo>
                <a:close/>
                <a:moveTo>
                  <a:pt x="5747246" y="618338"/>
                </a:moveTo>
                <a:cubicBezTo>
                  <a:pt x="5743675" y="618338"/>
                  <a:pt x="5740748" y="618462"/>
                  <a:pt x="5738466" y="618710"/>
                </a:cubicBezTo>
                <a:cubicBezTo>
                  <a:pt x="5736184" y="618958"/>
                  <a:pt x="5734348" y="619380"/>
                  <a:pt x="5732959" y="619975"/>
                </a:cubicBezTo>
                <a:cubicBezTo>
                  <a:pt x="5731570" y="620571"/>
                  <a:pt x="5730578" y="621265"/>
                  <a:pt x="5729982" y="622059"/>
                </a:cubicBezTo>
                <a:cubicBezTo>
                  <a:pt x="5729387" y="622853"/>
                  <a:pt x="5729089" y="623746"/>
                  <a:pt x="5729089" y="624738"/>
                </a:cubicBezTo>
                <a:lnTo>
                  <a:pt x="5729089" y="715076"/>
                </a:lnTo>
                <a:cubicBezTo>
                  <a:pt x="5729089" y="721923"/>
                  <a:pt x="5729164" y="729116"/>
                  <a:pt x="5729313" y="736657"/>
                </a:cubicBezTo>
                <a:cubicBezTo>
                  <a:pt x="5729461" y="744197"/>
                  <a:pt x="5729685" y="751440"/>
                  <a:pt x="5729982" y="758385"/>
                </a:cubicBezTo>
                <a:lnTo>
                  <a:pt x="5729833" y="758385"/>
                </a:lnTo>
                <a:cubicBezTo>
                  <a:pt x="5728048" y="754417"/>
                  <a:pt x="5726212" y="750448"/>
                  <a:pt x="5724327" y="746479"/>
                </a:cubicBezTo>
                <a:cubicBezTo>
                  <a:pt x="5722442" y="742510"/>
                  <a:pt x="5720507" y="738467"/>
                  <a:pt x="5718523" y="734350"/>
                </a:cubicBezTo>
                <a:cubicBezTo>
                  <a:pt x="5716538" y="730232"/>
                  <a:pt x="5714479" y="726115"/>
                  <a:pt x="5712346" y="721997"/>
                </a:cubicBezTo>
                <a:cubicBezTo>
                  <a:pt x="5710213" y="717879"/>
                  <a:pt x="5708055" y="713687"/>
                  <a:pt x="5705872" y="709421"/>
                </a:cubicBezTo>
                <a:lnTo>
                  <a:pt x="5668367" y="639025"/>
                </a:lnTo>
                <a:cubicBezTo>
                  <a:pt x="5666482" y="635156"/>
                  <a:pt x="5664647" y="631906"/>
                  <a:pt x="5662861" y="629277"/>
                </a:cubicBezTo>
                <a:cubicBezTo>
                  <a:pt x="5661075" y="626648"/>
                  <a:pt x="5659165" y="624589"/>
                  <a:pt x="5657131" y="623101"/>
                </a:cubicBezTo>
                <a:cubicBezTo>
                  <a:pt x="5655097" y="621612"/>
                  <a:pt x="5652790" y="620546"/>
                  <a:pt x="5650210" y="619901"/>
                </a:cubicBezTo>
                <a:cubicBezTo>
                  <a:pt x="5647631" y="619256"/>
                  <a:pt x="5644456" y="618933"/>
                  <a:pt x="5640685" y="618933"/>
                </a:cubicBezTo>
                <a:lnTo>
                  <a:pt x="5619701" y="618933"/>
                </a:lnTo>
                <a:cubicBezTo>
                  <a:pt x="5615732" y="618933"/>
                  <a:pt x="5612383" y="620099"/>
                  <a:pt x="5609655" y="622431"/>
                </a:cubicBezTo>
                <a:cubicBezTo>
                  <a:pt x="5606926" y="624763"/>
                  <a:pt x="5605562" y="628260"/>
                  <a:pt x="5605562" y="632923"/>
                </a:cubicBezTo>
                <a:lnTo>
                  <a:pt x="5605562" y="806010"/>
                </a:lnTo>
                <a:cubicBezTo>
                  <a:pt x="5605562" y="807003"/>
                  <a:pt x="5605810" y="807896"/>
                  <a:pt x="5606306" y="808689"/>
                </a:cubicBezTo>
                <a:cubicBezTo>
                  <a:pt x="5606802" y="809483"/>
                  <a:pt x="5607695" y="810153"/>
                  <a:pt x="5608985" y="810699"/>
                </a:cubicBezTo>
                <a:cubicBezTo>
                  <a:pt x="5610275" y="811244"/>
                  <a:pt x="5612061" y="811666"/>
                  <a:pt x="5614343" y="811964"/>
                </a:cubicBezTo>
                <a:cubicBezTo>
                  <a:pt x="5616625" y="812261"/>
                  <a:pt x="5619502" y="812410"/>
                  <a:pt x="5622975" y="812410"/>
                </a:cubicBezTo>
                <a:cubicBezTo>
                  <a:pt x="5626547" y="812410"/>
                  <a:pt x="5629474" y="812261"/>
                  <a:pt x="5631756" y="811964"/>
                </a:cubicBezTo>
                <a:cubicBezTo>
                  <a:pt x="5634038" y="811666"/>
                  <a:pt x="5635849" y="811244"/>
                  <a:pt x="5637188" y="810699"/>
                </a:cubicBezTo>
                <a:cubicBezTo>
                  <a:pt x="5638527" y="810153"/>
                  <a:pt x="5639470" y="809483"/>
                  <a:pt x="5640016" y="808689"/>
                </a:cubicBezTo>
                <a:cubicBezTo>
                  <a:pt x="5640561" y="807896"/>
                  <a:pt x="5640834" y="807003"/>
                  <a:pt x="5640834" y="806010"/>
                </a:cubicBezTo>
                <a:lnTo>
                  <a:pt x="5640834" y="705254"/>
                </a:lnTo>
                <a:cubicBezTo>
                  <a:pt x="5640834" y="697713"/>
                  <a:pt x="5640735" y="690396"/>
                  <a:pt x="5640537" y="683302"/>
                </a:cubicBezTo>
                <a:cubicBezTo>
                  <a:pt x="5640338" y="676207"/>
                  <a:pt x="5640041" y="669089"/>
                  <a:pt x="5639644" y="661945"/>
                </a:cubicBezTo>
                <a:lnTo>
                  <a:pt x="5639941" y="661945"/>
                </a:lnTo>
                <a:cubicBezTo>
                  <a:pt x="5642223" y="667799"/>
                  <a:pt x="5644803" y="673826"/>
                  <a:pt x="5647680" y="680027"/>
                </a:cubicBezTo>
                <a:cubicBezTo>
                  <a:pt x="5650558" y="686229"/>
                  <a:pt x="5653385" y="692008"/>
                  <a:pt x="5656164" y="697366"/>
                </a:cubicBezTo>
                <a:lnTo>
                  <a:pt x="5704086" y="787407"/>
                </a:lnTo>
                <a:cubicBezTo>
                  <a:pt x="5706567" y="792368"/>
                  <a:pt x="5708799" y="796411"/>
                  <a:pt x="5710783" y="799536"/>
                </a:cubicBezTo>
                <a:cubicBezTo>
                  <a:pt x="5712768" y="802662"/>
                  <a:pt x="5714827" y="805142"/>
                  <a:pt x="5716960" y="806978"/>
                </a:cubicBezTo>
                <a:cubicBezTo>
                  <a:pt x="5719093" y="808813"/>
                  <a:pt x="5721425" y="810078"/>
                  <a:pt x="5723955" y="810773"/>
                </a:cubicBezTo>
                <a:cubicBezTo>
                  <a:pt x="5726485" y="811467"/>
                  <a:pt x="5729486" y="811815"/>
                  <a:pt x="5732959" y="811815"/>
                </a:cubicBezTo>
                <a:lnTo>
                  <a:pt x="5749628" y="811815"/>
                </a:lnTo>
                <a:cubicBezTo>
                  <a:pt x="5751513" y="811815"/>
                  <a:pt x="5753373" y="811542"/>
                  <a:pt x="5755209" y="810996"/>
                </a:cubicBezTo>
                <a:cubicBezTo>
                  <a:pt x="5757044" y="810450"/>
                  <a:pt x="5758632" y="809582"/>
                  <a:pt x="5759971" y="808392"/>
                </a:cubicBezTo>
                <a:cubicBezTo>
                  <a:pt x="5761311" y="807201"/>
                  <a:pt x="5762377" y="805713"/>
                  <a:pt x="5763171" y="803927"/>
                </a:cubicBezTo>
                <a:cubicBezTo>
                  <a:pt x="5763965" y="802141"/>
                  <a:pt x="5764362" y="800107"/>
                  <a:pt x="5764362" y="797825"/>
                </a:cubicBezTo>
                <a:lnTo>
                  <a:pt x="5764362" y="624738"/>
                </a:lnTo>
                <a:cubicBezTo>
                  <a:pt x="5764362" y="623746"/>
                  <a:pt x="5764114" y="622853"/>
                  <a:pt x="5763617" y="622059"/>
                </a:cubicBezTo>
                <a:cubicBezTo>
                  <a:pt x="5763121" y="621265"/>
                  <a:pt x="5762253" y="620571"/>
                  <a:pt x="5761013" y="619975"/>
                </a:cubicBezTo>
                <a:cubicBezTo>
                  <a:pt x="5759773" y="619380"/>
                  <a:pt x="5758012" y="618958"/>
                  <a:pt x="5755730" y="618710"/>
                </a:cubicBezTo>
                <a:cubicBezTo>
                  <a:pt x="5753448" y="618462"/>
                  <a:pt x="5750620" y="618338"/>
                  <a:pt x="5747246" y="618338"/>
                </a:cubicBezTo>
                <a:close/>
                <a:moveTo>
                  <a:pt x="5013821" y="618338"/>
                </a:moveTo>
                <a:cubicBezTo>
                  <a:pt x="5010249" y="618338"/>
                  <a:pt x="5007323" y="618462"/>
                  <a:pt x="5005040" y="618710"/>
                </a:cubicBezTo>
                <a:cubicBezTo>
                  <a:pt x="5002758" y="618958"/>
                  <a:pt x="5000923" y="619380"/>
                  <a:pt x="4999534" y="619975"/>
                </a:cubicBezTo>
                <a:cubicBezTo>
                  <a:pt x="4998145" y="620571"/>
                  <a:pt x="4997153" y="621265"/>
                  <a:pt x="4996557" y="622059"/>
                </a:cubicBezTo>
                <a:cubicBezTo>
                  <a:pt x="4995962" y="622853"/>
                  <a:pt x="4995664" y="623746"/>
                  <a:pt x="4995664" y="624738"/>
                </a:cubicBezTo>
                <a:lnTo>
                  <a:pt x="4995664" y="715076"/>
                </a:lnTo>
                <a:cubicBezTo>
                  <a:pt x="4995664" y="721923"/>
                  <a:pt x="4995739" y="729116"/>
                  <a:pt x="4995888" y="736657"/>
                </a:cubicBezTo>
                <a:cubicBezTo>
                  <a:pt x="4996036" y="744197"/>
                  <a:pt x="4996260" y="751440"/>
                  <a:pt x="4996557" y="758385"/>
                </a:cubicBezTo>
                <a:lnTo>
                  <a:pt x="4996408" y="758385"/>
                </a:lnTo>
                <a:cubicBezTo>
                  <a:pt x="4994622" y="754417"/>
                  <a:pt x="4992787" y="750448"/>
                  <a:pt x="4990902" y="746479"/>
                </a:cubicBezTo>
                <a:cubicBezTo>
                  <a:pt x="4989017" y="742510"/>
                  <a:pt x="4987082" y="738467"/>
                  <a:pt x="4985097" y="734350"/>
                </a:cubicBezTo>
                <a:cubicBezTo>
                  <a:pt x="4983113" y="730232"/>
                  <a:pt x="4981054" y="726115"/>
                  <a:pt x="4978921" y="721997"/>
                </a:cubicBezTo>
                <a:cubicBezTo>
                  <a:pt x="4976788" y="717879"/>
                  <a:pt x="4974630" y="713687"/>
                  <a:pt x="4972447" y="709421"/>
                </a:cubicBezTo>
                <a:lnTo>
                  <a:pt x="4934942" y="639025"/>
                </a:lnTo>
                <a:cubicBezTo>
                  <a:pt x="4933057" y="635156"/>
                  <a:pt x="4931222" y="631906"/>
                  <a:pt x="4929436" y="629277"/>
                </a:cubicBezTo>
                <a:cubicBezTo>
                  <a:pt x="4927650" y="626648"/>
                  <a:pt x="4925740" y="624589"/>
                  <a:pt x="4923706" y="623101"/>
                </a:cubicBezTo>
                <a:cubicBezTo>
                  <a:pt x="4921672" y="621612"/>
                  <a:pt x="4919365" y="620546"/>
                  <a:pt x="4916785" y="619901"/>
                </a:cubicBezTo>
                <a:cubicBezTo>
                  <a:pt x="4914206" y="619256"/>
                  <a:pt x="4911031" y="618933"/>
                  <a:pt x="4907260" y="618933"/>
                </a:cubicBezTo>
                <a:lnTo>
                  <a:pt x="4886276" y="618933"/>
                </a:lnTo>
                <a:cubicBezTo>
                  <a:pt x="4882307" y="618933"/>
                  <a:pt x="4878958" y="620099"/>
                  <a:pt x="4876230" y="622431"/>
                </a:cubicBezTo>
                <a:cubicBezTo>
                  <a:pt x="4873501" y="624763"/>
                  <a:pt x="4872137" y="628260"/>
                  <a:pt x="4872137" y="632923"/>
                </a:cubicBezTo>
                <a:lnTo>
                  <a:pt x="4872137" y="806010"/>
                </a:lnTo>
                <a:cubicBezTo>
                  <a:pt x="4872137" y="807003"/>
                  <a:pt x="4872385" y="807896"/>
                  <a:pt x="4872881" y="808689"/>
                </a:cubicBezTo>
                <a:cubicBezTo>
                  <a:pt x="4873377" y="809483"/>
                  <a:pt x="4874270" y="810153"/>
                  <a:pt x="4875560" y="810699"/>
                </a:cubicBezTo>
                <a:cubicBezTo>
                  <a:pt x="4876850" y="811244"/>
                  <a:pt x="4878636" y="811666"/>
                  <a:pt x="4880918" y="811964"/>
                </a:cubicBezTo>
                <a:cubicBezTo>
                  <a:pt x="4883200" y="812261"/>
                  <a:pt x="4886077" y="812410"/>
                  <a:pt x="4889550" y="812410"/>
                </a:cubicBezTo>
                <a:cubicBezTo>
                  <a:pt x="4893122" y="812410"/>
                  <a:pt x="4896049" y="812261"/>
                  <a:pt x="4898331" y="811964"/>
                </a:cubicBezTo>
                <a:cubicBezTo>
                  <a:pt x="4900613" y="811666"/>
                  <a:pt x="4902423" y="811244"/>
                  <a:pt x="4903763" y="810699"/>
                </a:cubicBezTo>
                <a:cubicBezTo>
                  <a:pt x="4905102" y="810153"/>
                  <a:pt x="4906045" y="809483"/>
                  <a:pt x="4906591" y="808689"/>
                </a:cubicBezTo>
                <a:cubicBezTo>
                  <a:pt x="4907136" y="807896"/>
                  <a:pt x="4907409" y="807003"/>
                  <a:pt x="4907409" y="806010"/>
                </a:cubicBezTo>
                <a:lnTo>
                  <a:pt x="4907409" y="705254"/>
                </a:lnTo>
                <a:cubicBezTo>
                  <a:pt x="4907409" y="697713"/>
                  <a:pt x="4907310" y="690396"/>
                  <a:pt x="4907112" y="683302"/>
                </a:cubicBezTo>
                <a:cubicBezTo>
                  <a:pt x="4906913" y="676207"/>
                  <a:pt x="4906615" y="669089"/>
                  <a:pt x="4906219" y="661945"/>
                </a:cubicBezTo>
                <a:lnTo>
                  <a:pt x="4906516" y="661945"/>
                </a:lnTo>
                <a:cubicBezTo>
                  <a:pt x="4908798" y="667799"/>
                  <a:pt x="4911378" y="673826"/>
                  <a:pt x="4914255" y="680027"/>
                </a:cubicBezTo>
                <a:cubicBezTo>
                  <a:pt x="4917133" y="686229"/>
                  <a:pt x="4919960" y="692008"/>
                  <a:pt x="4922739" y="697366"/>
                </a:cubicBezTo>
                <a:lnTo>
                  <a:pt x="4970661" y="787407"/>
                </a:lnTo>
                <a:cubicBezTo>
                  <a:pt x="4973142" y="792368"/>
                  <a:pt x="4975374" y="796411"/>
                  <a:pt x="4977358" y="799536"/>
                </a:cubicBezTo>
                <a:cubicBezTo>
                  <a:pt x="4979343" y="802662"/>
                  <a:pt x="4981402" y="805142"/>
                  <a:pt x="4983535" y="806978"/>
                </a:cubicBezTo>
                <a:cubicBezTo>
                  <a:pt x="4985668" y="808813"/>
                  <a:pt x="4988000" y="810078"/>
                  <a:pt x="4990530" y="810773"/>
                </a:cubicBezTo>
                <a:cubicBezTo>
                  <a:pt x="4993060" y="811467"/>
                  <a:pt x="4996061" y="811815"/>
                  <a:pt x="4999534" y="811815"/>
                </a:cubicBezTo>
                <a:lnTo>
                  <a:pt x="5016203" y="811815"/>
                </a:lnTo>
                <a:cubicBezTo>
                  <a:pt x="5018088" y="811815"/>
                  <a:pt x="5019948" y="811542"/>
                  <a:pt x="5021784" y="810996"/>
                </a:cubicBezTo>
                <a:cubicBezTo>
                  <a:pt x="5023619" y="810450"/>
                  <a:pt x="5025207" y="809582"/>
                  <a:pt x="5026546" y="808392"/>
                </a:cubicBezTo>
                <a:cubicBezTo>
                  <a:pt x="5027886" y="807201"/>
                  <a:pt x="5028952" y="805713"/>
                  <a:pt x="5029746" y="803927"/>
                </a:cubicBezTo>
                <a:cubicBezTo>
                  <a:pt x="5030540" y="802141"/>
                  <a:pt x="5030937" y="800107"/>
                  <a:pt x="5030937" y="797825"/>
                </a:cubicBezTo>
                <a:lnTo>
                  <a:pt x="5030937" y="624738"/>
                </a:lnTo>
                <a:cubicBezTo>
                  <a:pt x="5030937" y="623746"/>
                  <a:pt x="5030689" y="622853"/>
                  <a:pt x="5030192" y="622059"/>
                </a:cubicBezTo>
                <a:cubicBezTo>
                  <a:pt x="5029696" y="621265"/>
                  <a:pt x="5028828" y="620571"/>
                  <a:pt x="5027588" y="619975"/>
                </a:cubicBezTo>
                <a:cubicBezTo>
                  <a:pt x="5026348" y="619380"/>
                  <a:pt x="5024587" y="618958"/>
                  <a:pt x="5022305" y="618710"/>
                </a:cubicBezTo>
                <a:cubicBezTo>
                  <a:pt x="5020022" y="618462"/>
                  <a:pt x="5017195" y="618338"/>
                  <a:pt x="5013821" y="618338"/>
                </a:cubicBezTo>
                <a:close/>
                <a:moveTo>
                  <a:pt x="5329932" y="618041"/>
                </a:moveTo>
                <a:cubicBezTo>
                  <a:pt x="5326162" y="618041"/>
                  <a:pt x="5323037" y="618189"/>
                  <a:pt x="5320556" y="618487"/>
                </a:cubicBezTo>
                <a:cubicBezTo>
                  <a:pt x="5318076" y="618785"/>
                  <a:pt x="5316066" y="619182"/>
                  <a:pt x="5314529" y="619678"/>
                </a:cubicBezTo>
                <a:cubicBezTo>
                  <a:pt x="5312991" y="620174"/>
                  <a:pt x="5311899" y="620819"/>
                  <a:pt x="5311254" y="621612"/>
                </a:cubicBezTo>
                <a:cubicBezTo>
                  <a:pt x="5310609" y="622406"/>
                  <a:pt x="5310287" y="623299"/>
                  <a:pt x="5310287" y="624291"/>
                </a:cubicBezTo>
                <a:lnTo>
                  <a:pt x="5310287" y="806159"/>
                </a:lnTo>
                <a:cubicBezTo>
                  <a:pt x="5310287" y="807151"/>
                  <a:pt x="5310609" y="808044"/>
                  <a:pt x="5311254" y="808838"/>
                </a:cubicBezTo>
                <a:cubicBezTo>
                  <a:pt x="5311899" y="809632"/>
                  <a:pt x="5312966" y="810277"/>
                  <a:pt x="5314454" y="810773"/>
                </a:cubicBezTo>
                <a:cubicBezTo>
                  <a:pt x="5315942" y="811269"/>
                  <a:pt x="5317952" y="811666"/>
                  <a:pt x="5320482" y="811964"/>
                </a:cubicBezTo>
                <a:cubicBezTo>
                  <a:pt x="5323012" y="812261"/>
                  <a:pt x="5326162" y="812410"/>
                  <a:pt x="5329932" y="812410"/>
                </a:cubicBezTo>
                <a:cubicBezTo>
                  <a:pt x="5333802" y="812410"/>
                  <a:pt x="5336977" y="812261"/>
                  <a:pt x="5339457" y="811964"/>
                </a:cubicBezTo>
                <a:cubicBezTo>
                  <a:pt x="5341938" y="811666"/>
                  <a:pt x="5343922" y="811269"/>
                  <a:pt x="5345410" y="810773"/>
                </a:cubicBezTo>
                <a:cubicBezTo>
                  <a:pt x="5346899" y="810277"/>
                  <a:pt x="5347965" y="809632"/>
                  <a:pt x="5348610" y="808838"/>
                </a:cubicBezTo>
                <a:cubicBezTo>
                  <a:pt x="5349255" y="808044"/>
                  <a:pt x="5349578" y="807151"/>
                  <a:pt x="5349578" y="806159"/>
                </a:cubicBezTo>
                <a:lnTo>
                  <a:pt x="5349578" y="624291"/>
                </a:lnTo>
                <a:cubicBezTo>
                  <a:pt x="5349578" y="623299"/>
                  <a:pt x="5349255" y="622406"/>
                  <a:pt x="5348610" y="621612"/>
                </a:cubicBezTo>
                <a:cubicBezTo>
                  <a:pt x="5347965" y="620819"/>
                  <a:pt x="5346899" y="620174"/>
                  <a:pt x="5345410" y="619678"/>
                </a:cubicBezTo>
                <a:cubicBezTo>
                  <a:pt x="5343922" y="619182"/>
                  <a:pt x="5341938" y="618785"/>
                  <a:pt x="5339457" y="618487"/>
                </a:cubicBezTo>
                <a:cubicBezTo>
                  <a:pt x="5336977" y="618189"/>
                  <a:pt x="5333802" y="618041"/>
                  <a:pt x="5329932" y="618041"/>
                </a:cubicBezTo>
                <a:close/>
                <a:moveTo>
                  <a:pt x="5091807" y="618041"/>
                </a:moveTo>
                <a:cubicBezTo>
                  <a:pt x="5088037" y="618041"/>
                  <a:pt x="5084912" y="618189"/>
                  <a:pt x="5082431" y="618487"/>
                </a:cubicBezTo>
                <a:cubicBezTo>
                  <a:pt x="5079951" y="618785"/>
                  <a:pt x="5077941" y="619182"/>
                  <a:pt x="5076404" y="619678"/>
                </a:cubicBezTo>
                <a:cubicBezTo>
                  <a:pt x="5074866" y="620174"/>
                  <a:pt x="5073774" y="620819"/>
                  <a:pt x="5073129" y="621612"/>
                </a:cubicBezTo>
                <a:cubicBezTo>
                  <a:pt x="5072484" y="622406"/>
                  <a:pt x="5072162" y="623299"/>
                  <a:pt x="5072162" y="624291"/>
                </a:cubicBezTo>
                <a:lnTo>
                  <a:pt x="5072162" y="806159"/>
                </a:lnTo>
                <a:cubicBezTo>
                  <a:pt x="5072162" y="807151"/>
                  <a:pt x="5072484" y="808044"/>
                  <a:pt x="5073129" y="808838"/>
                </a:cubicBezTo>
                <a:cubicBezTo>
                  <a:pt x="5073774" y="809632"/>
                  <a:pt x="5074841" y="810277"/>
                  <a:pt x="5076329" y="810773"/>
                </a:cubicBezTo>
                <a:cubicBezTo>
                  <a:pt x="5077817" y="811269"/>
                  <a:pt x="5079827" y="811666"/>
                  <a:pt x="5082357" y="811964"/>
                </a:cubicBezTo>
                <a:cubicBezTo>
                  <a:pt x="5084887" y="812261"/>
                  <a:pt x="5088037" y="812410"/>
                  <a:pt x="5091807" y="812410"/>
                </a:cubicBezTo>
                <a:cubicBezTo>
                  <a:pt x="5095677" y="812410"/>
                  <a:pt x="5098852" y="812261"/>
                  <a:pt x="5101332" y="811964"/>
                </a:cubicBezTo>
                <a:cubicBezTo>
                  <a:pt x="5103813" y="811666"/>
                  <a:pt x="5105797" y="811269"/>
                  <a:pt x="5107285" y="810773"/>
                </a:cubicBezTo>
                <a:cubicBezTo>
                  <a:pt x="5108774" y="810277"/>
                  <a:pt x="5109840" y="809632"/>
                  <a:pt x="5110485" y="808838"/>
                </a:cubicBezTo>
                <a:cubicBezTo>
                  <a:pt x="5111130" y="808044"/>
                  <a:pt x="5111453" y="807151"/>
                  <a:pt x="5111453" y="806159"/>
                </a:cubicBezTo>
                <a:lnTo>
                  <a:pt x="5111453" y="624291"/>
                </a:lnTo>
                <a:cubicBezTo>
                  <a:pt x="5111453" y="623299"/>
                  <a:pt x="5111130" y="622406"/>
                  <a:pt x="5110485" y="621612"/>
                </a:cubicBezTo>
                <a:cubicBezTo>
                  <a:pt x="5109840" y="620819"/>
                  <a:pt x="5108774" y="620174"/>
                  <a:pt x="5107285" y="619678"/>
                </a:cubicBezTo>
                <a:cubicBezTo>
                  <a:pt x="5105797" y="619182"/>
                  <a:pt x="5103813" y="618785"/>
                  <a:pt x="5101332" y="618487"/>
                </a:cubicBezTo>
                <a:cubicBezTo>
                  <a:pt x="5098852" y="618189"/>
                  <a:pt x="5095677" y="618041"/>
                  <a:pt x="5091807" y="618041"/>
                </a:cubicBezTo>
                <a:close/>
                <a:moveTo>
                  <a:pt x="4806057" y="618041"/>
                </a:moveTo>
                <a:cubicBezTo>
                  <a:pt x="4802287" y="618041"/>
                  <a:pt x="4799162" y="618189"/>
                  <a:pt x="4796681" y="618487"/>
                </a:cubicBezTo>
                <a:cubicBezTo>
                  <a:pt x="4794201" y="618785"/>
                  <a:pt x="4792191" y="619182"/>
                  <a:pt x="4790654" y="619678"/>
                </a:cubicBezTo>
                <a:cubicBezTo>
                  <a:pt x="4789116" y="620174"/>
                  <a:pt x="4788024" y="620819"/>
                  <a:pt x="4787379" y="621612"/>
                </a:cubicBezTo>
                <a:cubicBezTo>
                  <a:pt x="4786734" y="622406"/>
                  <a:pt x="4786412" y="623299"/>
                  <a:pt x="4786412" y="624291"/>
                </a:cubicBezTo>
                <a:lnTo>
                  <a:pt x="4786412" y="806159"/>
                </a:lnTo>
                <a:cubicBezTo>
                  <a:pt x="4786412" y="807151"/>
                  <a:pt x="4786734" y="808044"/>
                  <a:pt x="4787379" y="808838"/>
                </a:cubicBezTo>
                <a:cubicBezTo>
                  <a:pt x="4788024" y="809632"/>
                  <a:pt x="4789091" y="810277"/>
                  <a:pt x="4790579" y="810773"/>
                </a:cubicBezTo>
                <a:cubicBezTo>
                  <a:pt x="4792068" y="811269"/>
                  <a:pt x="4794077" y="811666"/>
                  <a:pt x="4796607" y="811964"/>
                </a:cubicBezTo>
                <a:cubicBezTo>
                  <a:pt x="4799137" y="812261"/>
                  <a:pt x="4802287" y="812410"/>
                  <a:pt x="4806057" y="812410"/>
                </a:cubicBezTo>
                <a:cubicBezTo>
                  <a:pt x="4809927" y="812410"/>
                  <a:pt x="4813102" y="812261"/>
                  <a:pt x="4815582" y="811964"/>
                </a:cubicBezTo>
                <a:cubicBezTo>
                  <a:pt x="4818063" y="811666"/>
                  <a:pt x="4820047" y="811269"/>
                  <a:pt x="4821535" y="810773"/>
                </a:cubicBezTo>
                <a:cubicBezTo>
                  <a:pt x="4823024" y="810277"/>
                  <a:pt x="4824090" y="809632"/>
                  <a:pt x="4824735" y="808838"/>
                </a:cubicBezTo>
                <a:cubicBezTo>
                  <a:pt x="4825380" y="808044"/>
                  <a:pt x="4825703" y="807151"/>
                  <a:pt x="4825703" y="806159"/>
                </a:cubicBezTo>
                <a:lnTo>
                  <a:pt x="4825703" y="624291"/>
                </a:lnTo>
                <a:cubicBezTo>
                  <a:pt x="4825703" y="623299"/>
                  <a:pt x="4825380" y="622406"/>
                  <a:pt x="4824735" y="621612"/>
                </a:cubicBezTo>
                <a:cubicBezTo>
                  <a:pt x="4824090" y="620819"/>
                  <a:pt x="4823024" y="620174"/>
                  <a:pt x="4821535" y="619678"/>
                </a:cubicBezTo>
                <a:cubicBezTo>
                  <a:pt x="4820047" y="619182"/>
                  <a:pt x="4818063" y="618785"/>
                  <a:pt x="4815582" y="618487"/>
                </a:cubicBezTo>
                <a:cubicBezTo>
                  <a:pt x="4813102" y="618189"/>
                  <a:pt x="4809927" y="618041"/>
                  <a:pt x="4806057" y="618041"/>
                </a:cubicBezTo>
                <a:close/>
                <a:moveTo>
                  <a:pt x="5479951" y="615510"/>
                </a:moveTo>
                <a:cubicBezTo>
                  <a:pt x="5464671" y="615510"/>
                  <a:pt x="5451252" y="617842"/>
                  <a:pt x="5439693" y="622505"/>
                </a:cubicBezTo>
                <a:cubicBezTo>
                  <a:pt x="5428134" y="627169"/>
                  <a:pt x="5418435" y="633866"/>
                  <a:pt x="5410597" y="642597"/>
                </a:cubicBezTo>
                <a:cubicBezTo>
                  <a:pt x="5402759" y="651328"/>
                  <a:pt x="5396855" y="661920"/>
                  <a:pt x="5392887" y="674372"/>
                </a:cubicBezTo>
                <a:cubicBezTo>
                  <a:pt x="5388918" y="686824"/>
                  <a:pt x="5386933" y="700839"/>
                  <a:pt x="5386933" y="716416"/>
                </a:cubicBezTo>
                <a:cubicBezTo>
                  <a:pt x="5386933" y="733382"/>
                  <a:pt x="5388794" y="748067"/>
                  <a:pt x="5392515" y="760469"/>
                </a:cubicBezTo>
                <a:cubicBezTo>
                  <a:pt x="5396235" y="772871"/>
                  <a:pt x="5401816" y="783091"/>
                  <a:pt x="5409258" y="791128"/>
                </a:cubicBezTo>
                <a:cubicBezTo>
                  <a:pt x="5416699" y="799164"/>
                  <a:pt x="5426001" y="805142"/>
                  <a:pt x="5437163" y="809061"/>
                </a:cubicBezTo>
                <a:cubicBezTo>
                  <a:pt x="5448325" y="812981"/>
                  <a:pt x="5461397" y="814940"/>
                  <a:pt x="5476379" y="814940"/>
                </a:cubicBezTo>
                <a:cubicBezTo>
                  <a:pt x="5491560" y="814940"/>
                  <a:pt x="5504929" y="812633"/>
                  <a:pt x="5516488" y="808020"/>
                </a:cubicBezTo>
                <a:cubicBezTo>
                  <a:pt x="5528047" y="803406"/>
                  <a:pt x="5537746" y="796709"/>
                  <a:pt x="5545584" y="787928"/>
                </a:cubicBezTo>
                <a:cubicBezTo>
                  <a:pt x="5553423" y="779147"/>
                  <a:pt x="5559326" y="768456"/>
                  <a:pt x="5563295" y="755855"/>
                </a:cubicBezTo>
                <a:cubicBezTo>
                  <a:pt x="5567264" y="743255"/>
                  <a:pt x="5569248" y="728967"/>
                  <a:pt x="5569248" y="712993"/>
                </a:cubicBezTo>
                <a:cubicBezTo>
                  <a:pt x="5569248" y="696324"/>
                  <a:pt x="5567338" y="681863"/>
                  <a:pt x="5563518" y="669609"/>
                </a:cubicBezTo>
                <a:cubicBezTo>
                  <a:pt x="5559698" y="657356"/>
                  <a:pt x="5554043" y="647211"/>
                  <a:pt x="5546552" y="639174"/>
                </a:cubicBezTo>
                <a:cubicBezTo>
                  <a:pt x="5539061" y="631137"/>
                  <a:pt x="5529734" y="625184"/>
                  <a:pt x="5518572" y="621315"/>
                </a:cubicBezTo>
                <a:cubicBezTo>
                  <a:pt x="5507410" y="617445"/>
                  <a:pt x="5494536" y="615510"/>
                  <a:pt x="5479951" y="615510"/>
                </a:cubicBezTo>
                <a:close/>
                <a:moveTo>
                  <a:pt x="2635544" y="586194"/>
                </a:moveTo>
                <a:lnTo>
                  <a:pt x="2597444" y="801992"/>
                </a:lnTo>
                <a:lnTo>
                  <a:pt x="2665110" y="801992"/>
                </a:lnTo>
                <a:lnTo>
                  <a:pt x="2684312" y="693483"/>
                </a:lnTo>
                <a:lnTo>
                  <a:pt x="2736738" y="801992"/>
                </a:lnTo>
                <a:lnTo>
                  <a:pt x="2804403" y="801992"/>
                </a:lnTo>
                <a:lnTo>
                  <a:pt x="2842503" y="586194"/>
                </a:lnTo>
                <a:lnTo>
                  <a:pt x="2774838" y="586194"/>
                </a:lnTo>
                <a:lnTo>
                  <a:pt x="2755331" y="696531"/>
                </a:lnTo>
                <a:lnTo>
                  <a:pt x="2703210" y="586194"/>
                </a:lnTo>
                <a:close/>
                <a:moveTo>
                  <a:pt x="2302169" y="586194"/>
                </a:moveTo>
                <a:lnTo>
                  <a:pt x="2264069" y="801992"/>
                </a:lnTo>
                <a:lnTo>
                  <a:pt x="2331735" y="801992"/>
                </a:lnTo>
                <a:lnTo>
                  <a:pt x="2369835" y="586194"/>
                </a:lnTo>
                <a:close/>
                <a:moveTo>
                  <a:pt x="2099477" y="586194"/>
                </a:moveTo>
                <a:lnTo>
                  <a:pt x="2090029" y="639838"/>
                </a:lnTo>
                <a:lnTo>
                  <a:pt x="2146721" y="639838"/>
                </a:lnTo>
                <a:lnTo>
                  <a:pt x="2118070" y="801992"/>
                </a:lnTo>
                <a:lnTo>
                  <a:pt x="2185736" y="801992"/>
                </a:lnTo>
                <a:lnTo>
                  <a:pt x="2214387" y="639838"/>
                </a:lnTo>
                <a:lnTo>
                  <a:pt x="2271689" y="639838"/>
                </a:lnTo>
                <a:lnTo>
                  <a:pt x="2281138" y="586194"/>
                </a:lnTo>
                <a:close/>
                <a:moveTo>
                  <a:pt x="1662775" y="586194"/>
                </a:moveTo>
                <a:lnTo>
                  <a:pt x="1641439" y="707809"/>
                </a:lnTo>
                <a:cubicBezTo>
                  <a:pt x="1640017" y="715530"/>
                  <a:pt x="1639305" y="723150"/>
                  <a:pt x="1639305" y="730669"/>
                </a:cubicBezTo>
                <a:cubicBezTo>
                  <a:pt x="1639305" y="754240"/>
                  <a:pt x="1646519" y="772376"/>
                  <a:pt x="1660946" y="785076"/>
                </a:cubicBezTo>
                <a:cubicBezTo>
                  <a:pt x="1675374" y="797776"/>
                  <a:pt x="1694677" y="804126"/>
                  <a:pt x="1718858" y="804126"/>
                </a:cubicBezTo>
                <a:cubicBezTo>
                  <a:pt x="1737756" y="804126"/>
                  <a:pt x="1755079" y="800570"/>
                  <a:pt x="1770827" y="793458"/>
                </a:cubicBezTo>
                <a:cubicBezTo>
                  <a:pt x="1786575" y="786346"/>
                  <a:pt x="1799884" y="775576"/>
                  <a:pt x="1810756" y="761149"/>
                </a:cubicBezTo>
                <a:cubicBezTo>
                  <a:pt x="1821627" y="746722"/>
                  <a:pt x="1828891" y="728942"/>
                  <a:pt x="1832549" y="707809"/>
                </a:cubicBezTo>
                <a:lnTo>
                  <a:pt x="1853885" y="586194"/>
                </a:lnTo>
                <a:lnTo>
                  <a:pt x="1786524" y="586194"/>
                </a:lnTo>
                <a:lnTo>
                  <a:pt x="1765188" y="707809"/>
                </a:lnTo>
                <a:cubicBezTo>
                  <a:pt x="1763359" y="717766"/>
                  <a:pt x="1759600" y="725640"/>
                  <a:pt x="1753910" y="731431"/>
                </a:cubicBezTo>
                <a:cubicBezTo>
                  <a:pt x="1748221" y="737222"/>
                  <a:pt x="1740499" y="740118"/>
                  <a:pt x="1730746" y="740118"/>
                </a:cubicBezTo>
                <a:cubicBezTo>
                  <a:pt x="1722821" y="740118"/>
                  <a:pt x="1717029" y="738136"/>
                  <a:pt x="1713372" y="734174"/>
                </a:cubicBezTo>
                <a:cubicBezTo>
                  <a:pt x="1709714" y="730212"/>
                  <a:pt x="1707885" y="724776"/>
                  <a:pt x="1707885" y="717867"/>
                </a:cubicBezTo>
                <a:cubicBezTo>
                  <a:pt x="1707885" y="714413"/>
                  <a:pt x="1708190" y="711060"/>
                  <a:pt x="1708800" y="707809"/>
                </a:cubicBezTo>
                <a:lnTo>
                  <a:pt x="1730136" y="586194"/>
                </a:lnTo>
                <a:close/>
                <a:moveTo>
                  <a:pt x="1435394" y="586194"/>
                </a:moveTo>
                <a:lnTo>
                  <a:pt x="1397294" y="801992"/>
                </a:lnTo>
                <a:lnTo>
                  <a:pt x="1487210" y="801992"/>
                </a:lnTo>
                <a:cubicBezTo>
                  <a:pt x="1509765" y="801992"/>
                  <a:pt x="1530340" y="797268"/>
                  <a:pt x="1548932" y="787819"/>
                </a:cubicBezTo>
                <a:cubicBezTo>
                  <a:pt x="1567525" y="778370"/>
                  <a:pt x="1582867" y="765416"/>
                  <a:pt x="1594957" y="748957"/>
                </a:cubicBezTo>
                <a:cubicBezTo>
                  <a:pt x="1607047" y="732498"/>
                  <a:pt x="1614921" y="714006"/>
                  <a:pt x="1618579" y="693483"/>
                </a:cubicBezTo>
                <a:cubicBezTo>
                  <a:pt x="1619798" y="685762"/>
                  <a:pt x="1620408" y="678548"/>
                  <a:pt x="1620408" y="671842"/>
                </a:cubicBezTo>
                <a:cubicBezTo>
                  <a:pt x="1620408" y="654977"/>
                  <a:pt x="1616649" y="640092"/>
                  <a:pt x="1609130" y="627189"/>
                </a:cubicBezTo>
                <a:cubicBezTo>
                  <a:pt x="1601612" y="614286"/>
                  <a:pt x="1590741" y="604228"/>
                  <a:pt x="1576517" y="597014"/>
                </a:cubicBezTo>
                <a:cubicBezTo>
                  <a:pt x="1562293" y="589800"/>
                  <a:pt x="1545224" y="586194"/>
                  <a:pt x="1525310" y="586194"/>
                </a:cubicBezTo>
                <a:close/>
                <a:moveTo>
                  <a:pt x="997244" y="586194"/>
                </a:moveTo>
                <a:lnTo>
                  <a:pt x="959144" y="801992"/>
                </a:lnTo>
                <a:lnTo>
                  <a:pt x="1026810" y="801992"/>
                </a:lnTo>
                <a:lnTo>
                  <a:pt x="1040526" y="724573"/>
                </a:lnTo>
                <a:lnTo>
                  <a:pt x="1067653" y="801992"/>
                </a:lnTo>
                <a:lnTo>
                  <a:pt x="1142024" y="801992"/>
                </a:lnTo>
                <a:lnTo>
                  <a:pt x="1109715" y="719391"/>
                </a:lnTo>
                <a:cubicBezTo>
                  <a:pt x="1125565" y="714514"/>
                  <a:pt x="1138468" y="706539"/>
                  <a:pt x="1148425" y="695464"/>
                </a:cubicBezTo>
                <a:cubicBezTo>
                  <a:pt x="1158382" y="684390"/>
                  <a:pt x="1164681" y="671538"/>
                  <a:pt x="1167323" y="656907"/>
                </a:cubicBezTo>
                <a:cubicBezTo>
                  <a:pt x="1168135" y="652843"/>
                  <a:pt x="1168542" y="648271"/>
                  <a:pt x="1168542" y="643191"/>
                </a:cubicBezTo>
                <a:cubicBezTo>
                  <a:pt x="1168542" y="625919"/>
                  <a:pt x="1162547" y="612102"/>
                  <a:pt x="1150559" y="601738"/>
                </a:cubicBezTo>
                <a:cubicBezTo>
                  <a:pt x="1138570" y="591375"/>
                  <a:pt x="1120993" y="586194"/>
                  <a:pt x="1097828" y="586194"/>
                </a:cubicBezTo>
                <a:close/>
                <a:moveTo>
                  <a:pt x="794552" y="586194"/>
                </a:moveTo>
                <a:lnTo>
                  <a:pt x="785103" y="639838"/>
                </a:lnTo>
                <a:lnTo>
                  <a:pt x="841796" y="639838"/>
                </a:lnTo>
                <a:lnTo>
                  <a:pt x="813145" y="801992"/>
                </a:lnTo>
                <a:lnTo>
                  <a:pt x="880811" y="801992"/>
                </a:lnTo>
                <a:lnTo>
                  <a:pt x="909462" y="639838"/>
                </a:lnTo>
                <a:lnTo>
                  <a:pt x="966764" y="639838"/>
                </a:lnTo>
                <a:lnTo>
                  <a:pt x="976213" y="586194"/>
                </a:lnTo>
                <a:close/>
                <a:moveTo>
                  <a:pt x="568619" y="586194"/>
                </a:moveTo>
                <a:lnTo>
                  <a:pt x="530519" y="801992"/>
                </a:lnTo>
                <a:lnTo>
                  <a:pt x="598185" y="801992"/>
                </a:lnTo>
                <a:lnTo>
                  <a:pt x="617387" y="693483"/>
                </a:lnTo>
                <a:lnTo>
                  <a:pt x="669813" y="801992"/>
                </a:lnTo>
                <a:lnTo>
                  <a:pt x="737478" y="801992"/>
                </a:lnTo>
                <a:lnTo>
                  <a:pt x="775578" y="586194"/>
                </a:lnTo>
                <a:lnTo>
                  <a:pt x="707913" y="586194"/>
                </a:lnTo>
                <a:lnTo>
                  <a:pt x="688406" y="696531"/>
                </a:lnTo>
                <a:lnTo>
                  <a:pt x="636285" y="586194"/>
                </a:lnTo>
                <a:close/>
                <a:moveTo>
                  <a:pt x="473369" y="586194"/>
                </a:moveTo>
                <a:lnTo>
                  <a:pt x="435269" y="801992"/>
                </a:lnTo>
                <a:lnTo>
                  <a:pt x="502935" y="801992"/>
                </a:lnTo>
                <a:lnTo>
                  <a:pt x="541035" y="586194"/>
                </a:lnTo>
                <a:close/>
                <a:moveTo>
                  <a:pt x="1983958" y="584060"/>
                </a:moveTo>
                <a:cubicBezTo>
                  <a:pt x="1962216" y="584060"/>
                  <a:pt x="1942505" y="588683"/>
                  <a:pt x="1924827" y="597928"/>
                </a:cubicBezTo>
                <a:cubicBezTo>
                  <a:pt x="1907149" y="607174"/>
                  <a:pt x="1892518" y="620128"/>
                  <a:pt x="1880936" y="636790"/>
                </a:cubicBezTo>
                <a:cubicBezTo>
                  <a:pt x="1869353" y="653453"/>
                  <a:pt x="1861733" y="672452"/>
                  <a:pt x="1858076" y="693788"/>
                </a:cubicBezTo>
                <a:cubicBezTo>
                  <a:pt x="1856653" y="701713"/>
                  <a:pt x="1855942" y="709841"/>
                  <a:pt x="1855942" y="718172"/>
                </a:cubicBezTo>
                <a:cubicBezTo>
                  <a:pt x="1855942" y="735241"/>
                  <a:pt x="1859397" y="750227"/>
                  <a:pt x="1866305" y="763130"/>
                </a:cubicBezTo>
                <a:cubicBezTo>
                  <a:pt x="1873214" y="776033"/>
                  <a:pt x="1883374" y="785990"/>
                  <a:pt x="1896785" y="793000"/>
                </a:cubicBezTo>
                <a:cubicBezTo>
                  <a:pt x="1910197" y="800011"/>
                  <a:pt x="1926351" y="803516"/>
                  <a:pt x="1945248" y="803516"/>
                </a:cubicBezTo>
                <a:cubicBezTo>
                  <a:pt x="1963943" y="803516"/>
                  <a:pt x="1981266" y="800011"/>
                  <a:pt x="1997217" y="793000"/>
                </a:cubicBezTo>
                <a:cubicBezTo>
                  <a:pt x="2013168" y="785990"/>
                  <a:pt x="2026935" y="776084"/>
                  <a:pt x="2038517" y="763282"/>
                </a:cubicBezTo>
                <a:cubicBezTo>
                  <a:pt x="2050100" y="750481"/>
                  <a:pt x="2058939" y="735546"/>
                  <a:pt x="2065035" y="718477"/>
                </a:cubicBezTo>
                <a:lnTo>
                  <a:pt x="1993712" y="718477"/>
                </a:lnTo>
                <a:cubicBezTo>
                  <a:pt x="1989241" y="725589"/>
                  <a:pt x="1983653" y="731126"/>
                  <a:pt x="1976948" y="735088"/>
                </a:cubicBezTo>
                <a:cubicBezTo>
                  <a:pt x="1970242" y="739051"/>
                  <a:pt x="1963028" y="741032"/>
                  <a:pt x="1955307" y="741032"/>
                </a:cubicBezTo>
                <a:cubicBezTo>
                  <a:pt x="1945756" y="741032"/>
                  <a:pt x="1938390" y="737984"/>
                  <a:pt x="1933209" y="731888"/>
                </a:cubicBezTo>
                <a:cubicBezTo>
                  <a:pt x="1928027" y="725792"/>
                  <a:pt x="1925437" y="717461"/>
                  <a:pt x="1925437" y="706894"/>
                </a:cubicBezTo>
                <a:cubicBezTo>
                  <a:pt x="1925437" y="702221"/>
                  <a:pt x="1925843" y="697852"/>
                  <a:pt x="1926656" y="693788"/>
                </a:cubicBezTo>
                <a:cubicBezTo>
                  <a:pt x="1929094" y="679361"/>
                  <a:pt x="1934377" y="667880"/>
                  <a:pt x="1942505" y="659346"/>
                </a:cubicBezTo>
                <a:cubicBezTo>
                  <a:pt x="1950633" y="650811"/>
                  <a:pt x="1960387" y="646544"/>
                  <a:pt x="1971766" y="646544"/>
                </a:cubicBezTo>
                <a:cubicBezTo>
                  <a:pt x="1979488" y="646544"/>
                  <a:pt x="1985990" y="648525"/>
                  <a:pt x="1991273" y="652488"/>
                </a:cubicBezTo>
                <a:cubicBezTo>
                  <a:pt x="1996557" y="656450"/>
                  <a:pt x="2000214" y="661987"/>
                  <a:pt x="2002246" y="669099"/>
                </a:cubicBezTo>
                <a:lnTo>
                  <a:pt x="2073569" y="669099"/>
                </a:lnTo>
                <a:cubicBezTo>
                  <a:pt x="2073772" y="652030"/>
                  <a:pt x="2070318" y="637095"/>
                  <a:pt x="2063206" y="624294"/>
                </a:cubicBezTo>
                <a:cubicBezTo>
                  <a:pt x="2056094" y="611492"/>
                  <a:pt x="2045782" y="601586"/>
                  <a:pt x="2032269" y="594576"/>
                </a:cubicBezTo>
                <a:cubicBezTo>
                  <a:pt x="2018756" y="587565"/>
                  <a:pt x="2002653" y="584060"/>
                  <a:pt x="1983958" y="584060"/>
                </a:cubicBezTo>
                <a:close/>
                <a:moveTo>
                  <a:pt x="2500746" y="582536"/>
                </a:moveTo>
                <a:cubicBezTo>
                  <a:pt x="2475753" y="582536"/>
                  <a:pt x="2453655" y="588073"/>
                  <a:pt x="2434452" y="599148"/>
                </a:cubicBezTo>
                <a:cubicBezTo>
                  <a:pt x="2415250" y="610222"/>
                  <a:pt x="2400315" y="625665"/>
                  <a:pt x="2389647" y="645477"/>
                </a:cubicBezTo>
                <a:cubicBezTo>
                  <a:pt x="2378979" y="665289"/>
                  <a:pt x="2373645" y="688098"/>
                  <a:pt x="2373645" y="713905"/>
                </a:cubicBezTo>
                <a:cubicBezTo>
                  <a:pt x="2373645" y="731583"/>
                  <a:pt x="2377404" y="747280"/>
                  <a:pt x="2384922" y="760996"/>
                </a:cubicBezTo>
                <a:cubicBezTo>
                  <a:pt x="2392441" y="774712"/>
                  <a:pt x="2403109" y="785330"/>
                  <a:pt x="2416927" y="792848"/>
                </a:cubicBezTo>
                <a:cubicBezTo>
                  <a:pt x="2430744" y="800366"/>
                  <a:pt x="2446797" y="804126"/>
                  <a:pt x="2465085" y="804126"/>
                </a:cubicBezTo>
                <a:cubicBezTo>
                  <a:pt x="2490282" y="804126"/>
                  <a:pt x="2512583" y="798538"/>
                  <a:pt x="2531988" y="787362"/>
                </a:cubicBezTo>
                <a:cubicBezTo>
                  <a:pt x="2551394" y="776186"/>
                  <a:pt x="2566431" y="760539"/>
                  <a:pt x="2577099" y="740422"/>
                </a:cubicBezTo>
                <a:cubicBezTo>
                  <a:pt x="2587767" y="720306"/>
                  <a:pt x="2593101" y="697446"/>
                  <a:pt x="2593101" y="671842"/>
                </a:cubicBezTo>
                <a:cubicBezTo>
                  <a:pt x="2593101" y="654164"/>
                  <a:pt x="2589341" y="638568"/>
                  <a:pt x="2581823" y="625056"/>
                </a:cubicBezTo>
                <a:cubicBezTo>
                  <a:pt x="2574305" y="611543"/>
                  <a:pt x="2563586" y="601078"/>
                  <a:pt x="2549667" y="593661"/>
                </a:cubicBezTo>
                <a:cubicBezTo>
                  <a:pt x="2535748" y="586244"/>
                  <a:pt x="2519441" y="582536"/>
                  <a:pt x="2500746" y="582536"/>
                </a:cubicBezTo>
                <a:close/>
                <a:moveTo>
                  <a:pt x="1300596" y="582536"/>
                </a:moveTo>
                <a:cubicBezTo>
                  <a:pt x="1275603" y="582536"/>
                  <a:pt x="1253505" y="588073"/>
                  <a:pt x="1234302" y="599148"/>
                </a:cubicBezTo>
                <a:cubicBezTo>
                  <a:pt x="1215100" y="610222"/>
                  <a:pt x="1200165" y="625665"/>
                  <a:pt x="1189497" y="645477"/>
                </a:cubicBezTo>
                <a:cubicBezTo>
                  <a:pt x="1178829" y="665289"/>
                  <a:pt x="1173495" y="688098"/>
                  <a:pt x="1173495" y="713905"/>
                </a:cubicBezTo>
                <a:cubicBezTo>
                  <a:pt x="1173495" y="731583"/>
                  <a:pt x="1177254" y="747280"/>
                  <a:pt x="1184772" y="760996"/>
                </a:cubicBezTo>
                <a:cubicBezTo>
                  <a:pt x="1192291" y="774712"/>
                  <a:pt x="1202959" y="785330"/>
                  <a:pt x="1216776" y="792848"/>
                </a:cubicBezTo>
                <a:cubicBezTo>
                  <a:pt x="1230594" y="800366"/>
                  <a:pt x="1246647" y="804126"/>
                  <a:pt x="1264935" y="804126"/>
                </a:cubicBezTo>
                <a:cubicBezTo>
                  <a:pt x="1290132" y="804126"/>
                  <a:pt x="1312433" y="798538"/>
                  <a:pt x="1331838" y="787362"/>
                </a:cubicBezTo>
                <a:cubicBezTo>
                  <a:pt x="1351244" y="776186"/>
                  <a:pt x="1366281" y="760539"/>
                  <a:pt x="1376949" y="740422"/>
                </a:cubicBezTo>
                <a:cubicBezTo>
                  <a:pt x="1387617" y="720306"/>
                  <a:pt x="1392951" y="697446"/>
                  <a:pt x="1392951" y="671842"/>
                </a:cubicBezTo>
                <a:cubicBezTo>
                  <a:pt x="1392951" y="654164"/>
                  <a:pt x="1389192" y="638568"/>
                  <a:pt x="1381673" y="625056"/>
                </a:cubicBezTo>
                <a:cubicBezTo>
                  <a:pt x="1374155" y="611543"/>
                  <a:pt x="1363436" y="601078"/>
                  <a:pt x="1349517" y="593661"/>
                </a:cubicBezTo>
                <a:cubicBezTo>
                  <a:pt x="1335598" y="586244"/>
                  <a:pt x="1319291" y="582536"/>
                  <a:pt x="1300596" y="582536"/>
                </a:cubicBezTo>
                <a:close/>
                <a:moveTo>
                  <a:pt x="0" y="0"/>
                </a:moveTo>
                <a:lnTo>
                  <a:pt x="6768791" y="0"/>
                </a:lnTo>
                <a:lnTo>
                  <a:pt x="7560527" y="791737"/>
                </a:lnTo>
                <a:lnTo>
                  <a:pt x="6768791" y="1583473"/>
                </a:lnTo>
                <a:lnTo>
                  <a:pt x="0" y="1583473"/>
                </a:lnTo>
                <a:close/>
              </a:path>
            </a:pathLst>
          </a:custGeom>
          <a:solidFill>
            <a:srgbClr val="000000"/>
          </a:solidFill>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7198"/>
          </a:p>
        </p:txBody>
      </p:sp>
      <p:sp>
        <p:nvSpPr>
          <p:cNvPr id="30" name="Rectangle 29">
            <a:extLst>
              <a:ext uri="{FF2B5EF4-FFF2-40B4-BE49-F238E27FC236}">
                <a16:creationId xmlns:a16="http://schemas.microsoft.com/office/drawing/2014/main" id="{C6B06128-68EC-F63D-4086-F96A4837B167}"/>
              </a:ext>
            </a:extLst>
          </p:cNvPr>
          <p:cNvSpPr/>
          <p:nvPr/>
        </p:nvSpPr>
        <p:spPr>
          <a:xfrm>
            <a:off x="-1962104" y="0"/>
            <a:ext cx="14409201" cy="137124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198"/>
          </a:p>
        </p:txBody>
      </p:sp>
    </p:spTree>
    <p:extLst>
      <p:ext uri="{BB962C8B-B14F-4D97-AF65-F5344CB8AC3E}">
        <p14:creationId xmlns:p14="http://schemas.microsoft.com/office/powerpoint/2010/main" val="3500585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E61972-6772-B0EA-EA9D-D0191CCE63B3}"/>
              </a:ext>
            </a:extLst>
          </p:cNvPr>
          <p:cNvSpPr/>
          <p:nvPr/>
        </p:nvSpPr>
        <p:spPr>
          <a:xfrm>
            <a:off x="12863300" y="24082"/>
            <a:ext cx="11514350" cy="13691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B06648-1B9B-0CF6-21BA-F818F6DDF19B}"/>
              </a:ext>
            </a:extLst>
          </p:cNvPr>
          <p:cNvSpPr/>
          <p:nvPr/>
        </p:nvSpPr>
        <p:spPr>
          <a:xfrm>
            <a:off x="12317961" y="0"/>
            <a:ext cx="545339" cy="1402636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198"/>
          </a:p>
        </p:txBody>
      </p:sp>
      <p:sp>
        <p:nvSpPr>
          <p:cNvPr id="23" name="Forme libre : forme 22">
            <a:extLst>
              <a:ext uri="{FF2B5EF4-FFF2-40B4-BE49-F238E27FC236}">
                <a16:creationId xmlns:a16="http://schemas.microsoft.com/office/drawing/2014/main" id="{59F64869-472F-40BB-A33C-F55763FAD256}"/>
              </a:ext>
            </a:extLst>
          </p:cNvPr>
          <p:cNvSpPr/>
          <p:nvPr/>
        </p:nvSpPr>
        <p:spPr>
          <a:xfrm>
            <a:off x="12462882" y="6072109"/>
            <a:ext cx="11867384" cy="3166121"/>
          </a:xfrm>
          <a:custGeom>
            <a:avLst/>
            <a:gdLst/>
            <a:ahLst/>
            <a:cxnLst/>
            <a:rect l="l" t="t" r="r" b="b"/>
            <a:pathLst>
              <a:path w="7560527" h="1583473">
                <a:moveTo>
                  <a:pt x="4647523" y="1171931"/>
                </a:moveTo>
                <a:cubicBezTo>
                  <a:pt x="4650599" y="1175503"/>
                  <a:pt x="4654096" y="1179298"/>
                  <a:pt x="4658015" y="1183316"/>
                </a:cubicBezTo>
                <a:cubicBezTo>
                  <a:pt x="4661934" y="1187335"/>
                  <a:pt x="4666027" y="1191378"/>
                  <a:pt x="4670293" y="1195446"/>
                </a:cubicBezTo>
                <a:cubicBezTo>
                  <a:pt x="4674560" y="1199514"/>
                  <a:pt x="4678950" y="1203557"/>
                  <a:pt x="4683465" y="1207575"/>
                </a:cubicBezTo>
                <a:cubicBezTo>
                  <a:pt x="4687979" y="1211594"/>
                  <a:pt x="4692469" y="1215389"/>
                  <a:pt x="4696934" y="1218960"/>
                </a:cubicBezTo>
                <a:cubicBezTo>
                  <a:pt x="4694751" y="1220548"/>
                  <a:pt x="4692394" y="1222011"/>
                  <a:pt x="4689864" y="1223351"/>
                </a:cubicBezTo>
                <a:cubicBezTo>
                  <a:pt x="4687334" y="1224690"/>
                  <a:pt x="4684655" y="1225831"/>
                  <a:pt x="4681828" y="1226774"/>
                </a:cubicBezTo>
                <a:cubicBezTo>
                  <a:pt x="4679000" y="1227717"/>
                  <a:pt x="4676123" y="1228461"/>
                  <a:pt x="4673196" y="1229006"/>
                </a:cubicBezTo>
                <a:cubicBezTo>
                  <a:pt x="4670269" y="1229552"/>
                  <a:pt x="4667317" y="1229825"/>
                  <a:pt x="4664340" y="1229825"/>
                </a:cubicBezTo>
                <a:cubicBezTo>
                  <a:pt x="4658586" y="1229825"/>
                  <a:pt x="4653501" y="1229106"/>
                  <a:pt x="4649085" y="1227667"/>
                </a:cubicBezTo>
                <a:cubicBezTo>
                  <a:pt x="4644670" y="1226228"/>
                  <a:pt x="4640974" y="1224219"/>
                  <a:pt x="4637998" y="1221639"/>
                </a:cubicBezTo>
                <a:cubicBezTo>
                  <a:pt x="4635021" y="1219060"/>
                  <a:pt x="4632739" y="1215984"/>
                  <a:pt x="4631152" y="1212412"/>
                </a:cubicBezTo>
                <a:cubicBezTo>
                  <a:pt x="4629564" y="1208840"/>
                  <a:pt x="4628770" y="1204921"/>
                  <a:pt x="4628770" y="1200655"/>
                </a:cubicBezTo>
                <a:cubicBezTo>
                  <a:pt x="4628770" y="1198075"/>
                  <a:pt x="4629118" y="1195545"/>
                  <a:pt x="4629812" y="1193064"/>
                </a:cubicBezTo>
                <a:cubicBezTo>
                  <a:pt x="4630507" y="1190584"/>
                  <a:pt x="4631598" y="1188153"/>
                  <a:pt x="4633086" y="1185772"/>
                </a:cubicBezTo>
                <a:cubicBezTo>
                  <a:pt x="4634575" y="1183391"/>
                  <a:pt x="4636485" y="1181034"/>
                  <a:pt x="4638816" y="1178702"/>
                </a:cubicBezTo>
                <a:cubicBezTo>
                  <a:pt x="4641148" y="1176371"/>
                  <a:pt x="4644050" y="1174114"/>
                  <a:pt x="4647523" y="1171931"/>
                </a:cubicBezTo>
                <a:close/>
                <a:moveTo>
                  <a:pt x="5730843" y="1171782"/>
                </a:moveTo>
                <a:lnTo>
                  <a:pt x="5754060" y="1171782"/>
                </a:lnTo>
                <a:cubicBezTo>
                  <a:pt x="5761204" y="1171782"/>
                  <a:pt x="5767008" y="1172427"/>
                  <a:pt x="5771473" y="1173717"/>
                </a:cubicBezTo>
                <a:cubicBezTo>
                  <a:pt x="5775938" y="1175007"/>
                  <a:pt x="5779609" y="1176842"/>
                  <a:pt x="5782486" y="1179223"/>
                </a:cubicBezTo>
                <a:cubicBezTo>
                  <a:pt x="5785363" y="1181605"/>
                  <a:pt x="5787546" y="1184556"/>
                  <a:pt x="5789034" y="1188079"/>
                </a:cubicBezTo>
                <a:cubicBezTo>
                  <a:pt x="5790523" y="1191601"/>
                  <a:pt x="5791267" y="1195594"/>
                  <a:pt x="5791267" y="1200059"/>
                </a:cubicBezTo>
                <a:cubicBezTo>
                  <a:pt x="5791267" y="1204326"/>
                  <a:pt x="5790498" y="1208121"/>
                  <a:pt x="5788960" y="1211445"/>
                </a:cubicBezTo>
                <a:cubicBezTo>
                  <a:pt x="5787422" y="1214768"/>
                  <a:pt x="5785289" y="1217547"/>
                  <a:pt x="5782560" y="1219779"/>
                </a:cubicBezTo>
                <a:cubicBezTo>
                  <a:pt x="5779832" y="1222011"/>
                  <a:pt x="5776607" y="1223698"/>
                  <a:pt x="5772887" y="1224839"/>
                </a:cubicBezTo>
                <a:cubicBezTo>
                  <a:pt x="5769166" y="1225980"/>
                  <a:pt x="5764577" y="1226551"/>
                  <a:pt x="5759120" y="1226551"/>
                </a:cubicBezTo>
                <a:lnTo>
                  <a:pt x="5730843" y="1226551"/>
                </a:lnTo>
                <a:close/>
                <a:moveTo>
                  <a:pt x="3791761" y="1111953"/>
                </a:moveTo>
                <a:cubicBezTo>
                  <a:pt x="3781442" y="1111953"/>
                  <a:pt x="3772587" y="1115624"/>
                  <a:pt x="3765195" y="1122966"/>
                </a:cubicBezTo>
                <a:cubicBezTo>
                  <a:pt x="3757803" y="1130308"/>
                  <a:pt x="3754108" y="1139189"/>
                  <a:pt x="3754108" y="1149607"/>
                </a:cubicBezTo>
                <a:cubicBezTo>
                  <a:pt x="3754108" y="1160025"/>
                  <a:pt x="3757803" y="1168929"/>
                  <a:pt x="3765195" y="1176321"/>
                </a:cubicBezTo>
                <a:cubicBezTo>
                  <a:pt x="3772587" y="1183713"/>
                  <a:pt x="3781442" y="1187409"/>
                  <a:pt x="3791761" y="1187409"/>
                </a:cubicBezTo>
                <a:cubicBezTo>
                  <a:pt x="3802179" y="1187409"/>
                  <a:pt x="3811084" y="1183713"/>
                  <a:pt x="3818476" y="1176321"/>
                </a:cubicBezTo>
                <a:cubicBezTo>
                  <a:pt x="3825867" y="1168929"/>
                  <a:pt x="3829563" y="1160025"/>
                  <a:pt x="3829563" y="1149607"/>
                </a:cubicBezTo>
                <a:cubicBezTo>
                  <a:pt x="3829563" y="1139189"/>
                  <a:pt x="3825867" y="1130308"/>
                  <a:pt x="3818476" y="1122966"/>
                </a:cubicBezTo>
                <a:cubicBezTo>
                  <a:pt x="3811084" y="1115624"/>
                  <a:pt x="3802179" y="1111953"/>
                  <a:pt x="3791761" y="1111953"/>
                </a:cubicBezTo>
                <a:close/>
                <a:moveTo>
                  <a:pt x="5730843" y="1093201"/>
                </a:moveTo>
                <a:lnTo>
                  <a:pt x="5750637" y="1093201"/>
                </a:lnTo>
                <a:cubicBezTo>
                  <a:pt x="5756689" y="1093201"/>
                  <a:pt x="5761526" y="1093746"/>
                  <a:pt x="5765147" y="1094838"/>
                </a:cubicBezTo>
                <a:cubicBezTo>
                  <a:pt x="5768769" y="1095929"/>
                  <a:pt x="5771770" y="1097492"/>
                  <a:pt x="5774152" y="1099526"/>
                </a:cubicBezTo>
                <a:cubicBezTo>
                  <a:pt x="5776533" y="1101560"/>
                  <a:pt x="5778319" y="1104115"/>
                  <a:pt x="5779509" y="1107191"/>
                </a:cubicBezTo>
                <a:cubicBezTo>
                  <a:pt x="5780700" y="1110266"/>
                  <a:pt x="5781295" y="1113739"/>
                  <a:pt x="5781295" y="1117609"/>
                </a:cubicBezTo>
                <a:cubicBezTo>
                  <a:pt x="5781295" y="1121081"/>
                  <a:pt x="5780750" y="1124380"/>
                  <a:pt x="5779658" y="1127506"/>
                </a:cubicBezTo>
                <a:cubicBezTo>
                  <a:pt x="5778567" y="1130631"/>
                  <a:pt x="5776905" y="1133359"/>
                  <a:pt x="5774672" y="1135691"/>
                </a:cubicBezTo>
                <a:cubicBezTo>
                  <a:pt x="5772440" y="1138023"/>
                  <a:pt x="5769637" y="1139858"/>
                  <a:pt x="5766264" y="1141198"/>
                </a:cubicBezTo>
                <a:cubicBezTo>
                  <a:pt x="5762890" y="1142537"/>
                  <a:pt x="5758376" y="1143207"/>
                  <a:pt x="5752720" y="1143207"/>
                </a:cubicBezTo>
                <a:lnTo>
                  <a:pt x="5730843" y="1143207"/>
                </a:lnTo>
                <a:close/>
                <a:moveTo>
                  <a:pt x="4668805" y="1083229"/>
                </a:moveTo>
                <a:cubicBezTo>
                  <a:pt x="4672575" y="1083229"/>
                  <a:pt x="4675850" y="1083676"/>
                  <a:pt x="4678628" y="1084569"/>
                </a:cubicBezTo>
                <a:cubicBezTo>
                  <a:pt x="4681406" y="1085462"/>
                  <a:pt x="4683738" y="1086677"/>
                  <a:pt x="4685623" y="1088215"/>
                </a:cubicBezTo>
                <a:cubicBezTo>
                  <a:pt x="4687508" y="1089753"/>
                  <a:pt x="4688897" y="1091564"/>
                  <a:pt x="4689790" y="1093647"/>
                </a:cubicBezTo>
                <a:cubicBezTo>
                  <a:pt x="4690683" y="1095731"/>
                  <a:pt x="4691129" y="1097963"/>
                  <a:pt x="4691129" y="1100344"/>
                </a:cubicBezTo>
                <a:cubicBezTo>
                  <a:pt x="4691129" y="1103023"/>
                  <a:pt x="4690633" y="1105628"/>
                  <a:pt x="4689641" y="1108158"/>
                </a:cubicBezTo>
                <a:cubicBezTo>
                  <a:pt x="4688649" y="1110688"/>
                  <a:pt x="4686962" y="1113218"/>
                  <a:pt x="4684581" y="1115748"/>
                </a:cubicBezTo>
                <a:cubicBezTo>
                  <a:pt x="4682200" y="1118278"/>
                  <a:pt x="4679049" y="1120883"/>
                  <a:pt x="4675130" y="1123562"/>
                </a:cubicBezTo>
                <a:cubicBezTo>
                  <a:pt x="4671211" y="1126241"/>
                  <a:pt x="4666325" y="1129168"/>
                  <a:pt x="4660471" y="1132343"/>
                </a:cubicBezTo>
                <a:cubicBezTo>
                  <a:pt x="4658090" y="1129168"/>
                  <a:pt x="4655956" y="1126216"/>
                  <a:pt x="4654071" y="1123487"/>
                </a:cubicBezTo>
                <a:cubicBezTo>
                  <a:pt x="4652186" y="1120759"/>
                  <a:pt x="4650623" y="1118179"/>
                  <a:pt x="4649383" y="1115748"/>
                </a:cubicBezTo>
                <a:cubicBezTo>
                  <a:pt x="4648143" y="1113317"/>
                  <a:pt x="4647175" y="1110986"/>
                  <a:pt x="4646481" y="1108753"/>
                </a:cubicBezTo>
                <a:cubicBezTo>
                  <a:pt x="4645786" y="1106521"/>
                  <a:pt x="4645439" y="1104363"/>
                  <a:pt x="4645439" y="1102279"/>
                </a:cubicBezTo>
                <a:cubicBezTo>
                  <a:pt x="4645439" y="1099600"/>
                  <a:pt x="4645886" y="1097095"/>
                  <a:pt x="4646779" y="1094763"/>
                </a:cubicBezTo>
                <a:cubicBezTo>
                  <a:pt x="4647672" y="1092432"/>
                  <a:pt x="4649061" y="1090398"/>
                  <a:pt x="4650946" y="1088661"/>
                </a:cubicBezTo>
                <a:cubicBezTo>
                  <a:pt x="4652831" y="1086925"/>
                  <a:pt x="4655237" y="1085586"/>
                  <a:pt x="4658164" y="1084643"/>
                </a:cubicBezTo>
                <a:cubicBezTo>
                  <a:pt x="4661091" y="1083701"/>
                  <a:pt x="4664638" y="1083229"/>
                  <a:pt x="4668805" y="1083229"/>
                </a:cubicBezTo>
                <a:close/>
                <a:moveTo>
                  <a:pt x="5704054" y="1063882"/>
                </a:moveTo>
                <a:cubicBezTo>
                  <a:pt x="5700779" y="1063882"/>
                  <a:pt x="5698026" y="1064849"/>
                  <a:pt x="5695794" y="1066784"/>
                </a:cubicBezTo>
                <a:cubicBezTo>
                  <a:pt x="5693561" y="1068719"/>
                  <a:pt x="5692445" y="1071869"/>
                  <a:pt x="5692445" y="1076234"/>
                </a:cubicBezTo>
                <a:lnTo>
                  <a:pt x="5692445" y="1244112"/>
                </a:lnTo>
                <a:cubicBezTo>
                  <a:pt x="5692445" y="1248478"/>
                  <a:pt x="5693561" y="1251628"/>
                  <a:pt x="5695794" y="1253563"/>
                </a:cubicBezTo>
                <a:cubicBezTo>
                  <a:pt x="5698026" y="1255498"/>
                  <a:pt x="5700779" y="1256465"/>
                  <a:pt x="5704054" y="1256465"/>
                </a:cubicBezTo>
                <a:lnTo>
                  <a:pt x="5755250" y="1256465"/>
                </a:lnTo>
                <a:cubicBezTo>
                  <a:pt x="5762989" y="1256465"/>
                  <a:pt x="5770009" y="1255994"/>
                  <a:pt x="5776310" y="1255051"/>
                </a:cubicBezTo>
                <a:cubicBezTo>
                  <a:pt x="5782610" y="1254109"/>
                  <a:pt x="5788538" y="1252645"/>
                  <a:pt x="5794095" y="1250661"/>
                </a:cubicBezTo>
                <a:cubicBezTo>
                  <a:pt x="5799651" y="1248677"/>
                  <a:pt x="5804736" y="1246146"/>
                  <a:pt x="5809349" y="1243071"/>
                </a:cubicBezTo>
                <a:cubicBezTo>
                  <a:pt x="5813963" y="1239995"/>
                  <a:pt x="5817932" y="1236324"/>
                  <a:pt x="5821256" y="1232057"/>
                </a:cubicBezTo>
                <a:cubicBezTo>
                  <a:pt x="5824579" y="1227791"/>
                  <a:pt x="5827184" y="1222880"/>
                  <a:pt x="5829069" y="1217323"/>
                </a:cubicBezTo>
                <a:cubicBezTo>
                  <a:pt x="5830954" y="1211767"/>
                  <a:pt x="5831897" y="1205566"/>
                  <a:pt x="5831897" y="1198720"/>
                </a:cubicBezTo>
                <a:cubicBezTo>
                  <a:pt x="5831897" y="1192171"/>
                  <a:pt x="5830905" y="1186268"/>
                  <a:pt x="5828920" y="1181009"/>
                </a:cubicBezTo>
                <a:cubicBezTo>
                  <a:pt x="5826936" y="1175751"/>
                  <a:pt x="5824232" y="1171162"/>
                  <a:pt x="5820809" y="1167243"/>
                </a:cubicBezTo>
                <a:cubicBezTo>
                  <a:pt x="5817386" y="1163324"/>
                  <a:pt x="5813368" y="1160124"/>
                  <a:pt x="5808754" y="1157643"/>
                </a:cubicBezTo>
                <a:cubicBezTo>
                  <a:pt x="5804140" y="1155163"/>
                  <a:pt x="5799105" y="1153426"/>
                  <a:pt x="5793648" y="1152434"/>
                </a:cubicBezTo>
                <a:cubicBezTo>
                  <a:pt x="5797915" y="1150847"/>
                  <a:pt x="5801710" y="1148763"/>
                  <a:pt x="5805033" y="1146184"/>
                </a:cubicBezTo>
                <a:cubicBezTo>
                  <a:pt x="5808357" y="1143604"/>
                  <a:pt x="5811160" y="1140627"/>
                  <a:pt x="5813442" y="1137254"/>
                </a:cubicBezTo>
                <a:cubicBezTo>
                  <a:pt x="5815724" y="1133880"/>
                  <a:pt x="5817461" y="1130135"/>
                  <a:pt x="5818651" y="1126017"/>
                </a:cubicBezTo>
                <a:cubicBezTo>
                  <a:pt x="5819842" y="1121900"/>
                  <a:pt x="5820437" y="1117509"/>
                  <a:pt x="5820437" y="1112846"/>
                </a:cubicBezTo>
                <a:cubicBezTo>
                  <a:pt x="5820437" y="1104512"/>
                  <a:pt x="5818949" y="1097269"/>
                  <a:pt x="5815972" y="1091117"/>
                </a:cubicBezTo>
                <a:cubicBezTo>
                  <a:pt x="5812996" y="1084966"/>
                  <a:pt x="5808705" y="1079881"/>
                  <a:pt x="5803099" y="1075862"/>
                </a:cubicBezTo>
                <a:cubicBezTo>
                  <a:pt x="5797493" y="1071844"/>
                  <a:pt x="5790597" y="1068842"/>
                  <a:pt x="5782412" y="1066858"/>
                </a:cubicBezTo>
                <a:cubicBezTo>
                  <a:pt x="5774226" y="1064874"/>
                  <a:pt x="5764230" y="1063882"/>
                  <a:pt x="5752423" y="1063882"/>
                </a:cubicBezTo>
                <a:close/>
                <a:moveTo>
                  <a:pt x="5136125" y="1063882"/>
                </a:moveTo>
                <a:cubicBezTo>
                  <a:pt x="5135133" y="1063882"/>
                  <a:pt x="5134290" y="1064154"/>
                  <a:pt x="5133595" y="1064700"/>
                </a:cubicBezTo>
                <a:cubicBezTo>
                  <a:pt x="5132901" y="1065246"/>
                  <a:pt x="5132306" y="1066139"/>
                  <a:pt x="5131809" y="1067379"/>
                </a:cubicBezTo>
                <a:cubicBezTo>
                  <a:pt x="5131313" y="1068619"/>
                  <a:pt x="5130941" y="1070281"/>
                  <a:pt x="5130693" y="1072365"/>
                </a:cubicBezTo>
                <a:cubicBezTo>
                  <a:pt x="5130445" y="1074448"/>
                  <a:pt x="5130321" y="1076978"/>
                  <a:pt x="5130321" y="1079955"/>
                </a:cubicBezTo>
                <a:cubicBezTo>
                  <a:pt x="5130321" y="1082832"/>
                  <a:pt x="5130445" y="1085288"/>
                  <a:pt x="5130693" y="1087322"/>
                </a:cubicBezTo>
                <a:cubicBezTo>
                  <a:pt x="5130941" y="1089356"/>
                  <a:pt x="5131313" y="1090993"/>
                  <a:pt x="5131809" y="1092233"/>
                </a:cubicBezTo>
                <a:cubicBezTo>
                  <a:pt x="5132306" y="1093474"/>
                  <a:pt x="5132901" y="1094391"/>
                  <a:pt x="5133595" y="1094987"/>
                </a:cubicBezTo>
                <a:cubicBezTo>
                  <a:pt x="5134290" y="1095582"/>
                  <a:pt x="5135133" y="1095880"/>
                  <a:pt x="5136125" y="1095880"/>
                </a:cubicBezTo>
                <a:lnTo>
                  <a:pt x="5184346" y="1095880"/>
                </a:lnTo>
                <a:lnTo>
                  <a:pt x="5184346" y="1251107"/>
                </a:lnTo>
                <a:cubicBezTo>
                  <a:pt x="5184346" y="1252100"/>
                  <a:pt x="5184668" y="1252993"/>
                  <a:pt x="5185313" y="1253786"/>
                </a:cubicBezTo>
                <a:cubicBezTo>
                  <a:pt x="5185958" y="1254580"/>
                  <a:pt x="5187025" y="1255225"/>
                  <a:pt x="5188513" y="1255721"/>
                </a:cubicBezTo>
                <a:cubicBezTo>
                  <a:pt x="5190001" y="1256217"/>
                  <a:pt x="5192010" y="1256614"/>
                  <a:pt x="5194541" y="1256912"/>
                </a:cubicBezTo>
                <a:cubicBezTo>
                  <a:pt x="5197071" y="1257209"/>
                  <a:pt x="5200221" y="1257358"/>
                  <a:pt x="5203991" y="1257358"/>
                </a:cubicBezTo>
                <a:cubicBezTo>
                  <a:pt x="5207761" y="1257358"/>
                  <a:pt x="5210912" y="1257209"/>
                  <a:pt x="5213442" y="1256912"/>
                </a:cubicBezTo>
                <a:cubicBezTo>
                  <a:pt x="5215972" y="1256614"/>
                  <a:pt x="5217981" y="1256217"/>
                  <a:pt x="5219469" y="1255721"/>
                </a:cubicBezTo>
                <a:cubicBezTo>
                  <a:pt x="5220958" y="1255225"/>
                  <a:pt x="5222024" y="1254580"/>
                  <a:pt x="5222669" y="1253786"/>
                </a:cubicBezTo>
                <a:cubicBezTo>
                  <a:pt x="5223314" y="1252993"/>
                  <a:pt x="5223636" y="1252100"/>
                  <a:pt x="5223636" y="1251107"/>
                </a:cubicBezTo>
                <a:lnTo>
                  <a:pt x="5223636" y="1095880"/>
                </a:lnTo>
                <a:lnTo>
                  <a:pt x="5271857" y="1095880"/>
                </a:lnTo>
                <a:cubicBezTo>
                  <a:pt x="5272750" y="1095880"/>
                  <a:pt x="5273568" y="1095582"/>
                  <a:pt x="5274312" y="1094987"/>
                </a:cubicBezTo>
                <a:cubicBezTo>
                  <a:pt x="5275057" y="1094391"/>
                  <a:pt x="5275677" y="1093474"/>
                  <a:pt x="5276173" y="1092233"/>
                </a:cubicBezTo>
                <a:cubicBezTo>
                  <a:pt x="5276669" y="1090993"/>
                  <a:pt x="5277041" y="1089356"/>
                  <a:pt x="5277289" y="1087322"/>
                </a:cubicBezTo>
                <a:cubicBezTo>
                  <a:pt x="5277537" y="1085288"/>
                  <a:pt x="5277661" y="1082832"/>
                  <a:pt x="5277661" y="1079955"/>
                </a:cubicBezTo>
                <a:cubicBezTo>
                  <a:pt x="5277661" y="1076978"/>
                  <a:pt x="5277537" y="1074448"/>
                  <a:pt x="5277289" y="1072365"/>
                </a:cubicBezTo>
                <a:cubicBezTo>
                  <a:pt x="5277041" y="1070281"/>
                  <a:pt x="5276669" y="1068619"/>
                  <a:pt x="5276173" y="1067379"/>
                </a:cubicBezTo>
                <a:cubicBezTo>
                  <a:pt x="5275677" y="1066139"/>
                  <a:pt x="5275057" y="1065246"/>
                  <a:pt x="5274312" y="1064700"/>
                </a:cubicBezTo>
                <a:cubicBezTo>
                  <a:pt x="5273568" y="1064154"/>
                  <a:pt x="5272750" y="1063882"/>
                  <a:pt x="5271857" y="1063882"/>
                </a:cubicBezTo>
                <a:close/>
                <a:moveTo>
                  <a:pt x="4364600" y="1063882"/>
                </a:moveTo>
                <a:cubicBezTo>
                  <a:pt x="4363608" y="1063882"/>
                  <a:pt x="4362765" y="1064154"/>
                  <a:pt x="4362070" y="1064700"/>
                </a:cubicBezTo>
                <a:cubicBezTo>
                  <a:pt x="4361376" y="1065246"/>
                  <a:pt x="4360781" y="1066139"/>
                  <a:pt x="4360284" y="1067379"/>
                </a:cubicBezTo>
                <a:cubicBezTo>
                  <a:pt x="4359788" y="1068619"/>
                  <a:pt x="4359416" y="1070281"/>
                  <a:pt x="4359168" y="1072365"/>
                </a:cubicBezTo>
                <a:cubicBezTo>
                  <a:pt x="4358920" y="1074448"/>
                  <a:pt x="4358796" y="1076978"/>
                  <a:pt x="4358796" y="1079955"/>
                </a:cubicBezTo>
                <a:cubicBezTo>
                  <a:pt x="4358796" y="1082832"/>
                  <a:pt x="4358920" y="1085288"/>
                  <a:pt x="4359168" y="1087322"/>
                </a:cubicBezTo>
                <a:cubicBezTo>
                  <a:pt x="4359416" y="1089356"/>
                  <a:pt x="4359788" y="1090993"/>
                  <a:pt x="4360284" y="1092233"/>
                </a:cubicBezTo>
                <a:cubicBezTo>
                  <a:pt x="4360781" y="1093474"/>
                  <a:pt x="4361376" y="1094391"/>
                  <a:pt x="4362070" y="1094987"/>
                </a:cubicBezTo>
                <a:cubicBezTo>
                  <a:pt x="4362765" y="1095582"/>
                  <a:pt x="4363608" y="1095880"/>
                  <a:pt x="4364600" y="1095880"/>
                </a:cubicBezTo>
                <a:lnTo>
                  <a:pt x="4412821" y="1095880"/>
                </a:lnTo>
                <a:lnTo>
                  <a:pt x="4412821" y="1251107"/>
                </a:lnTo>
                <a:cubicBezTo>
                  <a:pt x="4412821" y="1252100"/>
                  <a:pt x="4413143" y="1252993"/>
                  <a:pt x="4413788" y="1253786"/>
                </a:cubicBezTo>
                <a:cubicBezTo>
                  <a:pt x="4414433" y="1254580"/>
                  <a:pt x="4415500" y="1255225"/>
                  <a:pt x="4416988" y="1255721"/>
                </a:cubicBezTo>
                <a:cubicBezTo>
                  <a:pt x="4418476" y="1256217"/>
                  <a:pt x="4420485" y="1256614"/>
                  <a:pt x="4423016" y="1256912"/>
                </a:cubicBezTo>
                <a:cubicBezTo>
                  <a:pt x="4425546" y="1257209"/>
                  <a:pt x="4428696" y="1257358"/>
                  <a:pt x="4432466" y="1257358"/>
                </a:cubicBezTo>
                <a:cubicBezTo>
                  <a:pt x="4436236" y="1257358"/>
                  <a:pt x="4439387" y="1257209"/>
                  <a:pt x="4441917" y="1256912"/>
                </a:cubicBezTo>
                <a:cubicBezTo>
                  <a:pt x="4444447" y="1256614"/>
                  <a:pt x="4446456" y="1256217"/>
                  <a:pt x="4447944" y="1255721"/>
                </a:cubicBezTo>
                <a:cubicBezTo>
                  <a:pt x="4449433" y="1255225"/>
                  <a:pt x="4450499" y="1254580"/>
                  <a:pt x="4451144" y="1253786"/>
                </a:cubicBezTo>
                <a:cubicBezTo>
                  <a:pt x="4451789" y="1252993"/>
                  <a:pt x="4452111" y="1252100"/>
                  <a:pt x="4452111" y="1251107"/>
                </a:cubicBezTo>
                <a:lnTo>
                  <a:pt x="4452111" y="1095880"/>
                </a:lnTo>
                <a:lnTo>
                  <a:pt x="4500332" y="1095880"/>
                </a:lnTo>
                <a:cubicBezTo>
                  <a:pt x="4501225" y="1095880"/>
                  <a:pt x="4502043" y="1095582"/>
                  <a:pt x="4502787" y="1094987"/>
                </a:cubicBezTo>
                <a:cubicBezTo>
                  <a:pt x="4503531" y="1094391"/>
                  <a:pt x="4504152" y="1093474"/>
                  <a:pt x="4504648" y="1092233"/>
                </a:cubicBezTo>
                <a:cubicBezTo>
                  <a:pt x="4505144" y="1090993"/>
                  <a:pt x="4505516" y="1089356"/>
                  <a:pt x="4505764" y="1087322"/>
                </a:cubicBezTo>
                <a:cubicBezTo>
                  <a:pt x="4506012" y="1085288"/>
                  <a:pt x="4506136" y="1082832"/>
                  <a:pt x="4506136" y="1079955"/>
                </a:cubicBezTo>
                <a:cubicBezTo>
                  <a:pt x="4506136" y="1076978"/>
                  <a:pt x="4506012" y="1074448"/>
                  <a:pt x="4505764" y="1072365"/>
                </a:cubicBezTo>
                <a:cubicBezTo>
                  <a:pt x="4505516" y="1070281"/>
                  <a:pt x="4505144" y="1068619"/>
                  <a:pt x="4504648" y="1067379"/>
                </a:cubicBezTo>
                <a:cubicBezTo>
                  <a:pt x="4504152" y="1066139"/>
                  <a:pt x="4503531" y="1065246"/>
                  <a:pt x="4502787" y="1064700"/>
                </a:cubicBezTo>
                <a:cubicBezTo>
                  <a:pt x="4502043" y="1064154"/>
                  <a:pt x="4501225" y="1063882"/>
                  <a:pt x="4500332" y="1063882"/>
                </a:cubicBezTo>
                <a:close/>
                <a:moveTo>
                  <a:pt x="5511916" y="1062989"/>
                </a:moveTo>
                <a:cubicBezTo>
                  <a:pt x="5508047" y="1062989"/>
                  <a:pt x="5504872" y="1063137"/>
                  <a:pt x="5502391" y="1063435"/>
                </a:cubicBezTo>
                <a:cubicBezTo>
                  <a:pt x="5499911" y="1063733"/>
                  <a:pt x="5497902" y="1064130"/>
                  <a:pt x="5496364" y="1064626"/>
                </a:cubicBezTo>
                <a:cubicBezTo>
                  <a:pt x="5494826" y="1065122"/>
                  <a:pt x="5493759" y="1065767"/>
                  <a:pt x="5493164" y="1066560"/>
                </a:cubicBezTo>
                <a:cubicBezTo>
                  <a:pt x="5492569" y="1067354"/>
                  <a:pt x="5492271" y="1068247"/>
                  <a:pt x="5492271" y="1069239"/>
                </a:cubicBezTo>
                <a:lnTo>
                  <a:pt x="5492271" y="1186367"/>
                </a:lnTo>
                <a:cubicBezTo>
                  <a:pt x="5492271" y="1198670"/>
                  <a:pt x="5494032" y="1209411"/>
                  <a:pt x="5497555" y="1218588"/>
                </a:cubicBezTo>
                <a:cubicBezTo>
                  <a:pt x="5501077" y="1227766"/>
                  <a:pt x="5506162" y="1235431"/>
                  <a:pt x="5512809" y="1241582"/>
                </a:cubicBezTo>
                <a:cubicBezTo>
                  <a:pt x="5519457" y="1247734"/>
                  <a:pt x="5527593" y="1252323"/>
                  <a:pt x="5537217" y="1255349"/>
                </a:cubicBezTo>
                <a:cubicBezTo>
                  <a:pt x="5546842" y="1258375"/>
                  <a:pt x="5557706" y="1259888"/>
                  <a:pt x="5569811" y="1259888"/>
                </a:cubicBezTo>
                <a:cubicBezTo>
                  <a:pt x="5582709" y="1259888"/>
                  <a:pt x="5594119" y="1258202"/>
                  <a:pt x="5604041" y="1254828"/>
                </a:cubicBezTo>
                <a:cubicBezTo>
                  <a:pt x="5613963" y="1251455"/>
                  <a:pt x="5622297" y="1246543"/>
                  <a:pt x="5629044" y="1240094"/>
                </a:cubicBezTo>
                <a:cubicBezTo>
                  <a:pt x="5635791" y="1233645"/>
                  <a:pt x="5640901" y="1225757"/>
                  <a:pt x="5644374" y="1216430"/>
                </a:cubicBezTo>
                <a:cubicBezTo>
                  <a:pt x="5647846" y="1207104"/>
                  <a:pt x="5649583" y="1196537"/>
                  <a:pt x="5649583" y="1184730"/>
                </a:cubicBezTo>
                <a:lnTo>
                  <a:pt x="5649583" y="1069239"/>
                </a:lnTo>
                <a:cubicBezTo>
                  <a:pt x="5649583" y="1068247"/>
                  <a:pt x="5649285" y="1067354"/>
                  <a:pt x="5648690" y="1066560"/>
                </a:cubicBezTo>
                <a:cubicBezTo>
                  <a:pt x="5648094" y="1065767"/>
                  <a:pt x="5647052" y="1065122"/>
                  <a:pt x="5645564" y="1064626"/>
                </a:cubicBezTo>
                <a:cubicBezTo>
                  <a:pt x="5644076" y="1064130"/>
                  <a:pt x="5642116" y="1063733"/>
                  <a:pt x="5639685" y="1063435"/>
                </a:cubicBezTo>
                <a:cubicBezTo>
                  <a:pt x="5637255" y="1063137"/>
                  <a:pt x="5634154" y="1062989"/>
                  <a:pt x="5630384" y="1062989"/>
                </a:cubicBezTo>
                <a:cubicBezTo>
                  <a:pt x="5626613" y="1062989"/>
                  <a:pt x="5623463" y="1063137"/>
                  <a:pt x="5620933" y="1063435"/>
                </a:cubicBezTo>
                <a:cubicBezTo>
                  <a:pt x="5618403" y="1063733"/>
                  <a:pt x="5616394" y="1064130"/>
                  <a:pt x="5614906" y="1064626"/>
                </a:cubicBezTo>
                <a:cubicBezTo>
                  <a:pt x="5613417" y="1065122"/>
                  <a:pt x="5612375" y="1065767"/>
                  <a:pt x="5611780" y="1066560"/>
                </a:cubicBezTo>
                <a:cubicBezTo>
                  <a:pt x="5611185" y="1067354"/>
                  <a:pt x="5610887" y="1068247"/>
                  <a:pt x="5610887" y="1069239"/>
                </a:cubicBezTo>
                <a:lnTo>
                  <a:pt x="5610887" y="1185177"/>
                </a:lnTo>
                <a:cubicBezTo>
                  <a:pt x="5610887" y="1191923"/>
                  <a:pt x="5609969" y="1197951"/>
                  <a:pt x="5608134" y="1203259"/>
                </a:cubicBezTo>
                <a:cubicBezTo>
                  <a:pt x="5606298" y="1208567"/>
                  <a:pt x="5603694" y="1213032"/>
                  <a:pt x="5600320" y="1216654"/>
                </a:cubicBezTo>
                <a:cubicBezTo>
                  <a:pt x="5596947" y="1220275"/>
                  <a:pt x="5592829" y="1223028"/>
                  <a:pt x="5587968" y="1224914"/>
                </a:cubicBezTo>
                <a:cubicBezTo>
                  <a:pt x="5583106" y="1226799"/>
                  <a:pt x="5577599" y="1227741"/>
                  <a:pt x="5571448" y="1227741"/>
                </a:cubicBezTo>
                <a:cubicBezTo>
                  <a:pt x="5565395" y="1227741"/>
                  <a:pt x="5559914" y="1226824"/>
                  <a:pt x="5555002" y="1224988"/>
                </a:cubicBezTo>
                <a:cubicBezTo>
                  <a:pt x="5550091" y="1223152"/>
                  <a:pt x="5545874" y="1220399"/>
                  <a:pt x="5542352" y="1216728"/>
                </a:cubicBezTo>
                <a:cubicBezTo>
                  <a:pt x="5538830" y="1213057"/>
                  <a:pt x="5536126" y="1208418"/>
                  <a:pt x="5534241" y="1202813"/>
                </a:cubicBezTo>
                <a:cubicBezTo>
                  <a:pt x="5532356" y="1197207"/>
                  <a:pt x="5531413" y="1190584"/>
                  <a:pt x="5531413" y="1182944"/>
                </a:cubicBezTo>
                <a:lnTo>
                  <a:pt x="5531413" y="1069239"/>
                </a:lnTo>
                <a:cubicBezTo>
                  <a:pt x="5531413" y="1068247"/>
                  <a:pt x="5531090" y="1067354"/>
                  <a:pt x="5530446" y="1066560"/>
                </a:cubicBezTo>
                <a:cubicBezTo>
                  <a:pt x="5529801" y="1065767"/>
                  <a:pt x="5528734" y="1065122"/>
                  <a:pt x="5527246" y="1064626"/>
                </a:cubicBezTo>
                <a:cubicBezTo>
                  <a:pt x="5525758" y="1064130"/>
                  <a:pt x="5523773" y="1063733"/>
                  <a:pt x="5521293" y="1063435"/>
                </a:cubicBezTo>
                <a:cubicBezTo>
                  <a:pt x="5518812" y="1063137"/>
                  <a:pt x="5515687" y="1062989"/>
                  <a:pt x="5511916" y="1062989"/>
                </a:cubicBezTo>
                <a:close/>
                <a:moveTo>
                  <a:pt x="5321565" y="1062989"/>
                </a:moveTo>
                <a:cubicBezTo>
                  <a:pt x="5317795" y="1062989"/>
                  <a:pt x="5314645" y="1063137"/>
                  <a:pt x="5312115" y="1063435"/>
                </a:cubicBezTo>
                <a:cubicBezTo>
                  <a:pt x="5309585" y="1063733"/>
                  <a:pt x="5307575" y="1064130"/>
                  <a:pt x="5306087" y="1064626"/>
                </a:cubicBezTo>
                <a:cubicBezTo>
                  <a:pt x="5304599" y="1065122"/>
                  <a:pt x="5303532" y="1065767"/>
                  <a:pt x="5302887" y="1066560"/>
                </a:cubicBezTo>
                <a:cubicBezTo>
                  <a:pt x="5302243" y="1067354"/>
                  <a:pt x="5301920" y="1068247"/>
                  <a:pt x="5301920" y="1069239"/>
                </a:cubicBezTo>
                <a:lnTo>
                  <a:pt x="5301920" y="1251107"/>
                </a:lnTo>
                <a:cubicBezTo>
                  <a:pt x="5301920" y="1252100"/>
                  <a:pt x="5302243" y="1252993"/>
                  <a:pt x="5302887" y="1253786"/>
                </a:cubicBezTo>
                <a:cubicBezTo>
                  <a:pt x="5303532" y="1254580"/>
                  <a:pt x="5304599" y="1255225"/>
                  <a:pt x="5306087" y="1255721"/>
                </a:cubicBezTo>
                <a:cubicBezTo>
                  <a:pt x="5307575" y="1256217"/>
                  <a:pt x="5309585" y="1256614"/>
                  <a:pt x="5312115" y="1256912"/>
                </a:cubicBezTo>
                <a:cubicBezTo>
                  <a:pt x="5314645" y="1257209"/>
                  <a:pt x="5317795" y="1257358"/>
                  <a:pt x="5321565" y="1257358"/>
                </a:cubicBezTo>
                <a:cubicBezTo>
                  <a:pt x="5325435" y="1257358"/>
                  <a:pt x="5328610" y="1257209"/>
                  <a:pt x="5331090" y="1256912"/>
                </a:cubicBezTo>
                <a:cubicBezTo>
                  <a:pt x="5333571" y="1256614"/>
                  <a:pt x="5335555" y="1256217"/>
                  <a:pt x="5337043" y="1255721"/>
                </a:cubicBezTo>
                <a:cubicBezTo>
                  <a:pt x="5338532" y="1255225"/>
                  <a:pt x="5339574" y="1254580"/>
                  <a:pt x="5340169" y="1253786"/>
                </a:cubicBezTo>
                <a:cubicBezTo>
                  <a:pt x="5340764" y="1252993"/>
                  <a:pt x="5341062" y="1252100"/>
                  <a:pt x="5341062" y="1251107"/>
                </a:cubicBezTo>
                <a:lnTo>
                  <a:pt x="5341062" y="1173270"/>
                </a:lnTo>
                <a:lnTo>
                  <a:pt x="5413095" y="1173270"/>
                </a:lnTo>
                <a:lnTo>
                  <a:pt x="5413095" y="1251107"/>
                </a:lnTo>
                <a:cubicBezTo>
                  <a:pt x="5413095" y="1252100"/>
                  <a:pt x="5413417" y="1252993"/>
                  <a:pt x="5414062" y="1253786"/>
                </a:cubicBezTo>
                <a:cubicBezTo>
                  <a:pt x="5414707" y="1254580"/>
                  <a:pt x="5415749" y="1255225"/>
                  <a:pt x="5417187" y="1255721"/>
                </a:cubicBezTo>
                <a:cubicBezTo>
                  <a:pt x="5418626" y="1256217"/>
                  <a:pt x="5420610" y="1256614"/>
                  <a:pt x="5423141" y="1256912"/>
                </a:cubicBezTo>
                <a:cubicBezTo>
                  <a:pt x="5425671" y="1257209"/>
                  <a:pt x="5428870" y="1257358"/>
                  <a:pt x="5432740" y="1257358"/>
                </a:cubicBezTo>
                <a:cubicBezTo>
                  <a:pt x="5436510" y="1257358"/>
                  <a:pt x="5439636" y="1257209"/>
                  <a:pt x="5442116" y="1256912"/>
                </a:cubicBezTo>
                <a:cubicBezTo>
                  <a:pt x="5444597" y="1256614"/>
                  <a:pt x="5446581" y="1256217"/>
                  <a:pt x="5448069" y="1255721"/>
                </a:cubicBezTo>
                <a:cubicBezTo>
                  <a:pt x="5449558" y="1255225"/>
                  <a:pt x="5450624" y="1254580"/>
                  <a:pt x="5451269" y="1253786"/>
                </a:cubicBezTo>
                <a:cubicBezTo>
                  <a:pt x="5451914" y="1252993"/>
                  <a:pt x="5452236" y="1252100"/>
                  <a:pt x="5452236" y="1251107"/>
                </a:cubicBezTo>
                <a:lnTo>
                  <a:pt x="5452236" y="1069239"/>
                </a:lnTo>
                <a:cubicBezTo>
                  <a:pt x="5452236" y="1068247"/>
                  <a:pt x="5451914" y="1067354"/>
                  <a:pt x="5451269" y="1066560"/>
                </a:cubicBezTo>
                <a:cubicBezTo>
                  <a:pt x="5450624" y="1065767"/>
                  <a:pt x="5449558" y="1065122"/>
                  <a:pt x="5448069" y="1064626"/>
                </a:cubicBezTo>
                <a:cubicBezTo>
                  <a:pt x="5446581" y="1064130"/>
                  <a:pt x="5444597" y="1063733"/>
                  <a:pt x="5442116" y="1063435"/>
                </a:cubicBezTo>
                <a:cubicBezTo>
                  <a:pt x="5439636" y="1063137"/>
                  <a:pt x="5436510" y="1062989"/>
                  <a:pt x="5432740" y="1062989"/>
                </a:cubicBezTo>
                <a:cubicBezTo>
                  <a:pt x="5428870" y="1062989"/>
                  <a:pt x="5425671" y="1063137"/>
                  <a:pt x="5423141" y="1063435"/>
                </a:cubicBezTo>
                <a:cubicBezTo>
                  <a:pt x="5420610" y="1063733"/>
                  <a:pt x="5418626" y="1064130"/>
                  <a:pt x="5417187" y="1064626"/>
                </a:cubicBezTo>
                <a:cubicBezTo>
                  <a:pt x="5415749" y="1065122"/>
                  <a:pt x="5414707" y="1065767"/>
                  <a:pt x="5414062" y="1066560"/>
                </a:cubicBezTo>
                <a:cubicBezTo>
                  <a:pt x="5413417" y="1067354"/>
                  <a:pt x="5413095" y="1068247"/>
                  <a:pt x="5413095" y="1069239"/>
                </a:cubicBezTo>
                <a:lnTo>
                  <a:pt x="5413095" y="1139933"/>
                </a:lnTo>
                <a:lnTo>
                  <a:pt x="5341062" y="1139933"/>
                </a:lnTo>
                <a:lnTo>
                  <a:pt x="5341062" y="1069239"/>
                </a:lnTo>
                <a:cubicBezTo>
                  <a:pt x="5341062" y="1068247"/>
                  <a:pt x="5340764" y="1067354"/>
                  <a:pt x="5340169" y="1066560"/>
                </a:cubicBezTo>
                <a:cubicBezTo>
                  <a:pt x="5339574" y="1065767"/>
                  <a:pt x="5338532" y="1065122"/>
                  <a:pt x="5337043" y="1064626"/>
                </a:cubicBezTo>
                <a:cubicBezTo>
                  <a:pt x="5335555" y="1064130"/>
                  <a:pt x="5333571" y="1063733"/>
                  <a:pt x="5331090" y="1063435"/>
                </a:cubicBezTo>
                <a:cubicBezTo>
                  <a:pt x="5328610" y="1063137"/>
                  <a:pt x="5325435" y="1062989"/>
                  <a:pt x="5321565" y="1062989"/>
                </a:cubicBezTo>
                <a:close/>
                <a:moveTo>
                  <a:pt x="5083440" y="1062989"/>
                </a:moveTo>
                <a:cubicBezTo>
                  <a:pt x="5079670" y="1062989"/>
                  <a:pt x="5076545" y="1063137"/>
                  <a:pt x="5074064" y="1063435"/>
                </a:cubicBezTo>
                <a:cubicBezTo>
                  <a:pt x="5071584" y="1063733"/>
                  <a:pt x="5069574" y="1064130"/>
                  <a:pt x="5068037" y="1064626"/>
                </a:cubicBezTo>
                <a:cubicBezTo>
                  <a:pt x="5066499" y="1065122"/>
                  <a:pt x="5065407" y="1065767"/>
                  <a:pt x="5064762" y="1066560"/>
                </a:cubicBezTo>
                <a:cubicBezTo>
                  <a:pt x="5064117" y="1067354"/>
                  <a:pt x="5063795" y="1068247"/>
                  <a:pt x="5063795" y="1069239"/>
                </a:cubicBezTo>
                <a:lnTo>
                  <a:pt x="5063795" y="1251107"/>
                </a:lnTo>
                <a:cubicBezTo>
                  <a:pt x="5063795" y="1252100"/>
                  <a:pt x="5064117" y="1252993"/>
                  <a:pt x="5064762" y="1253786"/>
                </a:cubicBezTo>
                <a:cubicBezTo>
                  <a:pt x="5065407" y="1254580"/>
                  <a:pt x="5066474" y="1255225"/>
                  <a:pt x="5067962" y="1255721"/>
                </a:cubicBezTo>
                <a:cubicBezTo>
                  <a:pt x="5069450" y="1256217"/>
                  <a:pt x="5071460" y="1256614"/>
                  <a:pt x="5073990" y="1256912"/>
                </a:cubicBezTo>
                <a:cubicBezTo>
                  <a:pt x="5076520" y="1257209"/>
                  <a:pt x="5079670" y="1257358"/>
                  <a:pt x="5083440" y="1257358"/>
                </a:cubicBezTo>
                <a:cubicBezTo>
                  <a:pt x="5087310" y="1257358"/>
                  <a:pt x="5090485" y="1257209"/>
                  <a:pt x="5092965" y="1256912"/>
                </a:cubicBezTo>
                <a:cubicBezTo>
                  <a:pt x="5095446" y="1256614"/>
                  <a:pt x="5097430" y="1256217"/>
                  <a:pt x="5098918" y="1255721"/>
                </a:cubicBezTo>
                <a:cubicBezTo>
                  <a:pt x="5100407" y="1255225"/>
                  <a:pt x="5101473" y="1254580"/>
                  <a:pt x="5102118" y="1253786"/>
                </a:cubicBezTo>
                <a:cubicBezTo>
                  <a:pt x="5102763" y="1252993"/>
                  <a:pt x="5103086" y="1252100"/>
                  <a:pt x="5103086" y="1251107"/>
                </a:cubicBezTo>
                <a:lnTo>
                  <a:pt x="5103086" y="1069239"/>
                </a:lnTo>
                <a:cubicBezTo>
                  <a:pt x="5103086" y="1068247"/>
                  <a:pt x="5102763" y="1067354"/>
                  <a:pt x="5102118" y="1066560"/>
                </a:cubicBezTo>
                <a:cubicBezTo>
                  <a:pt x="5101473" y="1065767"/>
                  <a:pt x="5100407" y="1065122"/>
                  <a:pt x="5098918" y="1064626"/>
                </a:cubicBezTo>
                <a:cubicBezTo>
                  <a:pt x="5097430" y="1064130"/>
                  <a:pt x="5095446" y="1063733"/>
                  <a:pt x="5092965" y="1063435"/>
                </a:cubicBezTo>
                <a:cubicBezTo>
                  <a:pt x="5090485" y="1063137"/>
                  <a:pt x="5087310" y="1062989"/>
                  <a:pt x="5083440" y="1062989"/>
                </a:cubicBezTo>
                <a:close/>
                <a:moveTo>
                  <a:pt x="4311915" y="1062989"/>
                </a:moveTo>
                <a:cubicBezTo>
                  <a:pt x="4308145" y="1062989"/>
                  <a:pt x="4305020" y="1063137"/>
                  <a:pt x="4302539" y="1063435"/>
                </a:cubicBezTo>
                <a:cubicBezTo>
                  <a:pt x="4300059" y="1063733"/>
                  <a:pt x="4298049" y="1064130"/>
                  <a:pt x="4296512" y="1064626"/>
                </a:cubicBezTo>
                <a:cubicBezTo>
                  <a:pt x="4294974" y="1065122"/>
                  <a:pt x="4293882" y="1065767"/>
                  <a:pt x="4293237" y="1066560"/>
                </a:cubicBezTo>
                <a:cubicBezTo>
                  <a:pt x="4292592" y="1067354"/>
                  <a:pt x="4292270" y="1068247"/>
                  <a:pt x="4292270" y="1069239"/>
                </a:cubicBezTo>
                <a:lnTo>
                  <a:pt x="4292270" y="1251107"/>
                </a:lnTo>
                <a:cubicBezTo>
                  <a:pt x="4292270" y="1252100"/>
                  <a:pt x="4292592" y="1252993"/>
                  <a:pt x="4293237" y="1253786"/>
                </a:cubicBezTo>
                <a:cubicBezTo>
                  <a:pt x="4293882" y="1254580"/>
                  <a:pt x="4294949" y="1255225"/>
                  <a:pt x="4296437" y="1255721"/>
                </a:cubicBezTo>
                <a:cubicBezTo>
                  <a:pt x="4297926" y="1256217"/>
                  <a:pt x="4299935" y="1256614"/>
                  <a:pt x="4302465" y="1256912"/>
                </a:cubicBezTo>
                <a:cubicBezTo>
                  <a:pt x="4304995" y="1257209"/>
                  <a:pt x="4308145" y="1257358"/>
                  <a:pt x="4311915" y="1257358"/>
                </a:cubicBezTo>
                <a:cubicBezTo>
                  <a:pt x="4315785" y="1257358"/>
                  <a:pt x="4318960" y="1257209"/>
                  <a:pt x="4321440" y="1256912"/>
                </a:cubicBezTo>
                <a:cubicBezTo>
                  <a:pt x="4323921" y="1256614"/>
                  <a:pt x="4325905" y="1256217"/>
                  <a:pt x="4327393" y="1255721"/>
                </a:cubicBezTo>
                <a:cubicBezTo>
                  <a:pt x="4328882" y="1255225"/>
                  <a:pt x="4329948" y="1254580"/>
                  <a:pt x="4330593" y="1253786"/>
                </a:cubicBezTo>
                <a:cubicBezTo>
                  <a:pt x="4331238" y="1252993"/>
                  <a:pt x="4331561" y="1252100"/>
                  <a:pt x="4331561" y="1251107"/>
                </a:cubicBezTo>
                <a:lnTo>
                  <a:pt x="4331561" y="1069239"/>
                </a:lnTo>
                <a:cubicBezTo>
                  <a:pt x="4331561" y="1068247"/>
                  <a:pt x="4331238" y="1067354"/>
                  <a:pt x="4330593" y="1066560"/>
                </a:cubicBezTo>
                <a:cubicBezTo>
                  <a:pt x="4329948" y="1065767"/>
                  <a:pt x="4328882" y="1065122"/>
                  <a:pt x="4327393" y="1064626"/>
                </a:cubicBezTo>
                <a:cubicBezTo>
                  <a:pt x="4325905" y="1064130"/>
                  <a:pt x="4323921" y="1063733"/>
                  <a:pt x="4321440" y="1063435"/>
                </a:cubicBezTo>
                <a:cubicBezTo>
                  <a:pt x="4318960" y="1063137"/>
                  <a:pt x="4315785" y="1062989"/>
                  <a:pt x="4311915" y="1062989"/>
                </a:cubicBezTo>
                <a:close/>
                <a:moveTo>
                  <a:pt x="4963485" y="1060607"/>
                </a:moveTo>
                <a:cubicBezTo>
                  <a:pt x="4948304" y="1060607"/>
                  <a:pt x="4934538" y="1062939"/>
                  <a:pt x="4922185" y="1067602"/>
                </a:cubicBezTo>
                <a:cubicBezTo>
                  <a:pt x="4909832" y="1072266"/>
                  <a:pt x="4899290" y="1078988"/>
                  <a:pt x="4890559" y="1087769"/>
                </a:cubicBezTo>
                <a:cubicBezTo>
                  <a:pt x="4881828" y="1096549"/>
                  <a:pt x="4875081" y="1107215"/>
                  <a:pt x="4870318" y="1119767"/>
                </a:cubicBezTo>
                <a:cubicBezTo>
                  <a:pt x="4865556" y="1132318"/>
                  <a:pt x="4863175" y="1146481"/>
                  <a:pt x="4863175" y="1162257"/>
                </a:cubicBezTo>
                <a:cubicBezTo>
                  <a:pt x="4863175" y="1177537"/>
                  <a:pt x="4865407" y="1191204"/>
                  <a:pt x="4869872" y="1203259"/>
                </a:cubicBezTo>
                <a:cubicBezTo>
                  <a:pt x="4874337" y="1215314"/>
                  <a:pt x="4880786" y="1225534"/>
                  <a:pt x="4889220" y="1233918"/>
                </a:cubicBezTo>
                <a:cubicBezTo>
                  <a:pt x="4897653" y="1242302"/>
                  <a:pt x="4907947" y="1248701"/>
                  <a:pt x="4920101" y="1253117"/>
                </a:cubicBezTo>
                <a:cubicBezTo>
                  <a:pt x="4932256" y="1257532"/>
                  <a:pt x="4946022" y="1259739"/>
                  <a:pt x="4961401" y="1259739"/>
                </a:cubicBezTo>
                <a:cubicBezTo>
                  <a:pt x="4966660" y="1259739"/>
                  <a:pt x="4971894" y="1259491"/>
                  <a:pt x="4977103" y="1258995"/>
                </a:cubicBezTo>
                <a:cubicBezTo>
                  <a:pt x="4982312" y="1258499"/>
                  <a:pt x="4987471" y="1257755"/>
                  <a:pt x="4992581" y="1256763"/>
                </a:cubicBezTo>
                <a:cubicBezTo>
                  <a:pt x="4997690" y="1255771"/>
                  <a:pt x="5002627" y="1254580"/>
                  <a:pt x="5007389" y="1253191"/>
                </a:cubicBezTo>
                <a:cubicBezTo>
                  <a:pt x="5012152" y="1251802"/>
                  <a:pt x="5016145" y="1250462"/>
                  <a:pt x="5019370" y="1249173"/>
                </a:cubicBezTo>
                <a:cubicBezTo>
                  <a:pt x="5022594" y="1247883"/>
                  <a:pt x="5024728" y="1246122"/>
                  <a:pt x="5025769" y="1243889"/>
                </a:cubicBezTo>
                <a:cubicBezTo>
                  <a:pt x="5026811" y="1241657"/>
                  <a:pt x="5027332" y="1239052"/>
                  <a:pt x="5027332" y="1236076"/>
                </a:cubicBezTo>
                <a:lnTo>
                  <a:pt x="5027332" y="1159429"/>
                </a:lnTo>
                <a:cubicBezTo>
                  <a:pt x="5027332" y="1157445"/>
                  <a:pt x="5027084" y="1155684"/>
                  <a:pt x="5026588" y="1154146"/>
                </a:cubicBezTo>
                <a:cubicBezTo>
                  <a:pt x="5026092" y="1152608"/>
                  <a:pt x="5025373" y="1151293"/>
                  <a:pt x="5024430" y="1150202"/>
                </a:cubicBezTo>
                <a:cubicBezTo>
                  <a:pt x="5023487" y="1149110"/>
                  <a:pt x="5022396" y="1148292"/>
                  <a:pt x="5021156" y="1147746"/>
                </a:cubicBezTo>
                <a:cubicBezTo>
                  <a:pt x="5019915" y="1147200"/>
                  <a:pt x="5018502" y="1146928"/>
                  <a:pt x="5016914" y="1146928"/>
                </a:cubicBezTo>
                <a:lnTo>
                  <a:pt x="4951876" y="1146928"/>
                </a:lnTo>
                <a:cubicBezTo>
                  <a:pt x="4950983" y="1146928"/>
                  <a:pt x="4950189" y="1147200"/>
                  <a:pt x="4949495" y="1147746"/>
                </a:cubicBezTo>
                <a:cubicBezTo>
                  <a:pt x="4948800" y="1148292"/>
                  <a:pt x="4948205" y="1149135"/>
                  <a:pt x="4947709" y="1150276"/>
                </a:cubicBezTo>
                <a:cubicBezTo>
                  <a:pt x="4947213" y="1151417"/>
                  <a:pt x="4946841" y="1152930"/>
                  <a:pt x="4946593" y="1154816"/>
                </a:cubicBezTo>
                <a:cubicBezTo>
                  <a:pt x="4946345" y="1156701"/>
                  <a:pt x="4946221" y="1159032"/>
                  <a:pt x="4946221" y="1161810"/>
                </a:cubicBezTo>
                <a:cubicBezTo>
                  <a:pt x="4946221" y="1167168"/>
                  <a:pt x="4946717" y="1170963"/>
                  <a:pt x="4947709" y="1173196"/>
                </a:cubicBezTo>
                <a:cubicBezTo>
                  <a:pt x="4948701" y="1175428"/>
                  <a:pt x="4950090" y="1176544"/>
                  <a:pt x="4951876" y="1176544"/>
                </a:cubicBezTo>
                <a:lnTo>
                  <a:pt x="4988339" y="1176544"/>
                </a:lnTo>
                <a:lnTo>
                  <a:pt x="4988339" y="1221193"/>
                </a:lnTo>
                <a:cubicBezTo>
                  <a:pt x="4984668" y="1223177"/>
                  <a:pt x="4980699" y="1224666"/>
                  <a:pt x="4976433" y="1225658"/>
                </a:cubicBezTo>
                <a:cubicBezTo>
                  <a:pt x="4972166" y="1226650"/>
                  <a:pt x="4967850" y="1227146"/>
                  <a:pt x="4963485" y="1227146"/>
                </a:cubicBezTo>
                <a:cubicBezTo>
                  <a:pt x="4954555" y="1227146"/>
                  <a:pt x="4946394" y="1225707"/>
                  <a:pt x="4939003" y="1222830"/>
                </a:cubicBezTo>
                <a:cubicBezTo>
                  <a:pt x="4931611" y="1219953"/>
                  <a:pt x="4925286" y="1215686"/>
                  <a:pt x="4920027" y="1210031"/>
                </a:cubicBezTo>
                <a:cubicBezTo>
                  <a:pt x="4914768" y="1204375"/>
                  <a:pt x="4910676" y="1197356"/>
                  <a:pt x="4907749" y="1188972"/>
                </a:cubicBezTo>
                <a:cubicBezTo>
                  <a:pt x="4904822" y="1180588"/>
                  <a:pt x="4903358" y="1170889"/>
                  <a:pt x="4903358" y="1159876"/>
                </a:cubicBezTo>
                <a:cubicBezTo>
                  <a:pt x="4903358" y="1149855"/>
                  <a:pt x="4904797" y="1140702"/>
                  <a:pt x="4907674" y="1132417"/>
                </a:cubicBezTo>
                <a:cubicBezTo>
                  <a:pt x="4910552" y="1124132"/>
                  <a:pt x="4914669" y="1117038"/>
                  <a:pt x="4920027" y="1111135"/>
                </a:cubicBezTo>
                <a:cubicBezTo>
                  <a:pt x="4925385" y="1105231"/>
                  <a:pt x="4931834" y="1100667"/>
                  <a:pt x="4939375" y="1097442"/>
                </a:cubicBezTo>
                <a:cubicBezTo>
                  <a:pt x="4946915" y="1094218"/>
                  <a:pt x="4955349" y="1092605"/>
                  <a:pt x="4964675" y="1092605"/>
                </a:cubicBezTo>
                <a:cubicBezTo>
                  <a:pt x="4973407" y="1092605"/>
                  <a:pt x="4981071" y="1093498"/>
                  <a:pt x="4987669" y="1095284"/>
                </a:cubicBezTo>
                <a:cubicBezTo>
                  <a:pt x="4994267" y="1097070"/>
                  <a:pt x="4999948" y="1099005"/>
                  <a:pt x="5004710" y="1101089"/>
                </a:cubicBezTo>
                <a:cubicBezTo>
                  <a:pt x="5009473" y="1103172"/>
                  <a:pt x="5013293" y="1105107"/>
                  <a:pt x="5016170" y="1106893"/>
                </a:cubicBezTo>
                <a:cubicBezTo>
                  <a:pt x="5019047" y="1108679"/>
                  <a:pt x="5021131" y="1109572"/>
                  <a:pt x="5022421" y="1109572"/>
                </a:cubicBezTo>
                <a:cubicBezTo>
                  <a:pt x="5023314" y="1109572"/>
                  <a:pt x="5024083" y="1109324"/>
                  <a:pt x="5024728" y="1108828"/>
                </a:cubicBezTo>
                <a:cubicBezTo>
                  <a:pt x="5025373" y="1108332"/>
                  <a:pt x="5025918" y="1107463"/>
                  <a:pt x="5026365" y="1106223"/>
                </a:cubicBezTo>
                <a:cubicBezTo>
                  <a:pt x="5026811" y="1104983"/>
                  <a:pt x="5027158" y="1103321"/>
                  <a:pt x="5027407" y="1101237"/>
                </a:cubicBezTo>
                <a:cubicBezTo>
                  <a:pt x="5027654" y="1099154"/>
                  <a:pt x="5027779" y="1096673"/>
                  <a:pt x="5027779" y="1093796"/>
                </a:cubicBezTo>
                <a:cubicBezTo>
                  <a:pt x="5027779" y="1088835"/>
                  <a:pt x="5027481" y="1085090"/>
                  <a:pt x="5026886" y="1082560"/>
                </a:cubicBezTo>
                <a:cubicBezTo>
                  <a:pt x="5026290" y="1080029"/>
                  <a:pt x="5025323" y="1078070"/>
                  <a:pt x="5023983" y="1076681"/>
                </a:cubicBezTo>
                <a:cubicBezTo>
                  <a:pt x="5022644" y="1075292"/>
                  <a:pt x="5020287" y="1073655"/>
                  <a:pt x="5016914" y="1071769"/>
                </a:cubicBezTo>
                <a:cubicBezTo>
                  <a:pt x="5013541" y="1069884"/>
                  <a:pt x="5009299" y="1068123"/>
                  <a:pt x="5004189" y="1066486"/>
                </a:cubicBezTo>
                <a:cubicBezTo>
                  <a:pt x="4999079" y="1064849"/>
                  <a:pt x="4993102" y="1063460"/>
                  <a:pt x="4986256" y="1062319"/>
                </a:cubicBezTo>
                <a:cubicBezTo>
                  <a:pt x="4979409" y="1061178"/>
                  <a:pt x="4971819" y="1060607"/>
                  <a:pt x="4963485" y="1060607"/>
                </a:cubicBezTo>
                <a:close/>
                <a:moveTo>
                  <a:pt x="4191960" y="1060607"/>
                </a:moveTo>
                <a:cubicBezTo>
                  <a:pt x="4176779" y="1060607"/>
                  <a:pt x="4163013" y="1062939"/>
                  <a:pt x="4150660" y="1067602"/>
                </a:cubicBezTo>
                <a:cubicBezTo>
                  <a:pt x="4138307" y="1072266"/>
                  <a:pt x="4127765" y="1078988"/>
                  <a:pt x="4119034" y="1087769"/>
                </a:cubicBezTo>
                <a:cubicBezTo>
                  <a:pt x="4110303" y="1096549"/>
                  <a:pt x="4103556" y="1107215"/>
                  <a:pt x="4098793" y="1119767"/>
                </a:cubicBezTo>
                <a:cubicBezTo>
                  <a:pt x="4094031" y="1132318"/>
                  <a:pt x="4091650" y="1146481"/>
                  <a:pt x="4091650" y="1162257"/>
                </a:cubicBezTo>
                <a:cubicBezTo>
                  <a:pt x="4091650" y="1177537"/>
                  <a:pt x="4093882" y="1191204"/>
                  <a:pt x="4098347" y="1203259"/>
                </a:cubicBezTo>
                <a:cubicBezTo>
                  <a:pt x="4102812" y="1215314"/>
                  <a:pt x="4109261" y="1225534"/>
                  <a:pt x="4117695" y="1233918"/>
                </a:cubicBezTo>
                <a:cubicBezTo>
                  <a:pt x="4126128" y="1242302"/>
                  <a:pt x="4136422" y="1248701"/>
                  <a:pt x="4148576" y="1253117"/>
                </a:cubicBezTo>
                <a:cubicBezTo>
                  <a:pt x="4160731" y="1257532"/>
                  <a:pt x="4174497" y="1259739"/>
                  <a:pt x="4189876" y="1259739"/>
                </a:cubicBezTo>
                <a:cubicBezTo>
                  <a:pt x="4195135" y="1259739"/>
                  <a:pt x="4200369" y="1259491"/>
                  <a:pt x="4205578" y="1258995"/>
                </a:cubicBezTo>
                <a:cubicBezTo>
                  <a:pt x="4210787" y="1258499"/>
                  <a:pt x="4215946" y="1257755"/>
                  <a:pt x="4221056" y="1256763"/>
                </a:cubicBezTo>
                <a:cubicBezTo>
                  <a:pt x="4226166" y="1255771"/>
                  <a:pt x="4231102" y="1254580"/>
                  <a:pt x="4235864" y="1253191"/>
                </a:cubicBezTo>
                <a:cubicBezTo>
                  <a:pt x="4240627" y="1251802"/>
                  <a:pt x="4244620" y="1250462"/>
                  <a:pt x="4247845" y="1249173"/>
                </a:cubicBezTo>
                <a:cubicBezTo>
                  <a:pt x="4251069" y="1247883"/>
                  <a:pt x="4253203" y="1246122"/>
                  <a:pt x="4254244" y="1243889"/>
                </a:cubicBezTo>
                <a:cubicBezTo>
                  <a:pt x="4255286" y="1241657"/>
                  <a:pt x="4255807" y="1239052"/>
                  <a:pt x="4255807" y="1236076"/>
                </a:cubicBezTo>
                <a:lnTo>
                  <a:pt x="4255807" y="1159429"/>
                </a:lnTo>
                <a:cubicBezTo>
                  <a:pt x="4255807" y="1157445"/>
                  <a:pt x="4255559" y="1155684"/>
                  <a:pt x="4255063" y="1154146"/>
                </a:cubicBezTo>
                <a:cubicBezTo>
                  <a:pt x="4254567" y="1152608"/>
                  <a:pt x="4253848" y="1151293"/>
                  <a:pt x="4252905" y="1150202"/>
                </a:cubicBezTo>
                <a:cubicBezTo>
                  <a:pt x="4251962" y="1149110"/>
                  <a:pt x="4250871" y="1148292"/>
                  <a:pt x="4249631" y="1147746"/>
                </a:cubicBezTo>
                <a:cubicBezTo>
                  <a:pt x="4248391" y="1147200"/>
                  <a:pt x="4246977" y="1146928"/>
                  <a:pt x="4245389" y="1146928"/>
                </a:cubicBezTo>
                <a:lnTo>
                  <a:pt x="4180351" y="1146928"/>
                </a:lnTo>
                <a:cubicBezTo>
                  <a:pt x="4179458" y="1146928"/>
                  <a:pt x="4178665" y="1147200"/>
                  <a:pt x="4177970" y="1147746"/>
                </a:cubicBezTo>
                <a:cubicBezTo>
                  <a:pt x="4177275" y="1148292"/>
                  <a:pt x="4176680" y="1149135"/>
                  <a:pt x="4176184" y="1150276"/>
                </a:cubicBezTo>
                <a:cubicBezTo>
                  <a:pt x="4175688" y="1151417"/>
                  <a:pt x="4175316" y="1152930"/>
                  <a:pt x="4175068" y="1154816"/>
                </a:cubicBezTo>
                <a:cubicBezTo>
                  <a:pt x="4174820" y="1156701"/>
                  <a:pt x="4174696" y="1159032"/>
                  <a:pt x="4174696" y="1161810"/>
                </a:cubicBezTo>
                <a:cubicBezTo>
                  <a:pt x="4174696" y="1167168"/>
                  <a:pt x="4175192" y="1170963"/>
                  <a:pt x="4176184" y="1173196"/>
                </a:cubicBezTo>
                <a:cubicBezTo>
                  <a:pt x="4177176" y="1175428"/>
                  <a:pt x="4178565" y="1176544"/>
                  <a:pt x="4180351" y="1176544"/>
                </a:cubicBezTo>
                <a:lnTo>
                  <a:pt x="4216814" y="1176544"/>
                </a:lnTo>
                <a:lnTo>
                  <a:pt x="4216814" y="1221193"/>
                </a:lnTo>
                <a:cubicBezTo>
                  <a:pt x="4213143" y="1223177"/>
                  <a:pt x="4209174" y="1224666"/>
                  <a:pt x="4204908" y="1225658"/>
                </a:cubicBezTo>
                <a:cubicBezTo>
                  <a:pt x="4200641" y="1226650"/>
                  <a:pt x="4196325" y="1227146"/>
                  <a:pt x="4191960" y="1227146"/>
                </a:cubicBezTo>
                <a:cubicBezTo>
                  <a:pt x="4183030" y="1227146"/>
                  <a:pt x="4174869" y="1225707"/>
                  <a:pt x="4167478" y="1222830"/>
                </a:cubicBezTo>
                <a:cubicBezTo>
                  <a:pt x="4160086" y="1219953"/>
                  <a:pt x="4153761" y="1215686"/>
                  <a:pt x="4148502" y="1210031"/>
                </a:cubicBezTo>
                <a:cubicBezTo>
                  <a:pt x="4143243" y="1204375"/>
                  <a:pt x="4139151" y="1197356"/>
                  <a:pt x="4136224" y="1188972"/>
                </a:cubicBezTo>
                <a:cubicBezTo>
                  <a:pt x="4133297" y="1180588"/>
                  <a:pt x="4131833" y="1170889"/>
                  <a:pt x="4131833" y="1159876"/>
                </a:cubicBezTo>
                <a:cubicBezTo>
                  <a:pt x="4131833" y="1149855"/>
                  <a:pt x="4133272" y="1140702"/>
                  <a:pt x="4136149" y="1132417"/>
                </a:cubicBezTo>
                <a:cubicBezTo>
                  <a:pt x="4139027" y="1124132"/>
                  <a:pt x="4143144" y="1117038"/>
                  <a:pt x="4148502" y="1111135"/>
                </a:cubicBezTo>
                <a:cubicBezTo>
                  <a:pt x="4153860" y="1105231"/>
                  <a:pt x="4160309" y="1100667"/>
                  <a:pt x="4167850" y="1097442"/>
                </a:cubicBezTo>
                <a:cubicBezTo>
                  <a:pt x="4175390" y="1094218"/>
                  <a:pt x="4183824" y="1092605"/>
                  <a:pt x="4193150" y="1092605"/>
                </a:cubicBezTo>
                <a:cubicBezTo>
                  <a:pt x="4201882" y="1092605"/>
                  <a:pt x="4209546" y="1093498"/>
                  <a:pt x="4216144" y="1095284"/>
                </a:cubicBezTo>
                <a:cubicBezTo>
                  <a:pt x="4222742" y="1097070"/>
                  <a:pt x="4228423" y="1099005"/>
                  <a:pt x="4233185" y="1101089"/>
                </a:cubicBezTo>
                <a:cubicBezTo>
                  <a:pt x="4237948" y="1103172"/>
                  <a:pt x="4241768" y="1105107"/>
                  <a:pt x="4244645" y="1106893"/>
                </a:cubicBezTo>
                <a:cubicBezTo>
                  <a:pt x="4247522" y="1108679"/>
                  <a:pt x="4249606" y="1109572"/>
                  <a:pt x="4250896" y="1109572"/>
                </a:cubicBezTo>
                <a:cubicBezTo>
                  <a:pt x="4251789" y="1109572"/>
                  <a:pt x="4252558" y="1109324"/>
                  <a:pt x="4253203" y="1108828"/>
                </a:cubicBezTo>
                <a:cubicBezTo>
                  <a:pt x="4253848" y="1108332"/>
                  <a:pt x="4254393" y="1107463"/>
                  <a:pt x="4254840" y="1106223"/>
                </a:cubicBezTo>
                <a:cubicBezTo>
                  <a:pt x="4255286" y="1104983"/>
                  <a:pt x="4255634" y="1103321"/>
                  <a:pt x="4255882" y="1101237"/>
                </a:cubicBezTo>
                <a:cubicBezTo>
                  <a:pt x="4256130" y="1099154"/>
                  <a:pt x="4256254" y="1096673"/>
                  <a:pt x="4256254" y="1093796"/>
                </a:cubicBezTo>
                <a:cubicBezTo>
                  <a:pt x="4256254" y="1088835"/>
                  <a:pt x="4255956" y="1085090"/>
                  <a:pt x="4255361" y="1082560"/>
                </a:cubicBezTo>
                <a:cubicBezTo>
                  <a:pt x="4254765" y="1080029"/>
                  <a:pt x="4253798" y="1078070"/>
                  <a:pt x="4252458" y="1076681"/>
                </a:cubicBezTo>
                <a:cubicBezTo>
                  <a:pt x="4251119" y="1075292"/>
                  <a:pt x="4248763" y="1073655"/>
                  <a:pt x="4245389" y="1071769"/>
                </a:cubicBezTo>
                <a:cubicBezTo>
                  <a:pt x="4242016" y="1069884"/>
                  <a:pt x="4237774" y="1068123"/>
                  <a:pt x="4232664" y="1066486"/>
                </a:cubicBezTo>
                <a:cubicBezTo>
                  <a:pt x="4227555" y="1064849"/>
                  <a:pt x="4221577" y="1063460"/>
                  <a:pt x="4214731" y="1062319"/>
                </a:cubicBezTo>
                <a:cubicBezTo>
                  <a:pt x="4207884" y="1061178"/>
                  <a:pt x="4200294" y="1060607"/>
                  <a:pt x="4191960" y="1060607"/>
                </a:cubicBezTo>
                <a:close/>
                <a:moveTo>
                  <a:pt x="4670740" y="1054208"/>
                </a:moveTo>
                <a:cubicBezTo>
                  <a:pt x="4659330" y="1054208"/>
                  <a:pt x="4649557" y="1055522"/>
                  <a:pt x="4641421" y="1058152"/>
                </a:cubicBezTo>
                <a:cubicBezTo>
                  <a:pt x="4633285" y="1060781"/>
                  <a:pt x="4626588" y="1064328"/>
                  <a:pt x="4621329" y="1068793"/>
                </a:cubicBezTo>
                <a:cubicBezTo>
                  <a:pt x="4616070" y="1073258"/>
                  <a:pt x="4612201" y="1078541"/>
                  <a:pt x="4609720" y="1084643"/>
                </a:cubicBezTo>
                <a:cubicBezTo>
                  <a:pt x="4607240" y="1090745"/>
                  <a:pt x="4606000" y="1097269"/>
                  <a:pt x="4606000" y="1104214"/>
                </a:cubicBezTo>
                <a:cubicBezTo>
                  <a:pt x="4606000" y="1107488"/>
                  <a:pt x="4606421" y="1110787"/>
                  <a:pt x="4607265" y="1114111"/>
                </a:cubicBezTo>
                <a:cubicBezTo>
                  <a:pt x="4608108" y="1117435"/>
                  <a:pt x="4609398" y="1120932"/>
                  <a:pt x="4611134" y="1124603"/>
                </a:cubicBezTo>
                <a:cubicBezTo>
                  <a:pt x="4612871" y="1128275"/>
                  <a:pt x="4615053" y="1132119"/>
                  <a:pt x="4617683" y="1136138"/>
                </a:cubicBezTo>
                <a:cubicBezTo>
                  <a:pt x="4620312" y="1140156"/>
                  <a:pt x="4623413" y="1144447"/>
                  <a:pt x="4626984" y="1149011"/>
                </a:cubicBezTo>
                <a:cubicBezTo>
                  <a:pt x="4620634" y="1152782"/>
                  <a:pt x="4615053" y="1156651"/>
                  <a:pt x="4610241" y="1160620"/>
                </a:cubicBezTo>
                <a:cubicBezTo>
                  <a:pt x="4605429" y="1164589"/>
                  <a:pt x="4601386" y="1168756"/>
                  <a:pt x="4598112" y="1173121"/>
                </a:cubicBezTo>
                <a:cubicBezTo>
                  <a:pt x="4594838" y="1177487"/>
                  <a:pt x="4592382" y="1182126"/>
                  <a:pt x="4590745" y="1187037"/>
                </a:cubicBezTo>
                <a:cubicBezTo>
                  <a:pt x="4589108" y="1191948"/>
                  <a:pt x="4588289" y="1197182"/>
                  <a:pt x="4588289" y="1202738"/>
                </a:cubicBezTo>
                <a:cubicBezTo>
                  <a:pt x="4588289" y="1209287"/>
                  <a:pt x="4589182" y="1215265"/>
                  <a:pt x="4590968" y="1220672"/>
                </a:cubicBezTo>
                <a:cubicBezTo>
                  <a:pt x="4592754" y="1226079"/>
                  <a:pt x="4595234" y="1230892"/>
                  <a:pt x="4598409" y="1235108"/>
                </a:cubicBezTo>
                <a:cubicBezTo>
                  <a:pt x="4601584" y="1239325"/>
                  <a:pt x="4605404" y="1242971"/>
                  <a:pt x="4609869" y="1246047"/>
                </a:cubicBezTo>
                <a:cubicBezTo>
                  <a:pt x="4614334" y="1249123"/>
                  <a:pt x="4619270" y="1251678"/>
                  <a:pt x="4624678" y="1253712"/>
                </a:cubicBezTo>
                <a:cubicBezTo>
                  <a:pt x="4630085" y="1255746"/>
                  <a:pt x="4635865" y="1257259"/>
                  <a:pt x="4642016" y="1258251"/>
                </a:cubicBezTo>
                <a:cubicBezTo>
                  <a:pt x="4648168" y="1259243"/>
                  <a:pt x="4654468" y="1259739"/>
                  <a:pt x="4660917" y="1259739"/>
                </a:cubicBezTo>
                <a:cubicBezTo>
                  <a:pt x="4667466" y="1259739"/>
                  <a:pt x="4673617" y="1259293"/>
                  <a:pt x="4679372" y="1258400"/>
                </a:cubicBezTo>
                <a:cubicBezTo>
                  <a:pt x="4685127" y="1257507"/>
                  <a:pt x="4690708" y="1256217"/>
                  <a:pt x="4696115" y="1254530"/>
                </a:cubicBezTo>
                <a:cubicBezTo>
                  <a:pt x="4701523" y="1252844"/>
                  <a:pt x="4706707" y="1250735"/>
                  <a:pt x="4711668" y="1248205"/>
                </a:cubicBezTo>
                <a:cubicBezTo>
                  <a:pt x="4716629" y="1245675"/>
                  <a:pt x="4721441" y="1242823"/>
                  <a:pt x="4726104" y="1239648"/>
                </a:cubicBezTo>
                <a:cubicBezTo>
                  <a:pt x="4731462" y="1243616"/>
                  <a:pt x="4736175" y="1246866"/>
                  <a:pt x="4740243" y="1249396"/>
                </a:cubicBezTo>
                <a:cubicBezTo>
                  <a:pt x="4744311" y="1251926"/>
                  <a:pt x="4747882" y="1253960"/>
                  <a:pt x="4750958" y="1255498"/>
                </a:cubicBezTo>
                <a:cubicBezTo>
                  <a:pt x="4754034" y="1257036"/>
                  <a:pt x="4756738" y="1258077"/>
                  <a:pt x="4759069" y="1258623"/>
                </a:cubicBezTo>
                <a:cubicBezTo>
                  <a:pt x="4761401" y="1259169"/>
                  <a:pt x="4763658" y="1259442"/>
                  <a:pt x="4765841" y="1259442"/>
                </a:cubicBezTo>
                <a:cubicBezTo>
                  <a:pt x="4768619" y="1259442"/>
                  <a:pt x="4771000" y="1259169"/>
                  <a:pt x="4772985" y="1258623"/>
                </a:cubicBezTo>
                <a:cubicBezTo>
                  <a:pt x="4774969" y="1258077"/>
                  <a:pt x="4776383" y="1257482"/>
                  <a:pt x="4777226" y="1256837"/>
                </a:cubicBezTo>
                <a:cubicBezTo>
                  <a:pt x="4778070" y="1256192"/>
                  <a:pt x="4778665" y="1255374"/>
                  <a:pt x="4779012" y="1254382"/>
                </a:cubicBezTo>
                <a:cubicBezTo>
                  <a:pt x="4779360" y="1253389"/>
                  <a:pt x="4779608" y="1251852"/>
                  <a:pt x="4779756" y="1249768"/>
                </a:cubicBezTo>
                <a:cubicBezTo>
                  <a:pt x="4779905" y="1247684"/>
                  <a:pt x="4779980" y="1244807"/>
                  <a:pt x="4779980" y="1241136"/>
                </a:cubicBezTo>
                <a:cubicBezTo>
                  <a:pt x="4779980" y="1237663"/>
                  <a:pt x="4779831" y="1235034"/>
                  <a:pt x="4779533" y="1233248"/>
                </a:cubicBezTo>
                <a:cubicBezTo>
                  <a:pt x="4779236" y="1231462"/>
                  <a:pt x="4778789" y="1230222"/>
                  <a:pt x="4778194" y="1229527"/>
                </a:cubicBezTo>
                <a:cubicBezTo>
                  <a:pt x="4777598" y="1228833"/>
                  <a:pt x="4776830" y="1228485"/>
                  <a:pt x="4775887" y="1228485"/>
                </a:cubicBezTo>
                <a:cubicBezTo>
                  <a:pt x="4774944" y="1228485"/>
                  <a:pt x="4773927" y="1228485"/>
                  <a:pt x="4772836" y="1228485"/>
                </a:cubicBezTo>
                <a:cubicBezTo>
                  <a:pt x="4772042" y="1228485"/>
                  <a:pt x="4771050" y="1228287"/>
                  <a:pt x="4769859" y="1227890"/>
                </a:cubicBezTo>
                <a:cubicBezTo>
                  <a:pt x="4768669" y="1227493"/>
                  <a:pt x="4767181" y="1226774"/>
                  <a:pt x="4765395" y="1225732"/>
                </a:cubicBezTo>
                <a:cubicBezTo>
                  <a:pt x="4763609" y="1224690"/>
                  <a:pt x="4761451" y="1223277"/>
                  <a:pt x="4758921" y="1221491"/>
                </a:cubicBezTo>
                <a:cubicBezTo>
                  <a:pt x="4756390" y="1219705"/>
                  <a:pt x="4753389" y="1217472"/>
                  <a:pt x="4749916" y="1214793"/>
                </a:cubicBezTo>
                <a:cubicBezTo>
                  <a:pt x="4752298" y="1211122"/>
                  <a:pt x="4754480" y="1207178"/>
                  <a:pt x="4756465" y="1202961"/>
                </a:cubicBezTo>
                <a:cubicBezTo>
                  <a:pt x="4758449" y="1198745"/>
                  <a:pt x="4760111" y="1194329"/>
                  <a:pt x="4761451" y="1189716"/>
                </a:cubicBezTo>
                <a:cubicBezTo>
                  <a:pt x="4762790" y="1185102"/>
                  <a:pt x="4763807" y="1180364"/>
                  <a:pt x="4764502" y="1175503"/>
                </a:cubicBezTo>
                <a:cubicBezTo>
                  <a:pt x="4765196" y="1170641"/>
                  <a:pt x="4765543" y="1165829"/>
                  <a:pt x="4765543" y="1161066"/>
                </a:cubicBezTo>
                <a:lnTo>
                  <a:pt x="4765543" y="1156304"/>
                </a:lnTo>
                <a:cubicBezTo>
                  <a:pt x="4765543" y="1155014"/>
                  <a:pt x="4765271" y="1153947"/>
                  <a:pt x="4764725" y="1153104"/>
                </a:cubicBezTo>
                <a:cubicBezTo>
                  <a:pt x="4764179" y="1152261"/>
                  <a:pt x="4763237" y="1151591"/>
                  <a:pt x="4761897" y="1151095"/>
                </a:cubicBezTo>
                <a:cubicBezTo>
                  <a:pt x="4760558" y="1150599"/>
                  <a:pt x="4758747" y="1150276"/>
                  <a:pt x="4756465" y="1150127"/>
                </a:cubicBezTo>
                <a:cubicBezTo>
                  <a:pt x="4754183" y="1149979"/>
                  <a:pt x="4751306" y="1149904"/>
                  <a:pt x="4747833" y="1149904"/>
                </a:cubicBezTo>
                <a:cubicBezTo>
                  <a:pt x="4744162" y="1149904"/>
                  <a:pt x="4741160" y="1150028"/>
                  <a:pt x="4738829" y="1150276"/>
                </a:cubicBezTo>
                <a:cubicBezTo>
                  <a:pt x="4736497" y="1150524"/>
                  <a:pt x="4734711" y="1150896"/>
                  <a:pt x="4733471" y="1151393"/>
                </a:cubicBezTo>
                <a:cubicBezTo>
                  <a:pt x="4732231" y="1151889"/>
                  <a:pt x="4731412" y="1152534"/>
                  <a:pt x="4731015" y="1153327"/>
                </a:cubicBezTo>
                <a:cubicBezTo>
                  <a:pt x="4730618" y="1154121"/>
                  <a:pt x="4730420" y="1155064"/>
                  <a:pt x="4730420" y="1156155"/>
                </a:cubicBezTo>
                <a:lnTo>
                  <a:pt x="4730420" y="1160769"/>
                </a:lnTo>
                <a:cubicBezTo>
                  <a:pt x="4730420" y="1163646"/>
                  <a:pt x="4730197" y="1166573"/>
                  <a:pt x="4729750" y="1169550"/>
                </a:cubicBezTo>
                <a:cubicBezTo>
                  <a:pt x="4729304" y="1172526"/>
                  <a:pt x="4728708" y="1175453"/>
                  <a:pt x="4727964" y="1178330"/>
                </a:cubicBezTo>
                <a:cubicBezTo>
                  <a:pt x="4727220" y="1181208"/>
                  <a:pt x="4726327" y="1183936"/>
                  <a:pt x="4725285" y="1186516"/>
                </a:cubicBezTo>
                <a:cubicBezTo>
                  <a:pt x="4724244" y="1189096"/>
                  <a:pt x="4723078" y="1191378"/>
                  <a:pt x="4721788" y="1193362"/>
                </a:cubicBezTo>
                <a:cubicBezTo>
                  <a:pt x="4718414" y="1190485"/>
                  <a:pt x="4714942" y="1187359"/>
                  <a:pt x="4711370" y="1183986"/>
                </a:cubicBezTo>
                <a:cubicBezTo>
                  <a:pt x="4707798" y="1180612"/>
                  <a:pt x="4704251" y="1177214"/>
                  <a:pt x="4700729" y="1173791"/>
                </a:cubicBezTo>
                <a:cubicBezTo>
                  <a:pt x="4697206" y="1170368"/>
                  <a:pt x="4693784" y="1166945"/>
                  <a:pt x="4690460" y="1163522"/>
                </a:cubicBezTo>
                <a:cubicBezTo>
                  <a:pt x="4687136" y="1160099"/>
                  <a:pt x="4684134" y="1156850"/>
                  <a:pt x="4681456" y="1153774"/>
                </a:cubicBezTo>
                <a:cubicBezTo>
                  <a:pt x="4689691" y="1149507"/>
                  <a:pt x="4696884" y="1145266"/>
                  <a:pt x="4703036" y="1141049"/>
                </a:cubicBezTo>
                <a:cubicBezTo>
                  <a:pt x="4709187" y="1136832"/>
                  <a:pt x="4714322" y="1132442"/>
                  <a:pt x="4718439" y="1127878"/>
                </a:cubicBezTo>
                <a:cubicBezTo>
                  <a:pt x="4722557" y="1123314"/>
                  <a:pt x="4725633" y="1118502"/>
                  <a:pt x="4727667" y="1113441"/>
                </a:cubicBezTo>
                <a:cubicBezTo>
                  <a:pt x="4729701" y="1108381"/>
                  <a:pt x="4730718" y="1102875"/>
                  <a:pt x="4730718" y="1096921"/>
                </a:cubicBezTo>
                <a:cubicBezTo>
                  <a:pt x="4730718" y="1090274"/>
                  <a:pt x="4729527" y="1084296"/>
                  <a:pt x="4727146" y="1078988"/>
                </a:cubicBezTo>
                <a:cubicBezTo>
                  <a:pt x="4724764" y="1073679"/>
                  <a:pt x="4721143" y="1069215"/>
                  <a:pt x="4716281" y="1065593"/>
                </a:cubicBezTo>
                <a:cubicBezTo>
                  <a:pt x="4711420" y="1061972"/>
                  <a:pt x="4705218" y="1059169"/>
                  <a:pt x="4697678" y="1057184"/>
                </a:cubicBezTo>
                <a:cubicBezTo>
                  <a:pt x="4690137" y="1055200"/>
                  <a:pt x="4681158" y="1054208"/>
                  <a:pt x="4670740" y="1054208"/>
                </a:cubicBezTo>
                <a:close/>
                <a:moveTo>
                  <a:pt x="2244179" y="931378"/>
                </a:moveTo>
                <a:cubicBezTo>
                  <a:pt x="2257101" y="931378"/>
                  <a:pt x="2267027" y="934961"/>
                  <a:pt x="2273958" y="942127"/>
                </a:cubicBezTo>
                <a:cubicBezTo>
                  <a:pt x="2280890" y="949293"/>
                  <a:pt x="2284355" y="959337"/>
                  <a:pt x="2284355" y="972260"/>
                </a:cubicBezTo>
                <a:cubicBezTo>
                  <a:pt x="2284355" y="984712"/>
                  <a:pt x="2282005" y="996283"/>
                  <a:pt x="2277307" y="1006973"/>
                </a:cubicBezTo>
                <a:cubicBezTo>
                  <a:pt x="2272608" y="1017664"/>
                  <a:pt x="2265735" y="1026239"/>
                  <a:pt x="2256690" y="1032700"/>
                </a:cubicBezTo>
                <a:cubicBezTo>
                  <a:pt x="2247644" y="1039162"/>
                  <a:pt x="2237013" y="1042392"/>
                  <a:pt x="2224795" y="1042392"/>
                </a:cubicBezTo>
                <a:cubicBezTo>
                  <a:pt x="2211403" y="1042392"/>
                  <a:pt x="2201241" y="1038750"/>
                  <a:pt x="2194310" y="1031467"/>
                </a:cubicBezTo>
                <a:cubicBezTo>
                  <a:pt x="2187379" y="1024184"/>
                  <a:pt x="2183914" y="1014081"/>
                  <a:pt x="2183914" y="1001158"/>
                </a:cubicBezTo>
                <a:cubicBezTo>
                  <a:pt x="2183914" y="988706"/>
                  <a:pt x="2186322" y="977135"/>
                  <a:pt x="2191139" y="966445"/>
                </a:cubicBezTo>
                <a:cubicBezTo>
                  <a:pt x="2195955" y="955754"/>
                  <a:pt x="2202945" y="947237"/>
                  <a:pt x="2212108" y="940894"/>
                </a:cubicBezTo>
                <a:cubicBezTo>
                  <a:pt x="2221271" y="934550"/>
                  <a:pt x="2231961" y="931378"/>
                  <a:pt x="2244179" y="931378"/>
                </a:cubicBezTo>
                <a:close/>
                <a:moveTo>
                  <a:pt x="1786979" y="931378"/>
                </a:moveTo>
                <a:cubicBezTo>
                  <a:pt x="1799901" y="931378"/>
                  <a:pt x="1809828" y="934961"/>
                  <a:pt x="1816759" y="942127"/>
                </a:cubicBezTo>
                <a:cubicBezTo>
                  <a:pt x="1823690" y="949293"/>
                  <a:pt x="1827155" y="959337"/>
                  <a:pt x="1827155" y="972260"/>
                </a:cubicBezTo>
                <a:cubicBezTo>
                  <a:pt x="1827155" y="984712"/>
                  <a:pt x="1824806" y="996283"/>
                  <a:pt x="1820107" y="1006973"/>
                </a:cubicBezTo>
                <a:cubicBezTo>
                  <a:pt x="1815408" y="1017664"/>
                  <a:pt x="1808535" y="1026239"/>
                  <a:pt x="1799490" y="1032700"/>
                </a:cubicBezTo>
                <a:cubicBezTo>
                  <a:pt x="1790444" y="1039162"/>
                  <a:pt x="1779813" y="1042392"/>
                  <a:pt x="1767595" y="1042392"/>
                </a:cubicBezTo>
                <a:cubicBezTo>
                  <a:pt x="1754203" y="1042392"/>
                  <a:pt x="1744041" y="1038750"/>
                  <a:pt x="1737111" y="1031467"/>
                </a:cubicBezTo>
                <a:cubicBezTo>
                  <a:pt x="1730180" y="1024184"/>
                  <a:pt x="1726714" y="1014081"/>
                  <a:pt x="1726714" y="1001158"/>
                </a:cubicBezTo>
                <a:cubicBezTo>
                  <a:pt x="1726714" y="988706"/>
                  <a:pt x="1729122" y="977135"/>
                  <a:pt x="1733939" y="966445"/>
                </a:cubicBezTo>
                <a:cubicBezTo>
                  <a:pt x="1738755" y="955754"/>
                  <a:pt x="1745745" y="947237"/>
                  <a:pt x="1754908" y="940894"/>
                </a:cubicBezTo>
                <a:cubicBezTo>
                  <a:pt x="1764071" y="934550"/>
                  <a:pt x="1774761" y="931378"/>
                  <a:pt x="1786979" y="931378"/>
                </a:cubicBezTo>
                <a:close/>
                <a:moveTo>
                  <a:pt x="2791799" y="863360"/>
                </a:moveTo>
                <a:lnTo>
                  <a:pt x="2747746" y="1112877"/>
                </a:lnTo>
                <a:lnTo>
                  <a:pt x="2914091" y="1112877"/>
                </a:lnTo>
                <a:lnTo>
                  <a:pt x="2925016" y="1050498"/>
                </a:lnTo>
                <a:lnTo>
                  <a:pt x="2836910" y="1050498"/>
                </a:lnTo>
                <a:lnTo>
                  <a:pt x="2843253" y="1015255"/>
                </a:lnTo>
                <a:lnTo>
                  <a:pt x="2920787" y="1015255"/>
                </a:lnTo>
                <a:lnTo>
                  <a:pt x="2931359" y="956400"/>
                </a:lnTo>
                <a:lnTo>
                  <a:pt x="2853826" y="956400"/>
                </a:lnTo>
                <a:lnTo>
                  <a:pt x="2859112" y="925387"/>
                </a:lnTo>
                <a:lnTo>
                  <a:pt x="2947219" y="925387"/>
                </a:lnTo>
                <a:lnTo>
                  <a:pt x="2958144" y="863360"/>
                </a:lnTo>
                <a:close/>
                <a:moveTo>
                  <a:pt x="2677499" y="863360"/>
                </a:moveTo>
                <a:lnTo>
                  <a:pt x="2633446" y="1112877"/>
                </a:lnTo>
                <a:lnTo>
                  <a:pt x="2711684" y="1112877"/>
                </a:lnTo>
                <a:lnTo>
                  <a:pt x="2755738" y="863360"/>
                </a:lnTo>
                <a:close/>
                <a:moveTo>
                  <a:pt x="1953600" y="863360"/>
                </a:moveTo>
                <a:lnTo>
                  <a:pt x="1909547" y="1112877"/>
                </a:lnTo>
                <a:lnTo>
                  <a:pt x="2063204" y="1112877"/>
                </a:lnTo>
                <a:lnTo>
                  <a:pt x="2073776" y="1053670"/>
                </a:lnTo>
                <a:lnTo>
                  <a:pt x="1998357" y="1053670"/>
                </a:lnTo>
                <a:lnTo>
                  <a:pt x="2031838" y="863360"/>
                </a:lnTo>
                <a:close/>
                <a:moveTo>
                  <a:pt x="1401149" y="863360"/>
                </a:moveTo>
                <a:lnTo>
                  <a:pt x="1357096" y="1112877"/>
                </a:lnTo>
                <a:lnTo>
                  <a:pt x="1435334" y="1112877"/>
                </a:lnTo>
                <a:lnTo>
                  <a:pt x="1457537" y="987414"/>
                </a:lnTo>
                <a:lnTo>
                  <a:pt x="1518154" y="1112877"/>
                </a:lnTo>
                <a:lnTo>
                  <a:pt x="1596393" y="1112877"/>
                </a:lnTo>
                <a:lnTo>
                  <a:pt x="1640446" y="863360"/>
                </a:lnTo>
                <a:lnTo>
                  <a:pt x="1562208" y="863360"/>
                </a:lnTo>
                <a:lnTo>
                  <a:pt x="1539652" y="990938"/>
                </a:lnTo>
                <a:lnTo>
                  <a:pt x="1479388" y="863360"/>
                </a:lnTo>
                <a:close/>
                <a:moveTo>
                  <a:pt x="1134449" y="863360"/>
                </a:moveTo>
                <a:lnTo>
                  <a:pt x="1090396" y="1112877"/>
                </a:lnTo>
                <a:lnTo>
                  <a:pt x="1168635" y="1112877"/>
                </a:lnTo>
                <a:lnTo>
                  <a:pt x="1185903" y="1015608"/>
                </a:lnTo>
                <a:lnTo>
                  <a:pt x="1260265" y="1015608"/>
                </a:lnTo>
                <a:lnTo>
                  <a:pt x="1242996" y="1112877"/>
                </a:lnTo>
                <a:lnTo>
                  <a:pt x="1321235" y="1112877"/>
                </a:lnTo>
                <a:lnTo>
                  <a:pt x="1365288" y="863360"/>
                </a:lnTo>
                <a:lnTo>
                  <a:pt x="1287049" y="863360"/>
                </a:lnTo>
                <a:lnTo>
                  <a:pt x="1271190" y="953229"/>
                </a:lnTo>
                <a:lnTo>
                  <a:pt x="1196829" y="953229"/>
                </a:lnTo>
                <a:lnTo>
                  <a:pt x="1212688" y="863360"/>
                </a:lnTo>
                <a:close/>
                <a:moveTo>
                  <a:pt x="667724" y="863360"/>
                </a:moveTo>
                <a:lnTo>
                  <a:pt x="623671" y="1112877"/>
                </a:lnTo>
                <a:lnTo>
                  <a:pt x="790016" y="1112877"/>
                </a:lnTo>
                <a:lnTo>
                  <a:pt x="800941" y="1050498"/>
                </a:lnTo>
                <a:lnTo>
                  <a:pt x="712835" y="1050498"/>
                </a:lnTo>
                <a:lnTo>
                  <a:pt x="719178" y="1015255"/>
                </a:lnTo>
                <a:lnTo>
                  <a:pt x="796712" y="1015255"/>
                </a:lnTo>
                <a:lnTo>
                  <a:pt x="807285" y="956400"/>
                </a:lnTo>
                <a:lnTo>
                  <a:pt x="729751" y="956400"/>
                </a:lnTo>
                <a:lnTo>
                  <a:pt x="735038" y="925387"/>
                </a:lnTo>
                <a:lnTo>
                  <a:pt x="823144" y="925387"/>
                </a:lnTo>
                <a:lnTo>
                  <a:pt x="834069" y="863360"/>
                </a:lnTo>
                <a:close/>
                <a:moveTo>
                  <a:pt x="434552" y="863360"/>
                </a:moveTo>
                <a:lnTo>
                  <a:pt x="423627" y="925387"/>
                </a:lnTo>
                <a:lnTo>
                  <a:pt x="489178" y="925387"/>
                </a:lnTo>
                <a:lnTo>
                  <a:pt x="456050" y="1112877"/>
                </a:lnTo>
                <a:lnTo>
                  <a:pt x="534289" y="1112877"/>
                </a:lnTo>
                <a:lnTo>
                  <a:pt x="567417" y="925387"/>
                </a:lnTo>
                <a:lnTo>
                  <a:pt x="633672" y="925387"/>
                </a:lnTo>
                <a:lnTo>
                  <a:pt x="644598" y="863360"/>
                </a:lnTo>
                <a:close/>
                <a:moveTo>
                  <a:pt x="2530272" y="860893"/>
                </a:moveTo>
                <a:cubicBezTo>
                  <a:pt x="2504662" y="860893"/>
                  <a:pt x="2481402" y="866238"/>
                  <a:pt x="2460491" y="876929"/>
                </a:cubicBezTo>
                <a:cubicBezTo>
                  <a:pt x="2439581" y="887619"/>
                  <a:pt x="2422312" y="902597"/>
                  <a:pt x="2408685" y="921863"/>
                </a:cubicBezTo>
                <a:cubicBezTo>
                  <a:pt x="2395058" y="941129"/>
                  <a:pt x="2386130" y="963097"/>
                  <a:pt x="2381901" y="987766"/>
                </a:cubicBezTo>
                <a:cubicBezTo>
                  <a:pt x="2380256" y="996694"/>
                  <a:pt x="2379434" y="1005857"/>
                  <a:pt x="2379434" y="1015255"/>
                </a:cubicBezTo>
                <a:cubicBezTo>
                  <a:pt x="2379434" y="1035226"/>
                  <a:pt x="2383604" y="1052671"/>
                  <a:pt x="2391945" y="1067591"/>
                </a:cubicBezTo>
                <a:cubicBezTo>
                  <a:pt x="2400286" y="1082510"/>
                  <a:pt x="2412444" y="1094081"/>
                  <a:pt x="2428420" y="1102304"/>
                </a:cubicBezTo>
                <a:cubicBezTo>
                  <a:pt x="2444397" y="1110528"/>
                  <a:pt x="2463663" y="1114639"/>
                  <a:pt x="2486219" y="1114639"/>
                </a:cubicBezTo>
                <a:cubicBezTo>
                  <a:pt x="2515352" y="1114639"/>
                  <a:pt x="2540609" y="1108002"/>
                  <a:pt x="2561989" y="1094727"/>
                </a:cubicBezTo>
                <a:cubicBezTo>
                  <a:pt x="2583370" y="1081453"/>
                  <a:pt x="2601109" y="1065535"/>
                  <a:pt x="2615206" y="1046974"/>
                </a:cubicBezTo>
                <a:lnTo>
                  <a:pt x="2628951" y="968735"/>
                </a:lnTo>
                <a:lnTo>
                  <a:pt x="2501725" y="968735"/>
                </a:lnTo>
                <a:lnTo>
                  <a:pt x="2492209" y="1024066"/>
                </a:lnTo>
                <a:lnTo>
                  <a:pt x="2554589" y="1024066"/>
                </a:lnTo>
                <a:cubicBezTo>
                  <a:pt x="2540962" y="1038633"/>
                  <a:pt x="2525103" y="1045916"/>
                  <a:pt x="2507012" y="1045916"/>
                </a:cubicBezTo>
                <a:cubicBezTo>
                  <a:pt x="2475293" y="1045916"/>
                  <a:pt x="2459434" y="1032289"/>
                  <a:pt x="2459434" y="1005035"/>
                </a:cubicBezTo>
                <a:cubicBezTo>
                  <a:pt x="2459434" y="1000571"/>
                  <a:pt x="2460021" y="994815"/>
                  <a:pt x="2461196" y="987766"/>
                </a:cubicBezTo>
                <a:cubicBezTo>
                  <a:pt x="2464015" y="971085"/>
                  <a:pt x="2470418" y="957810"/>
                  <a:pt x="2480403" y="947942"/>
                </a:cubicBezTo>
                <a:cubicBezTo>
                  <a:pt x="2490389" y="938074"/>
                  <a:pt x="2502900" y="933140"/>
                  <a:pt x="2517936" y="933140"/>
                </a:cubicBezTo>
                <a:cubicBezTo>
                  <a:pt x="2525925" y="933140"/>
                  <a:pt x="2532503" y="934491"/>
                  <a:pt x="2537672" y="937193"/>
                </a:cubicBezTo>
                <a:cubicBezTo>
                  <a:pt x="2542841" y="939895"/>
                  <a:pt x="2546483" y="943713"/>
                  <a:pt x="2548597" y="948647"/>
                </a:cubicBezTo>
                <a:lnTo>
                  <a:pt x="2631065" y="948647"/>
                </a:lnTo>
                <a:cubicBezTo>
                  <a:pt x="2631770" y="930791"/>
                  <a:pt x="2628305" y="915284"/>
                  <a:pt x="2620669" y="902127"/>
                </a:cubicBezTo>
                <a:cubicBezTo>
                  <a:pt x="2613032" y="888970"/>
                  <a:pt x="2601520" y="878808"/>
                  <a:pt x="2586131" y="871642"/>
                </a:cubicBezTo>
                <a:cubicBezTo>
                  <a:pt x="2570742" y="864476"/>
                  <a:pt x="2552122" y="860893"/>
                  <a:pt x="2530272" y="860893"/>
                </a:cubicBezTo>
                <a:close/>
                <a:moveTo>
                  <a:pt x="984402" y="860893"/>
                </a:moveTo>
                <a:cubicBezTo>
                  <a:pt x="959262" y="860893"/>
                  <a:pt x="936472" y="866238"/>
                  <a:pt x="916032" y="876929"/>
                </a:cubicBezTo>
                <a:cubicBezTo>
                  <a:pt x="895591" y="887619"/>
                  <a:pt x="878674" y="902597"/>
                  <a:pt x="865282" y="921863"/>
                </a:cubicBezTo>
                <a:cubicBezTo>
                  <a:pt x="851890" y="941129"/>
                  <a:pt x="843080" y="963097"/>
                  <a:pt x="838850" y="987766"/>
                </a:cubicBezTo>
                <a:cubicBezTo>
                  <a:pt x="837206" y="996929"/>
                  <a:pt x="836384" y="1006327"/>
                  <a:pt x="836384" y="1015960"/>
                </a:cubicBezTo>
                <a:cubicBezTo>
                  <a:pt x="836384" y="1035696"/>
                  <a:pt x="840378" y="1053024"/>
                  <a:pt x="848366" y="1067943"/>
                </a:cubicBezTo>
                <a:cubicBezTo>
                  <a:pt x="856354" y="1082862"/>
                  <a:pt x="868102" y="1094375"/>
                  <a:pt x="883608" y="1102481"/>
                </a:cubicBezTo>
                <a:cubicBezTo>
                  <a:pt x="899115" y="1110586"/>
                  <a:pt x="917794" y="1114639"/>
                  <a:pt x="939644" y="1114639"/>
                </a:cubicBezTo>
                <a:cubicBezTo>
                  <a:pt x="961259" y="1114639"/>
                  <a:pt x="981289" y="1110586"/>
                  <a:pt x="999732" y="1102481"/>
                </a:cubicBezTo>
                <a:cubicBezTo>
                  <a:pt x="1018176" y="1094375"/>
                  <a:pt x="1034094" y="1082921"/>
                  <a:pt x="1047486" y="1068119"/>
                </a:cubicBezTo>
                <a:cubicBezTo>
                  <a:pt x="1060878" y="1053317"/>
                  <a:pt x="1071099" y="1036049"/>
                  <a:pt x="1078147" y="1016313"/>
                </a:cubicBezTo>
                <a:lnTo>
                  <a:pt x="995680" y="1016313"/>
                </a:lnTo>
                <a:cubicBezTo>
                  <a:pt x="990511" y="1024536"/>
                  <a:pt x="984050" y="1030938"/>
                  <a:pt x="976296" y="1035520"/>
                </a:cubicBezTo>
                <a:cubicBezTo>
                  <a:pt x="968543" y="1040101"/>
                  <a:pt x="960202" y="1042392"/>
                  <a:pt x="951274" y="1042392"/>
                </a:cubicBezTo>
                <a:cubicBezTo>
                  <a:pt x="940231" y="1042392"/>
                  <a:pt x="931714" y="1038868"/>
                  <a:pt x="925723" y="1031819"/>
                </a:cubicBezTo>
                <a:cubicBezTo>
                  <a:pt x="919732" y="1024771"/>
                  <a:pt x="916736" y="1015138"/>
                  <a:pt x="916736" y="1002921"/>
                </a:cubicBezTo>
                <a:cubicBezTo>
                  <a:pt x="916736" y="997517"/>
                  <a:pt x="917206" y="992465"/>
                  <a:pt x="918146" y="987766"/>
                </a:cubicBezTo>
                <a:cubicBezTo>
                  <a:pt x="920965" y="971085"/>
                  <a:pt x="927074" y="957810"/>
                  <a:pt x="936472" y="947942"/>
                </a:cubicBezTo>
                <a:cubicBezTo>
                  <a:pt x="945870" y="938074"/>
                  <a:pt x="957148" y="933140"/>
                  <a:pt x="970305" y="933140"/>
                </a:cubicBezTo>
                <a:cubicBezTo>
                  <a:pt x="979233" y="933140"/>
                  <a:pt x="986752" y="935431"/>
                  <a:pt x="992860" y="940013"/>
                </a:cubicBezTo>
                <a:cubicBezTo>
                  <a:pt x="998969" y="944594"/>
                  <a:pt x="1003198" y="950997"/>
                  <a:pt x="1005547" y="959220"/>
                </a:cubicBezTo>
                <a:lnTo>
                  <a:pt x="1088015" y="959220"/>
                </a:lnTo>
                <a:cubicBezTo>
                  <a:pt x="1088250" y="939484"/>
                  <a:pt x="1084256" y="922215"/>
                  <a:pt x="1076033" y="907413"/>
                </a:cubicBezTo>
                <a:cubicBezTo>
                  <a:pt x="1067809" y="892612"/>
                  <a:pt x="1055886" y="881158"/>
                  <a:pt x="1040261" y="873052"/>
                </a:cubicBezTo>
                <a:cubicBezTo>
                  <a:pt x="1024637" y="864946"/>
                  <a:pt x="1006017" y="860893"/>
                  <a:pt x="984402" y="860893"/>
                </a:cubicBezTo>
                <a:close/>
                <a:moveTo>
                  <a:pt x="3075349" y="859131"/>
                </a:moveTo>
                <a:cubicBezTo>
                  <a:pt x="3055143" y="859131"/>
                  <a:pt x="3037170" y="862420"/>
                  <a:pt x="3021428" y="868999"/>
                </a:cubicBezTo>
                <a:cubicBezTo>
                  <a:pt x="3005686" y="875578"/>
                  <a:pt x="2993410" y="885269"/>
                  <a:pt x="2984600" y="898074"/>
                </a:cubicBezTo>
                <a:cubicBezTo>
                  <a:pt x="2975789" y="910879"/>
                  <a:pt x="2971384" y="926092"/>
                  <a:pt x="2971384" y="943713"/>
                </a:cubicBezTo>
                <a:cubicBezTo>
                  <a:pt x="2971384" y="957105"/>
                  <a:pt x="2974556" y="968265"/>
                  <a:pt x="2980899" y="977194"/>
                </a:cubicBezTo>
                <a:cubicBezTo>
                  <a:pt x="2987243" y="986122"/>
                  <a:pt x="2994702" y="993170"/>
                  <a:pt x="3003278" y="998339"/>
                </a:cubicBezTo>
                <a:cubicBezTo>
                  <a:pt x="3011854" y="1003508"/>
                  <a:pt x="3022838" y="1008912"/>
                  <a:pt x="3036230" y="1014551"/>
                </a:cubicBezTo>
                <a:cubicBezTo>
                  <a:pt x="3048447" y="1019719"/>
                  <a:pt x="3057317" y="1024184"/>
                  <a:pt x="3062838" y="1027943"/>
                </a:cubicBezTo>
                <a:cubicBezTo>
                  <a:pt x="3068359" y="1031702"/>
                  <a:pt x="3071120" y="1036401"/>
                  <a:pt x="3071120" y="1042040"/>
                </a:cubicBezTo>
                <a:cubicBezTo>
                  <a:pt x="3071120" y="1046034"/>
                  <a:pt x="3069710" y="1049088"/>
                  <a:pt x="3066891" y="1051203"/>
                </a:cubicBezTo>
                <a:cubicBezTo>
                  <a:pt x="3064071" y="1053317"/>
                  <a:pt x="3060547" y="1054375"/>
                  <a:pt x="3056318" y="1054375"/>
                </a:cubicBezTo>
                <a:cubicBezTo>
                  <a:pt x="3049505" y="1054375"/>
                  <a:pt x="3044630" y="1052612"/>
                  <a:pt x="3041692" y="1049088"/>
                </a:cubicBezTo>
                <a:cubicBezTo>
                  <a:pt x="3038755" y="1045564"/>
                  <a:pt x="3037640" y="1040160"/>
                  <a:pt x="3038345" y="1032877"/>
                </a:cubicBezTo>
                <a:lnTo>
                  <a:pt x="2955172" y="1032877"/>
                </a:lnTo>
                <a:cubicBezTo>
                  <a:pt x="2954702" y="1037576"/>
                  <a:pt x="2954468" y="1041100"/>
                  <a:pt x="2954468" y="1043449"/>
                </a:cubicBezTo>
                <a:cubicBezTo>
                  <a:pt x="2954468" y="1066944"/>
                  <a:pt x="2963572" y="1084801"/>
                  <a:pt x="2981780" y="1097018"/>
                </a:cubicBezTo>
                <a:cubicBezTo>
                  <a:pt x="2999989" y="1109235"/>
                  <a:pt x="3024365" y="1115344"/>
                  <a:pt x="3054909" y="1115344"/>
                </a:cubicBezTo>
                <a:cubicBezTo>
                  <a:pt x="3075819" y="1115344"/>
                  <a:pt x="3093910" y="1111879"/>
                  <a:pt x="3109182" y="1104948"/>
                </a:cubicBezTo>
                <a:cubicBezTo>
                  <a:pt x="3124454" y="1098017"/>
                  <a:pt x="3136142" y="1088442"/>
                  <a:pt x="3144248" y="1076225"/>
                </a:cubicBezTo>
                <a:cubicBezTo>
                  <a:pt x="3152354" y="1064008"/>
                  <a:pt x="3156407" y="1050263"/>
                  <a:pt x="3156407" y="1034991"/>
                </a:cubicBezTo>
                <a:cubicBezTo>
                  <a:pt x="3156407" y="1021599"/>
                  <a:pt x="3153235" y="1010263"/>
                  <a:pt x="3146891" y="1000982"/>
                </a:cubicBezTo>
                <a:cubicBezTo>
                  <a:pt x="3140548" y="991702"/>
                  <a:pt x="3132971" y="984242"/>
                  <a:pt x="3124160" y="978603"/>
                </a:cubicBezTo>
                <a:cubicBezTo>
                  <a:pt x="3115350" y="972964"/>
                  <a:pt x="3104248" y="966973"/>
                  <a:pt x="3090856" y="960630"/>
                </a:cubicBezTo>
                <a:cubicBezTo>
                  <a:pt x="3079108" y="954991"/>
                  <a:pt x="3070533" y="950233"/>
                  <a:pt x="3065129" y="946356"/>
                </a:cubicBezTo>
                <a:cubicBezTo>
                  <a:pt x="3059725" y="942480"/>
                  <a:pt x="3057023" y="937957"/>
                  <a:pt x="3057023" y="932788"/>
                </a:cubicBezTo>
                <a:cubicBezTo>
                  <a:pt x="3057023" y="929029"/>
                  <a:pt x="3058315" y="925974"/>
                  <a:pt x="3060900" y="923625"/>
                </a:cubicBezTo>
                <a:cubicBezTo>
                  <a:pt x="3063484" y="921275"/>
                  <a:pt x="3066773" y="920101"/>
                  <a:pt x="3070767" y="920101"/>
                </a:cubicBezTo>
                <a:cubicBezTo>
                  <a:pt x="3075232" y="920101"/>
                  <a:pt x="3078756" y="921334"/>
                  <a:pt x="3081341" y="923801"/>
                </a:cubicBezTo>
                <a:cubicBezTo>
                  <a:pt x="3083925" y="926268"/>
                  <a:pt x="3085217" y="929734"/>
                  <a:pt x="3085217" y="934198"/>
                </a:cubicBezTo>
                <a:cubicBezTo>
                  <a:pt x="3085217" y="935137"/>
                  <a:pt x="3084982" y="937017"/>
                  <a:pt x="3084512" y="939837"/>
                </a:cubicBezTo>
                <a:lnTo>
                  <a:pt x="3168742" y="939837"/>
                </a:lnTo>
                <a:cubicBezTo>
                  <a:pt x="3169211" y="935137"/>
                  <a:pt x="3169447" y="931848"/>
                  <a:pt x="3169447" y="929969"/>
                </a:cubicBezTo>
                <a:cubicBezTo>
                  <a:pt x="3169447" y="915402"/>
                  <a:pt x="3165394" y="902773"/>
                  <a:pt x="3157288" y="892083"/>
                </a:cubicBezTo>
                <a:cubicBezTo>
                  <a:pt x="3149182" y="881393"/>
                  <a:pt x="3138022" y="873228"/>
                  <a:pt x="3123808" y="867589"/>
                </a:cubicBezTo>
                <a:cubicBezTo>
                  <a:pt x="3109593" y="861951"/>
                  <a:pt x="3093440" y="859131"/>
                  <a:pt x="3075349" y="859131"/>
                </a:cubicBezTo>
                <a:close/>
                <a:moveTo>
                  <a:pt x="2254046" y="859131"/>
                </a:moveTo>
                <a:cubicBezTo>
                  <a:pt x="2225148" y="859131"/>
                  <a:pt x="2199597" y="865534"/>
                  <a:pt x="2177394" y="878338"/>
                </a:cubicBezTo>
                <a:cubicBezTo>
                  <a:pt x="2155191" y="891143"/>
                  <a:pt x="2137922" y="908999"/>
                  <a:pt x="2125588" y="931907"/>
                </a:cubicBezTo>
                <a:cubicBezTo>
                  <a:pt x="2113253" y="954815"/>
                  <a:pt x="2107085" y="981188"/>
                  <a:pt x="2107085" y="1011026"/>
                </a:cubicBezTo>
                <a:cubicBezTo>
                  <a:pt x="2107085" y="1031467"/>
                  <a:pt x="2111432" y="1049617"/>
                  <a:pt x="2120125" y="1065476"/>
                </a:cubicBezTo>
                <a:cubicBezTo>
                  <a:pt x="2128818" y="1081335"/>
                  <a:pt x="2141153" y="1093611"/>
                  <a:pt x="2157130" y="1102304"/>
                </a:cubicBezTo>
                <a:cubicBezTo>
                  <a:pt x="2173106" y="1110998"/>
                  <a:pt x="2191667" y="1115344"/>
                  <a:pt x="2212813" y="1115344"/>
                </a:cubicBezTo>
                <a:cubicBezTo>
                  <a:pt x="2241947" y="1115344"/>
                  <a:pt x="2267732" y="1108883"/>
                  <a:pt x="2290170" y="1095961"/>
                </a:cubicBezTo>
                <a:cubicBezTo>
                  <a:pt x="2312608" y="1083039"/>
                  <a:pt x="2329994" y="1064947"/>
                  <a:pt x="2342329" y="1041687"/>
                </a:cubicBezTo>
                <a:cubicBezTo>
                  <a:pt x="2354664" y="1018427"/>
                  <a:pt x="2360831" y="991995"/>
                  <a:pt x="2360831" y="962392"/>
                </a:cubicBezTo>
                <a:cubicBezTo>
                  <a:pt x="2360831" y="941951"/>
                  <a:pt x="2356485" y="923919"/>
                  <a:pt x="2347792" y="908294"/>
                </a:cubicBezTo>
                <a:cubicBezTo>
                  <a:pt x="2339098" y="892670"/>
                  <a:pt x="2326705" y="880570"/>
                  <a:pt x="2310611" y="871995"/>
                </a:cubicBezTo>
                <a:cubicBezTo>
                  <a:pt x="2294517" y="863419"/>
                  <a:pt x="2275662" y="859131"/>
                  <a:pt x="2254046" y="859131"/>
                </a:cubicBezTo>
                <a:close/>
                <a:moveTo>
                  <a:pt x="1796846" y="859131"/>
                </a:moveTo>
                <a:cubicBezTo>
                  <a:pt x="1767948" y="859131"/>
                  <a:pt x="1742397" y="865534"/>
                  <a:pt x="1720194" y="878338"/>
                </a:cubicBezTo>
                <a:cubicBezTo>
                  <a:pt x="1697991" y="891143"/>
                  <a:pt x="1680723" y="908999"/>
                  <a:pt x="1668388" y="931907"/>
                </a:cubicBezTo>
                <a:cubicBezTo>
                  <a:pt x="1656053" y="954815"/>
                  <a:pt x="1649885" y="981188"/>
                  <a:pt x="1649885" y="1011026"/>
                </a:cubicBezTo>
                <a:cubicBezTo>
                  <a:pt x="1649885" y="1031467"/>
                  <a:pt x="1654232" y="1049617"/>
                  <a:pt x="1662925" y="1065476"/>
                </a:cubicBezTo>
                <a:cubicBezTo>
                  <a:pt x="1671618" y="1081335"/>
                  <a:pt x="1683953" y="1093611"/>
                  <a:pt x="1699930" y="1102304"/>
                </a:cubicBezTo>
                <a:cubicBezTo>
                  <a:pt x="1715906" y="1110998"/>
                  <a:pt x="1734467" y="1115344"/>
                  <a:pt x="1755613" y="1115344"/>
                </a:cubicBezTo>
                <a:cubicBezTo>
                  <a:pt x="1784746" y="1115344"/>
                  <a:pt x="1810532" y="1108883"/>
                  <a:pt x="1832970" y="1095961"/>
                </a:cubicBezTo>
                <a:cubicBezTo>
                  <a:pt x="1855408" y="1083039"/>
                  <a:pt x="1872794" y="1064947"/>
                  <a:pt x="1885129" y="1041687"/>
                </a:cubicBezTo>
                <a:cubicBezTo>
                  <a:pt x="1897464" y="1018427"/>
                  <a:pt x="1903631" y="991995"/>
                  <a:pt x="1903631" y="962392"/>
                </a:cubicBezTo>
                <a:cubicBezTo>
                  <a:pt x="1903631" y="941951"/>
                  <a:pt x="1899285" y="923919"/>
                  <a:pt x="1890591" y="908294"/>
                </a:cubicBezTo>
                <a:cubicBezTo>
                  <a:pt x="1881898" y="892670"/>
                  <a:pt x="1869505" y="880570"/>
                  <a:pt x="1853411" y="871995"/>
                </a:cubicBezTo>
                <a:cubicBezTo>
                  <a:pt x="1837317" y="863419"/>
                  <a:pt x="1818462" y="859131"/>
                  <a:pt x="1796846" y="859131"/>
                </a:cubicBezTo>
                <a:close/>
                <a:moveTo>
                  <a:pt x="3791761" y="740478"/>
                </a:moveTo>
                <a:cubicBezTo>
                  <a:pt x="3781442" y="740478"/>
                  <a:pt x="3772587" y="744149"/>
                  <a:pt x="3765195" y="751491"/>
                </a:cubicBezTo>
                <a:cubicBezTo>
                  <a:pt x="3757803" y="758833"/>
                  <a:pt x="3754108" y="767714"/>
                  <a:pt x="3754108" y="778132"/>
                </a:cubicBezTo>
                <a:cubicBezTo>
                  <a:pt x="3754108" y="788550"/>
                  <a:pt x="3757803" y="797454"/>
                  <a:pt x="3765195" y="804846"/>
                </a:cubicBezTo>
                <a:cubicBezTo>
                  <a:pt x="3772587" y="812238"/>
                  <a:pt x="3781442" y="815934"/>
                  <a:pt x="3791761" y="815934"/>
                </a:cubicBezTo>
                <a:cubicBezTo>
                  <a:pt x="3802179" y="815934"/>
                  <a:pt x="3811084" y="812238"/>
                  <a:pt x="3818476" y="804846"/>
                </a:cubicBezTo>
                <a:cubicBezTo>
                  <a:pt x="3825867" y="797454"/>
                  <a:pt x="3829563" y="788550"/>
                  <a:pt x="3829563" y="778132"/>
                </a:cubicBezTo>
                <a:cubicBezTo>
                  <a:pt x="3829563" y="767714"/>
                  <a:pt x="3825867" y="758833"/>
                  <a:pt x="3818476" y="751491"/>
                </a:cubicBezTo>
                <a:cubicBezTo>
                  <a:pt x="3811084" y="744149"/>
                  <a:pt x="3802179" y="740478"/>
                  <a:pt x="3791761" y="740478"/>
                </a:cubicBezTo>
                <a:close/>
                <a:moveTo>
                  <a:pt x="4655262" y="722321"/>
                </a:moveTo>
                <a:lnTo>
                  <a:pt x="4672824" y="722321"/>
                </a:lnTo>
                <a:cubicBezTo>
                  <a:pt x="4677288" y="722321"/>
                  <a:pt x="4680786" y="722470"/>
                  <a:pt x="4683316" y="722767"/>
                </a:cubicBezTo>
                <a:cubicBezTo>
                  <a:pt x="4685846" y="723065"/>
                  <a:pt x="4688103" y="723462"/>
                  <a:pt x="4690088" y="723958"/>
                </a:cubicBezTo>
                <a:cubicBezTo>
                  <a:pt x="4696636" y="725744"/>
                  <a:pt x="4701349" y="728820"/>
                  <a:pt x="4704226" y="733185"/>
                </a:cubicBezTo>
                <a:cubicBezTo>
                  <a:pt x="4707104" y="737551"/>
                  <a:pt x="4708542" y="742909"/>
                  <a:pt x="4708542" y="749259"/>
                </a:cubicBezTo>
                <a:cubicBezTo>
                  <a:pt x="4708542" y="753426"/>
                  <a:pt x="4707848" y="757196"/>
                  <a:pt x="4706459" y="760570"/>
                </a:cubicBezTo>
                <a:cubicBezTo>
                  <a:pt x="4705070" y="763943"/>
                  <a:pt x="4702986" y="766845"/>
                  <a:pt x="4700208" y="769276"/>
                </a:cubicBezTo>
                <a:cubicBezTo>
                  <a:pt x="4697430" y="771707"/>
                  <a:pt x="4693957" y="773592"/>
                  <a:pt x="4689790" y="774932"/>
                </a:cubicBezTo>
                <a:cubicBezTo>
                  <a:pt x="4685623" y="776271"/>
                  <a:pt x="4680761" y="776941"/>
                  <a:pt x="4675205" y="776941"/>
                </a:cubicBezTo>
                <a:lnTo>
                  <a:pt x="4655262" y="776941"/>
                </a:lnTo>
                <a:close/>
                <a:moveTo>
                  <a:pt x="6127470" y="721130"/>
                </a:moveTo>
                <a:cubicBezTo>
                  <a:pt x="6136995" y="721130"/>
                  <a:pt x="6144932" y="722743"/>
                  <a:pt x="6151282" y="725967"/>
                </a:cubicBezTo>
                <a:cubicBezTo>
                  <a:pt x="6157632" y="729192"/>
                  <a:pt x="6162717" y="733756"/>
                  <a:pt x="6166537" y="739659"/>
                </a:cubicBezTo>
                <a:cubicBezTo>
                  <a:pt x="6170357" y="745563"/>
                  <a:pt x="6173060" y="752657"/>
                  <a:pt x="6174648" y="760942"/>
                </a:cubicBezTo>
                <a:cubicBezTo>
                  <a:pt x="6176235" y="769227"/>
                  <a:pt x="6177029" y="778429"/>
                  <a:pt x="6177029" y="788550"/>
                </a:cubicBezTo>
                <a:cubicBezTo>
                  <a:pt x="6177029" y="797777"/>
                  <a:pt x="6176211" y="806483"/>
                  <a:pt x="6174574" y="814669"/>
                </a:cubicBezTo>
                <a:cubicBezTo>
                  <a:pt x="6172937" y="822854"/>
                  <a:pt x="6170134" y="830023"/>
                  <a:pt x="6166165" y="836175"/>
                </a:cubicBezTo>
                <a:cubicBezTo>
                  <a:pt x="6162196" y="842326"/>
                  <a:pt x="6156987" y="847188"/>
                  <a:pt x="6150538" y="850760"/>
                </a:cubicBezTo>
                <a:cubicBezTo>
                  <a:pt x="6144089" y="854332"/>
                  <a:pt x="6136052" y="856118"/>
                  <a:pt x="6126428" y="856118"/>
                </a:cubicBezTo>
                <a:cubicBezTo>
                  <a:pt x="6116803" y="856118"/>
                  <a:pt x="6108816" y="854555"/>
                  <a:pt x="6102466" y="851429"/>
                </a:cubicBezTo>
                <a:cubicBezTo>
                  <a:pt x="6096116" y="848304"/>
                  <a:pt x="6091056" y="843765"/>
                  <a:pt x="6087286" y="837812"/>
                </a:cubicBezTo>
                <a:cubicBezTo>
                  <a:pt x="6083516" y="831859"/>
                  <a:pt x="6080837" y="824690"/>
                  <a:pt x="6079249" y="816306"/>
                </a:cubicBezTo>
                <a:cubicBezTo>
                  <a:pt x="6077662" y="807922"/>
                  <a:pt x="6076868" y="798471"/>
                  <a:pt x="6076868" y="787954"/>
                </a:cubicBezTo>
                <a:cubicBezTo>
                  <a:pt x="6076868" y="778925"/>
                  <a:pt x="6077687" y="770368"/>
                  <a:pt x="6079324" y="762281"/>
                </a:cubicBezTo>
                <a:cubicBezTo>
                  <a:pt x="6080961" y="754195"/>
                  <a:pt x="6083764" y="747126"/>
                  <a:pt x="6087732" y="741073"/>
                </a:cubicBezTo>
                <a:cubicBezTo>
                  <a:pt x="6091701" y="735021"/>
                  <a:pt x="6096910" y="730184"/>
                  <a:pt x="6103359" y="726563"/>
                </a:cubicBezTo>
                <a:cubicBezTo>
                  <a:pt x="6109808" y="722941"/>
                  <a:pt x="6117845" y="721130"/>
                  <a:pt x="6127470" y="721130"/>
                </a:cubicBezTo>
                <a:close/>
                <a:moveTo>
                  <a:pt x="5917920" y="721130"/>
                </a:moveTo>
                <a:cubicBezTo>
                  <a:pt x="5927445" y="721130"/>
                  <a:pt x="5935382" y="722743"/>
                  <a:pt x="5941732" y="725967"/>
                </a:cubicBezTo>
                <a:cubicBezTo>
                  <a:pt x="5948082" y="729192"/>
                  <a:pt x="5953167" y="733756"/>
                  <a:pt x="5956987" y="739659"/>
                </a:cubicBezTo>
                <a:cubicBezTo>
                  <a:pt x="5960807" y="745563"/>
                  <a:pt x="5963511" y="752657"/>
                  <a:pt x="5965098" y="760942"/>
                </a:cubicBezTo>
                <a:cubicBezTo>
                  <a:pt x="5966685" y="769227"/>
                  <a:pt x="5967479" y="778429"/>
                  <a:pt x="5967479" y="788550"/>
                </a:cubicBezTo>
                <a:cubicBezTo>
                  <a:pt x="5967479" y="797777"/>
                  <a:pt x="5966661" y="806483"/>
                  <a:pt x="5965024" y="814669"/>
                </a:cubicBezTo>
                <a:cubicBezTo>
                  <a:pt x="5963387" y="822854"/>
                  <a:pt x="5960584" y="830023"/>
                  <a:pt x="5956615" y="836175"/>
                </a:cubicBezTo>
                <a:cubicBezTo>
                  <a:pt x="5952646" y="842326"/>
                  <a:pt x="5947437" y="847188"/>
                  <a:pt x="5940988" y="850760"/>
                </a:cubicBezTo>
                <a:cubicBezTo>
                  <a:pt x="5934539" y="854332"/>
                  <a:pt x="5926502" y="856118"/>
                  <a:pt x="5916878" y="856118"/>
                </a:cubicBezTo>
                <a:cubicBezTo>
                  <a:pt x="5907253" y="856118"/>
                  <a:pt x="5899266" y="854555"/>
                  <a:pt x="5892916" y="851429"/>
                </a:cubicBezTo>
                <a:cubicBezTo>
                  <a:pt x="5886566" y="848304"/>
                  <a:pt x="5881506" y="843765"/>
                  <a:pt x="5877736" y="837812"/>
                </a:cubicBezTo>
                <a:cubicBezTo>
                  <a:pt x="5873966" y="831859"/>
                  <a:pt x="5871287" y="824690"/>
                  <a:pt x="5869699" y="816306"/>
                </a:cubicBezTo>
                <a:cubicBezTo>
                  <a:pt x="5868112" y="807922"/>
                  <a:pt x="5867318" y="798471"/>
                  <a:pt x="5867318" y="787954"/>
                </a:cubicBezTo>
                <a:cubicBezTo>
                  <a:pt x="5867318" y="778925"/>
                  <a:pt x="5868137" y="770368"/>
                  <a:pt x="5869774" y="762281"/>
                </a:cubicBezTo>
                <a:cubicBezTo>
                  <a:pt x="5871411" y="754195"/>
                  <a:pt x="5874214" y="747126"/>
                  <a:pt x="5878182" y="741073"/>
                </a:cubicBezTo>
                <a:cubicBezTo>
                  <a:pt x="5882151" y="735021"/>
                  <a:pt x="5887360" y="730184"/>
                  <a:pt x="5893809" y="726563"/>
                </a:cubicBezTo>
                <a:cubicBezTo>
                  <a:pt x="5900259" y="722941"/>
                  <a:pt x="5908295" y="721130"/>
                  <a:pt x="5917920" y="721130"/>
                </a:cubicBezTo>
                <a:close/>
                <a:moveTo>
                  <a:pt x="5222595" y="721130"/>
                </a:moveTo>
                <a:cubicBezTo>
                  <a:pt x="5232120" y="721130"/>
                  <a:pt x="5240057" y="722743"/>
                  <a:pt x="5246407" y="725967"/>
                </a:cubicBezTo>
                <a:cubicBezTo>
                  <a:pt x="5252757" y="729192"/>
                  <a:pt x="5257842" y="733756"/>
                  <a:pt x="5261662" y="739659"/>
                </a:cubicBezTo>
                <a:cubicBezTo>
                  <a:pt x="5265482" y="745563"/>
                  <a:pt x="5268186" y="752657"/>
                  <a:pt x="5269773" y="760942"/>
                </a:cubicBezTo>
                <a:cubicBezTo>
                  <a:pt x="5271361" y="769227"/>
                  <a:pt x="5272154" y="778429"/>
                  <a:pt x="5272154" y="788550"/>
                </a:cubicBezTo>
                <a:cubicBezTo>
                  <a:pt x="5272154" y="797777"/>
                  <a:pt x="5271336" y="806483"/>
                  <a:pt x="5269699" y="814669"/>
                </a:cubicBezTo>
                <a:cubicBezTo>
                  <a:pt x="5268062" y="822854"/>
                  <a:pt x="5265259" y="830023"/>
                  <a:pt x="5261290" y="836175"/>
                </a:cubicBezTo>
                <a:cubicBezTo>
                  <a:pt x="5257321" y="842326"/>
                  <a:pt x="5252112" y="847188"/>
                  <a:pt x="5245663" y="850760"/>
                </a:cubicBezTo>
                <a:cubicBezTo>
                  <a:pt x="5239214" y="854332"/>
                  <a:pt x="5231177" y="856118"/>
                  <a:pt x="5221553" y="856118"/>
                </a:cubicBezTo>
                <a:cubicBezTo>
                  <a:pt x="5211929" y="856118"/>
                  <a:pt x="5203941" y="854555"/>
                  <a:pt x="5197591" y="851429"/>
                </a:cubicBezTo>
                <a:cubicBezTo>
                  <a:pt x="5191241" y="848304"/>
                  <a:pt x="5186181" y="843765"/>
                  <a:pt x="5182411" y="837812"/>
                </a:cubicBezTo>
                <a:cubicBezTo>
                  <a:pt x="5178641" y="831859"/>
                  <a:pt x="5175962" y="824690"/>
                  <a:pt x="5174374" y="816306"/>
                </a:cubicBezTo>
                <a:cubicBezTo>
                  <a:pt x="5172787" y="807922"/>
                  <a:pt x="5171993" y="798471"/>
                  <a:pt x="5171993" y="787954"/>
                </a:cubicBezTo>
                <a:cubicBezTo>
                  <a:pt x="5171993" y="778925"/>
                  <a:pt x="5172812" y="770368"/>
                  <a:pt x="5174449" y="762281"/>
                </a:cubicBezTo>
                <a:cubicBezTo>
                  <a:pt x="5176086" y="754195"/>
                  <a:pt x="5178889" y="747126"/>
                  <a:pt x="5182858" y="741073"/>
                </a:cubicBezTo>
                <a:cubicBezTo>
                  <a:pt x="5186826" y="735021"/>
                  <a:pt x="5192035" y="730184"/>
                  <a:pt x="5198484" y="726563"/>
                </a:cubicBezTo>
                <a:cubicBezTo>
                  <a:pt x="5204934" y="722941"/>
                  <a:pt x="5212970" y="721130"/>
                  <a:pt x="5222595" y="721130"/>
                </a:cubicBezTo>
                <a:close/>
                <a:moveTo>
                  <a:pt x="4870170" y="721130"/>
                </a:moveTo>
                <a:cubicBezTo>
                  <a:pt x="4879695" y="721130"/>
                  <a:pt x="4887632" y="722743"/>
                  <a:pt x="4893982" y="725967"/>
                </a:cubicBezTo>
                <a:cubicBezTo>
                  <a:pt x="4900332" y="729192"/>
                  <a:pt x="4905417" y="733756"/>
                  <a:pt x="4909237" y="739659"/>
                </a:cubicBezTo>
                <a:cubicBezTo>
                  <a:pt x="4913057" y="745563"/>
                  <a:pt x="4915761" y="752657"/>
                  <a:pt x="4917348" y="760942"/>
                </a:cubicBezTo>
                <a:cubicBezTo>
                  <a:pt x="4918936" y="769227"/>
                  <a:pt x="4919729" y="778429"/>
                  <a:pt x="4919729" y="788550"/>
                </a:cubicBezTo>
                <a:cubicBezTo>
                  <a:pt x="4919729" y="797777"/>
                  <a:pt x="4918911" y="806483"/>
                  <a:pt x="4917274" y="814669"/>
                </a:cubicBezTo>
                <a:cubicBezTo>
                  <a:pt x="4915637" y="822854"/>
                  <a:pt x="4912834" y="830023"/>
                  <a:pt x="4908865" y="836175"/>
                </a:cubicBezTo>
                <a:cubicBezTo>
                  <a:pt x="4904896" y="842326"/>
                  <a:pt x="4899687" y="847188"/>
                  <a:pt x="4893238" y="850760"/>
                </a:cubicBezTo>
                <a:cubicBezTo>
                  <a:pt x="4886789" y="854332"/>
                  <a:pt x="4878752" y="856118"/>
                  <a:pt x="4869128" y="856118"/>
                </a:cubicBezTo>
                <a:cubicBezTo>
                  <a:pt x="4859504" y="856118"/>
                  <a:pt x="4851516" y="854555"/>
                  <a:pt x="4845166" y="851429"/>
                </a:cubicBezTo>
                <a:cubicBezTo>
                  <a:pt x="4838816" y="848304"/>
                  <a:pt x="4833756" y="843765"/>
                  <a:pt x="4829986" y="837812"/>
                </a:cubicBezTo>
                <a:cubicBezTo>
                  <a:pt x="4826216" y="831859"/>
                  <a:pt x="4823537" y="824690"/>
                  <a:pt x="4821949" y="816306"/>
                </a:cubicBezTo>
                <a:cubicBezTo>
                  <a:pt x="4820362" y="807922"/>
                  <a:pt x="4819568" y="798471"/>
                  <a:pt x="4819568" y="787954"/>
                </a:cubicBezTo>
                <a:cubicBezTo>
                  <a:pt x="4819568" y="778925"/>
                  <a:pt x="4820387" y="770368"/>
                  <a:pt x="4822024" y="762281"/>
                </a:cubicBezTo>
                <a:cubicBezTo>
                  <a:pt x="4823661" y="754195"/>
                  <a:pt x="4826464" y="747126"/>
                  <a:pt x="4830432" y="741073"/>
                </a:cubicBezTo>
                <a:cubicBezTo>
                  <a:pt x="4834401" y="735021"/>
                  <a:pt x="4839610" y="730184"/>
                  <a:pt x="4846059" y="726563"/>
                </a:cubicBezTo>
                <a:cubicBezTo>
                  <a:pt x="4852509" y="722941"/>
                  <a:pt x="4860545" y="721130"/>
                  <a:pt x="4870170" y="721130"/>
                </a:cubicBezTo>
                <a:close/>
                <a:moveTo>
                  <a:pt x="5679050" y="692407"/>
                </a:moveTo>
                <a:cubicBezTo>
                  <a:pt x="5678058" y="692407"/>
                  <a:pt x="5677215" y="692679"/>
                  <a:pt x="5676520" y="693225"/>
                </a:cubicBezTo>
                <a:cubicBezTo>
                  <a:pt x="5675826" y="693771"/>
                  <a:pt x="5675231" y="694664"/>
                  <a:pt x="5674734" y="695904"/>
                </a:cubicBezTo>
                <a:cubicBezTo>
                  <a:pt x="5674238" y="697144"/>
                  <a:pt x="5673866" y="698806"/>
                  <a:pt x="5673618" y="700890"/>
                </a:cubicBezTo>
                <a:cubicBezTo>
                  <a:pt x="5673370" y="702973"/>
                  <a:pt x="5673246" y="705503"/>
                  <a:pt x="5673246" y="708480"/>
                </a:cubicBezTo>
                <a:cubicBezTo>
                  <a:pt x="5673246" y="711357"/>
                  <a:pt x="5673370" y="713813"/>
                  <a:pt x="5673618" y="715847"/>
                </a:cubicBezTo>
                <a:cubicBezTo>
                  <a:pt x="5673866" y="717881"/>
                  <a:pt x="5674238" y="719518"/>
                  <a:pt x="5674734" y="720758"/>
                </a:cubicBezTo>
                <a:cubicBezTo>
                  <a:pt x="5675231" y="721999"/>
                  <a:pt x="5675826" y="722916"/>
                  <a:pt x="5676520" y="723512"/>
                </a:cubicBezTo>
                <a:cubicBezTo>
                  <a:pt x="5677215" y="724107"/>
                  <a:pt x="5678058" y="724405"/>
                  <a:pt x="5679050" y="724405"/>
                </a:cubicBezTo>
                <a:lnTo>
                  <a:pt x="5727271" y="724405"/>
                </a:lnTo>
                <a:lnTo>
                  <a:pt x="5727271" y="879632"/>
                </a:lnTo>
                <a:cubicBezTo>
                  <a:pt x="5727271" y="880625"/>
                  <a:pt x="5727593" y="881518"/>
                  <a:pt x="5728238" y="882311"/>
                </a:cubicBezTo>
                <a:cubicBezTo>
                  <a:pt x="5728883" y="883105"/>
                  <a:pt x="5729950" y="883750"/>
                  <a:pt x="5731438" y="884246"/>
                </a:cubicBezTo>
                <a:cubicBezTo>
                  <a:pt x="5732926" y="884742"/>
                  <a:pt x="5734935" y="885139"/>
                  <a:pt x="5737466" y="885437"/>
                </a:cubicBezTo>
                <a:cubicBezTo>
                  <a:pt x="5739996" y="885734"/>
                  <a:pt x="5743146" y="885883"/>
                  <a:pt x="5746916" y="885883"/>
                </a:cubicBezTo>
                <a:cubicBezTo>
                  <a:pt x="5750686" y="885883"/>
                  <a:pt x="5753837" y="885734"/>
                  <a:pt x="5756367" y="885437"/>
                </a:cubicBezTo>
                <a:cubicBezTo>
                  <a:pt x="5758897" y="885139"/>
                  <a:pt x="5760906" y="884742"/>
                  <a:pt x="5762394" y="884246"/>
                </a:cubicBezTo>
                <a:cubicBezTo>
                  <a:pt x="5763882" y="883750"/>
                  <a:pt x="5764949" y="883105"/>
                  <a:pt x="5765594" y="882311"/>
                </a:cubicBezTo>
                <a:cubicBezTo>
                  <a:pt x="5766239" y="881518"/>
                  <a:pt x="5766561" y="880625"/>
                  <a:pt x="5766561" y="879632"/>
                </a:cubicBezTo>
                <a:lnTo>
                  <a:pt x="5766561" y="724405"/>
                </a:lnTo>
                <a:lnTo>
                  <a:pt x="5814782" y="724405"/>
                </a:lnTo>
                <a:cubicBezTo>
                  <a:pt x="5815675" y="724405"/>
                  <a:pt x="5816493" y="724107"/>
                  <a:pt x="5817237" y="723512"/>
                </a:cubicBezTo>
                <a:cubicBezTo>
                  <a:pt x="5817981" y="722916"/>
                  <a:pt x="5818601" y="721999"/>
                  <a:pt x="5819098" y="720758"/>
                </a:cubicBezTo>
                <a:cubicBezTo>
                  <a:pt x="5819594" y="719518"/>
                  <a:pt x="5819966" y="717881"/>
                  <a:pt x="5820214" y="715847"/>
                </a:cubicBezTo>
                <a:cubicBezTo>
                  <a:pt x="5820462" y="713813"/>
                  <a:pt x="5820586" y="711357"/>
                  <a:pt x="5820586" y="708480"/>
                </a:cubicBezTo>
                <a:cubicBezTo>
                  <a:pt x="5820586" y="705503"/>
                  <a:pt x="5820462" y="702973"/>
                  <a:pt x="5820214" y="700890"/>
                </a:cubicBezTo>
                <a:cubicBezTo>
                  <a:pt x="5819966" y="698806"/>
                  <a:pt x="5819594" y="697144"/>
                  <a:pt x="5819098" y="695904"/>
                </a:cubicBezTo>
                <a:cubicBezTo>
                  <a:pt x="5818601" y="694664"/>
                  <a:pt x="5817981" y="693771"/>
                  <a:pt x="5817237" y="693225"/>
                </a:cubicBezTo>
                <a:cubicBezTo>
                  <a:pt x="5816493" y="692679"/>
                  <a:pt x="5815675" y="692407"/>
                  <a:pt x="5814782" y="692407"/>
                </a:cubicBezTo>
                <a:close/>
                <a:moveTo>
                  <a:pt x="5479025" y="692407"/>
                </a:moveTo>
                <a:cubicBezTo>
                  <a:pt x="5478033" y="692407"/>
                  <a:pt x="5477190" y="692679"/>
                  <a:pt x="5476495" y="693225"/>
                </a:cubicBezTo>
                <a:cubicBezTo>
                  <a:pt x="5475801" y="693771"/>
                  <a:pt x="5475206" y="694664"/>
                  <a:pt x="5474709" y="695904"/>
                </a:cubicBezTo>
                <a:cubicBezTo>
                  <a:pt x="5474213" y="697144"/>
                  <a:pt x="5473841" y="698806"/>
                  <a:pt x="5473593" y="700890"/>
                </a:cubicBezTo>
                <a:cubicBezTo>
                  <a:pt x="5473345" y="702973"/>
                  <a:pt x="5473221" y="705503"/>
                  <a:pt x="5473221" y="708480"/>
                </a:cubicBezTo>
                <a:cubicBezTo>
                  <a:pt x="5473221" y="711357"/>
                  <a:pt x="5473345" y="713813"/>
                  <a:pt x="5473593" y="715847"/>
                </a:cubicBezTo>
                <a:cubicBezTo>
                  <a:pt x="5473841" y="717881"/>
                  <a:pt x="5474213" y="719518"/>
                  <a:pt x="5474709" y="720758"/>
                </a:cubicBezTo>
                <a:cubicBezTo>
                  <a:pt x="5475206" y="721999"/>
                  <a:pt x="5475801" y="722916"/>
                  <a:pt x="5476495" y="723512"/>
                </a:cubicBezTo>
                <a:cubicBezTo>
                  <a:pt x="5477190" y="724107"/>
                  <a:pt x="5478033" y="724405"/>
                  <a:pt x="5479025" y="724405"/>
                </a:cubicBezTo>
                <a:lnTo>
                  <a:pt x="5527246" y="724405"/>
                </a:lnTo>
                <a:lnTo>
                  <a:pt x="5527246" y="879632"/>
                </a:lnTo>
                <a:cubicBezTo>
                  <a:pt x="5527246" y="880625"/>
                  <a:pt x="5527568" y="881518"/>
                  <a:pt x="5528213" y="882311"/>
                </a:cubicBezTo>
                <a:cubicBezTo>
                  <a:pt x="5528858" y="883105"/>
                  <a:pt x="5529925" y="883750"/>
                  <a:pt x="5531413" y="884246"/>
                </a:cubicBezTo>
                <a:cubicBezTo>
                  <a:pt x="5532901" y="884742"/>
                  <a:pt x="5534910" y="885139"/>
                  <a:pt x="5537441" y="885437"/>
                </a:cubicBezTo>
                <a:cubicBezTo>
                  <a:pt x="5539971" y="885734"/>
                  <a:pt x="5543121" y="885883"/>
                  <a:pt x="5546891" y="885883"/>
                </a:cubicBezTo>
                <a:cubicBezTo>
                  <a:pt x="5550661" y="885883"/>
                  <a:pt x="5553812" y="885734"/>
                  <a:pt x="5556342" y="885437"/>
                </a:cubicBezTo>
                <a:cubicBezTo>
                  <a:pt x="5558872" y="885139"/>
                  <a:pt x="5560881" y="884742"/>
                  <a:pt x="5562369" y="884246"/>
                </a:cubicBezTo>
                <a:cubicBezTo>
                  <a:pt x="5563858" y="883750"/>
                  <a:pt x="5564924" y="883105"/>
                  <a:pt x="5565569" y="882311"/>
                </a:cubicBezTo>
                <a:cubicBezTo>
                  <a:pt x="5566214" y="881518"/>
                  <a:pt x="5566536" y="880625"/>
                  <a:pt x="5566536" y="879632"/>
                </a:cubicBezTo>
                <a:lnTo>
                  <a:pt x="5566536" y="724405"/>
                </a:lnTo>
                <a:lnTo>
                  <a:pt x="5614757" y="724405"/>
                </a:lnTo>
                <a:cubicBezTo>
                  <a:pt x="5615650" y="724405"/>
                  <a:pt x="5616468" y="724107"/>
                  <a:pt x="5617212" y="723512"/>
                </a:cubicBezTo>
                <a:cubicBezTo>
                  <a:pt x="5617957" y="722916"/>
                  <a:pt x="5618577" y="721999"/>
                  <a:pt x="5619073" y="720758"/>
                </a:cubicBezTo>
                <a:cubicBezTo>
                  <a:pt x="5619569" y="719518"/>
                  <a:pt x="5619941" y="717881"/>
                  <a:pt x="5620189" y="715847"/>
                </a:cubicBezTo>
                <a:cubicBezTo>
                  <a:pt x="5620437" y="713813"/>
                  <a:pt x="5620561" y="711357"/>
                  <a:pt x="5620561" y="708480"/>
                </a:cubicBezTo>
                <a:cubicBezTo>
                  <a:pt x="5620561" y="705503"/>
                  <a:pt x="5620437" y="702973"/>
                  <a:pt x="5620189" y="700890"/>
                </a:cubicBezTo>
                <a:cubicBezTo>
                  <a:pt x="5619941" y="698806"/>
                  <a:pt x="5619569" y="697144"/>
                  <a:pt x="5619073" y="695904"/>
                </a:cubicBezTo>
                <a:cubicBezTo>
                  <a:pt x="5618577" y="694664"/>
                  <a:pt x="5617957" y="693771"/>
                  <a:pt x="5617212" y="693225"/>
                </a:cubicBezTo>
                <a:cubicBezTo>
                  <a:pt x="5616468" y="692679"/>
                  <a:pt x="5615650" y="692407"/>
                  <a:pt x="5614757" y="692407"/>
                </a:cubicBezTo>
                <a:close/>
                <a:moveTo>
                  <a:pt x="5361154" y="692407"/>
                </a:moveTo>
                <a:cubicBezTo>
                  <a:pt x="5357879" y="692407"/>
                  <a:pt x="5355126" y="693374"/>
                  <a:pt x="5352894" y="695309"/>
                </a:cubicBezTo>
                <a:cubicBezTo>
                  <a:pt x="5350661" y="697243"/>
                  <a:pt x="5349545" y="700394"/>
                  <a:pt x="5349545" y="704759"/>
                </a:cubicBezTo>
                <a:lnTo>
                  <a:pt x="5349545" y="879335"/>
                </a:lnTo>
                <a:cubicBezTo>
                  <a:pt x="5349545" y="880426"/>
                  <a:pt x="5349868" y="881369"/>
                  <a:pt x="5350512" y="882162"/>
                </a:cubicBezTo>
                <a:cubicBezTo>
                  <a:pt x="5351157" y="882956"/>
                  <a:pt x="5352224" y="883626"/>
                  <a:pt x="5353712" y="884172"/>
                </a:cubicBezTo>
                <a:cubicBezTo>
                  <a:pt x="5355200" y="884717"/>
                  <a:pt x="5357210" y="885139"/>
                  <a:pt x="5359740" y="885437"/>
                </a:cubicBezTo>
                <a:cubicBezTo>
                  <a:pt x="5362270" y="885734"/>
                  <a:pt x="5365420" y="885883"/>
                  <a:pt x="5369190" y="885883"/>
                </a:cubicBezTo>
                <a:cubicBezTo>
                  <a:pt x="5373060" y="885883"/>
                  <a:pt x="5376235" y="885734"/>
                  <a:pt x="5378715" y="885437"/>
                </a:cubicBezTo>
                <a:cubicBezTo>
                  <a:pt x="5381196" y="885139"/>
                  <a:pt x="5383205" y="884717"/>
                  <a:pt x="5384743" y="884172"/>
                </a:cubicBezTo>
                <a:cubicBezTo>
                  <a:pt x="5386281" y="883626"/>
                  <a:pt x="5387347" y="882956"/>
                  <a:pt x="5387943" y="882162"/>
                </a:cubicBezTo>
                <a:cubicBezTo>
                  <a:pt x="5388538" y="881369"/>
                  <a:pt x="5388836" y="880426"/>
                  <a:pt x="5388836" y="879335"/>
                </a:cubicBezTo>
                <a:lnTo>
                  <a:pt x="5388836" y="807600"/>
                </a:lnTo>
                <a:lnTo>
                  <a:pt x="5447920" y="807600"/>
                </a:lnTo>
                <a:cubicBezTo>
                  <a:pt x="5448813" y="807600"/>
                  <a:pt x="5449607" y="807327"/>
                  <a:pt x="5450302" y="806781"/>
                </a:cubicBezTo>
                <a:cubicBezTo>
                  <a:pt x="5450996" y="806235"/>
                  <a:pt x="5451616" y="805318"/>
                  <a:pt x="5452162" y="804028"/>
                </a:cubicBezTo>
                <a:cubicBezTo>
                  <a:pt x="5452708" y="802738"/>
                  <a:pt x="5453105" y="801101"/>
                  <a:pt x="5453353" y="799116"/>
                </a:cubicBezTo>
                <a:cubicBezTo>
                  <a:pt x="5453601" y="797132"/>
                  <a:pt x="5453725" y="794651"/>
                  <a:pt x="5453725" y="791675"/>
                </a:cubicBezTo>
                <a:cubicBezTo>
                  <a:pt x="5453725" y="788698"/>
                  <a:pt x="5453601" y="786218"/>
                  <a:pt x="5453353" y="784234"/>
                </a:cubicBezTo>
                <a:cubicBezTo>
                  <a:pt x="5453105" y="782249"/>
                  <a:pt x="5452708" y="780662"/>
                  <a:pt x="5452162" y="779471"/>
                </a:cubicBezTo>
                <a:cubicBezTo>
                  <a:pt x="5451616" y="778280"/>
                  <a:pt x="5450996" y="777437"/>
                  <a:pt x="5450302" y="776941"/>
                </a:cubicBezTo>
                <a:cubicBezTo>
                  <a:pt x="5449607" y="776445"/>
                  <a:pt x="5448813" y="776197"/>
                  <a:pt x="5447920" y="776197"/>
                </a:cubicBezTo>
                <a:lnTo>
                  <a:pt x="5388836" y="776197"/>
                </a:lnTo>
                <a:lnTo>
                  <a:pt x="5388836" y="724405"/>
                </a:lnTo>
                <a:lnTo>
                  <a:pt x="5451790" y="724405"/>
                </a:lnTo>
                <a:cubicBezTo>
                  <a:pt x="5452683" y="724405"/>
                  <a:pt x="5453477" y="724107"/>
                  <a:pt x="5454171" y="723512"/>
                </a:cubicBezTo>
                <a:cubicBezTo>
                  <a:pt x="5454866" y="722916"/>
                  <a:pt x="5455486" y="722023"/>
                  <a:pt x="5456032" y="720833"/>
                </a:cubicBezTo>
                <a:cubicBezTo>
                  <a:pt x="5456577" y="719642"/>
                  <a:pt x="5456974" y="718030"/>
                  <a:pt x="5457222" y="715996"/>
                </a:cubicBezTo>
                <a:cubicBezTo>
                  <a:pt x="5457470" y="713962"/>
                  <a:pt x="5457594" y="711457"/>
                  <a:pt x="5457594" y="708480"/>
                </a:cubicBezTo>
                <a:cubicBezTo>
                  <a:pt x="5457594" y="705503"/>
                  <a:pt x="5457470" y="702973"/>
                  <a:pt x="5457222" y="700890"/>
                </a:cubicBezTo>
                <a:cubicBezTo>
                  <a:pt x="5456974" y="698806"/>
                  <a:pt x="5456577" y="697144"/>
                  <a:pt x="5456032" y="695904"/>
                </a:cubicBezTo>
                <a:cubicBezTo>
                  <a:pt x="5455486" y="694664"/>
                  <a:pt x="5454866" y="693771"/>
                  <a:pt x="5454171" y="693225"/>
                </a:cubicBezTo>
                <a:cubicBezTo>
                  <a:pt x="5453477" y="692679"/>
                  <a:pt x="5452683" y="692407"/>
                  <a:pt x="5451790" y="692407"/>
                </a:cubicBezTo>
                <a:close/>
                <a:moveTo>
                  <a:pt x="4627729" y="692407"/>
                </a:moveTo>
                <a:cubicBezTo>
                  <a:pt x="4624454" y="692407"/>
                  <a:pt x="4621701" y="693374"/>
                  <a:pt x="4619469" y="695309"/>
                </a:cubicBezTo>
                <a:cubicBezTo>
                  <a:pt x="4617236" y="697243"/>
                  <a:pt x="4616120" y="700394"/>
                  <a:pt x="4616120" y="704759"/>
                </a:cubicBezTo>
                <a:lnTo>
                  <a:pt x="4616120" y="879632"/>
                </a:lnTo>
                <a:cubicBezTo>
                  <a:pt x="4616120" y="880625"/>
                  <a:pt x="4616418" y="881518"/>
                  <a:pt x="4617013" y="882311"/>
                </a:cubicBezTo>
                <a:cubicBezTo>
                  <a:pt x="4617608" y="883105"/>
                  <a:pt x="4618650" y="883750"/>
                  <a:pt x="4620138" y="884246"/>
                </a:cubicBezTo>
                <a:cubicBezTo>
                  <a:pt x="4621627" y="884742"/>
                  <a:pt x="4623636" y="885139"/>
                  <a:pt x="4626166" y="885437"/>
                </a:cubicBezTo>
                <a:cubicBezTo>
                  <a:pt x="4628696" y="885734"/>
                  <a:pt x="4631846" y="885883"/>
                  <a:pt x="4635616" y="885883"/>
                </a:cubicBezTo>
                <a:cubicBezTo>
                  <a:pt x="4639486" y="885883"/>
                  <a:pt x="4642661" y="885734"/>
                  <a:pt x="4645141" y="885437"/>
                </a:cubicBezTo>
                <a:cubicBezTo>
                  <a:pt x="4647622" y="885139"/>
                  <a:pt x="4649606" y="884742"/>
                  <a:pt x="4651095" y="884246"/>
                </a:cubicBezTo>
                <a:cubicBezTo>
                  <a:pt x="4652583" y="883750"/>
                  <a:pt x="4653650" y="883105"/>
                  <a:pt x="4654294" y="882311"/>
                </a:cubicBezTo>
                <a:cubicBezTo>
                  <a:pt x="4654939" y="881518"/>
                  <a:pt x="4655262" y="880625"/>
                  <a:pt x="4655262" y="879632"/>
                </a:cubicBezTo>
                <a:lnTo>
                  <a:pt x="4655262" y="806260"/>
                </a:lnTo>
                <a:lnTo>
                  <a:pt x="4667466" y="806260"/>
                </a:lnTo>
                <a:cubicBezTo>
                  <a:pt x="4671633" y="806260"/>
                  <a:pt x="4675304" y="806905"/>
                  <a:pt x="4678479" y="808195"/>
                </a:cubicBezTo>
                <a:cubicBezTo>
                  <a:pt x="4681654" y="809485"/>
                  <a:pt x="4684457" y="811395"/>
                  <a:pt x="4686888" y="813925"/>
                </a:cubicBezTo>
                <a:cubicBezTo>
                  <a:pt x="4689319" y="816455"/>
                  <a:pt x="4691526" y="819605"/>
                  <a:pt x="4693511" y="823375"/>
                </a:cubicBezTo>
                <a:cubicBezTo>
                  <a:pt x="4695495" y="827146"/>
                  <a:pt x="4697529" y="831462"/>
                  <a:pt x="4699613" y="836323"/>
                </a:cubicBezTo>
                <a:lnTo>
                  <a:pt x="4716877" y="879335"/>
                </a:lnTo>
                <a:cubicBezTo>
                  <a:pt x="4717273" y="880525"/>
                  <a:pt x="4717770" y="881542"/>
                  <a:pt x="4718365" y="882386"/>
                </a:cubicBezTo>
                <a:cubicBezTo>
                  <a:pt x="4718960" y="883229"/>
                  <a:pt x="4719977" y="883924"/>
                  <a:pt x="4721416" y="884469"/>
                </a:cubicBezTo>
                <a:cubicBezTo>
                  <a:pt x="4722854" y="885015"/>
                  <a:pt x="4724814" y="885387"/>
                  <a:pt x="4727295" y="885585"/>
                </a:cubicBezTo>
                <a:cubicBezTo>
                  <a:pt x="4729775" y="885784"/>
                  <a:pt x="4733099" y="885883"/>
                  <a:pt x="4737266" y="885883"/>
                </a:cubicBezTo>
                <a:cubicBezTo>
                  <a:pt x="4742227" y="885883"/>
                  <a:pt x="4746146" y="885784"/>
                  <a:pt x="4749023" y="885585"/>
                </a:cubicBezTo>
                <a:cubicBezTo>
                  <a:pt x="4751901" y="885387"/>
                  <a:pt x="4754084" y="885040"/>
                  <a:pt x="4755572" y="884544"/>
                </a:cubicBezTo>
                <a:cubicBezTo>
                  <a:pt x="4757060" y="884048"/>
                  <a:pt x="4758003" y="883427"/>
                  <a:pt x="4758400" y="882683"/>
                </a:cubicBezTo>
                <a:cubicBezTo>
                  <a:pt x="4758796" y="881939"/>
                  <a:pt x="4758995" y="881021"/>
                  <a:pt x="4758995" y="879930"/>
                </a:cubicBezTo>
                <a:cubicBezTo>
                  <a:pt x="4758995" y="878938"/>
                  <a:pt x="4758747" y="877574"/>
                  <a:pt x="4758251" y="875837"/>
                </a:cubicBezTo>
                <a:cubicBezTo>
                  <a:pt x="4757755" y="874101"/>
                  <a:pt x="4756763" y="871348"/>
                  <a:pt x="4755274" y="867577"/>
                </a:cubicBezTo>
                <a:lnTo>
                  <a:pt x="4739052" y="829626"/>
                </a:lnTo>
                <a:cubicBezTo>
                  <a:pt x="4737167" y="825062"/>
                  <a:pt x="4735232" y="820969"/>
                  <a:pt x="4733248" y="817348"/>
                </a:cubicBezTo>
                <a:cubicBezTo>
                  <a:pt x="4731263" y="813726"/>
                  <a:pt x="4729155" y="810502"/>
                  <a:pt x="4726922" y="807674"/>
                </a:cubicBezTo>
                <a:cubicBezTo>
                  <a:pt x="4724690" y="804846"/>
                  <a:pt x="4722309" y="802440"/>
                  <a:pt x="4719779" y="800456"/>
                </a:cubicBezTo>
                <a:cubicBezTo>
                  <a:pt x="4717249" y="798471"/>
                  <a:pt x="4714545" y="796785"/>
                  <a:pt x="4711668" y="795396"/>
                </a:cubicBezTo>
                <a:cubicBezTo>
                  <a:pt x="4717621" y="793510"/>
                  <a:pt x="4722929" y="791030"/>
                  <a:pt x="4727592" y="787954"/>
                </a:cubicBezTo>
                <a:cubicBezTo>
                  <a:pt x="4732256" y="784878"/>
                  <a:pt x="4736175" y="781257"/>
                  <a:pt x="4739350" y="777090"/>
                </a:cubicBezTo>
                <a:cubicBezTo>
                  <a:pt x="4742525" y="772923"/>
                  <a:pt x="4744931" y="768185"/>
                  <a:pt x="4746568" y="762877"/>
                </a:cubicBezTo>
                <a:cubicBezTo>
                  <a:pt x="4748205" y="757568"/>
                  <a:pt x="4749023" y="751690"/>
                  <a:pt x="4749023" y="745241"/>
                </a:cubicBezTo>
                <a:cubicBezTo>
                  <a:pt x="4749023" y="737601"/>
                  <a:pt x="4747882" y="730829"/>
                  <a:pt x="4745600" y="724926"/>
                </a:cubicBezTo>
                <a:cubicBezTo>
                  <a:pt x="4743318" y="719022"/>
                  <a:pt x="4740019" y="713912"/>
                  <a:pt x="4735703" y="709596"/>
                </a:cubicBezTo>
                <a:cubicBezTo>
                  <a:pt x="4731387" y="705280"/>
                  <a:pt x="4726129" y="701783"/>
                  <a:pt x="4719928" y="699104"/>
                </a:cubicBezTo>
                <a:cubicBezTo>
                  <a:pt x="4713726" y="696425"/>
                  <a:pt x="4706756" y="694540"/>
                  <a:pt x="4699017" y="693448"/>
                </a:cubicBezTo>
                <a:cubicBezTo>
                  <a:pt x="4696338" y="693151"/>
                  <a:pt x="4693362" y="692903"/>
                  <a:pt x="4690088" y="692704"/>
                </a:cubicBezTo>
                <a:cubicBezTo>
                  <a:pt x="4686813" y="692506"/>
                  <a:pt x="4682646" y="692407"/>
                  <a:pt x="4677586" y="692407"/>
                </a:cubicBezTo>
                <a:close/>
                <a:moveTo>
                  <a:pt x="4116504" y="692407"/>
                </a:moveTo>
                <a:cubicBezTo>
                  <a:pt x="4112039" y="692407"/>
                  <a:pt x="4108467" y="693746"/>
                  <a:pt x="4105788" y="696425"/>
                </a:cubicBezTo>
                <a:cubicBezTo>
                  <a:pt x="4103109" y="699104"/>
                  <a:pt x="4101770" y="702973"/>
                  <a:pt x="4101770" y="708033"/>
                </a:cubicBezTo>
                <a:lnTo>
                  <a:pt x="4101770" y="879632"/>
                </a:lnTo>
                <a:cubicBezTo>
                  <a:pt x="4101770" y="880625"/>
                  <a:pt x="4102043" y="881518"/>
                  <a:pt x="4102589" y="882311"/>
                </a:cubicBezTo>
                <a:cubicBezTo>
                  <a:pt x="4103134" y="883105"/>
                  <a:pt x="4104126" y="883750"/>
                  <a:pt x="4105565" y="884246"/>
                </a:cubicBezTo>
                <a:cubicBezTo>
                  <a:pt x="4107004" y="884742"/>
                  <a:pt x="4108914" y="885139"/>
                  <a:pt x="4111295" y="885437"/>
                </a:cubicBezTo>
                <a:cubicBezTo>
                  <a:pt x="4113676" y="885734"/>
                  <a:pt x="4116653" y="885883"/>
                  <a:pt x="4120225" y="885883"/>
                </a:cubicBezTo>
                <a:cubicBezTo>
                  <a:pt x="4123896" y="885883"/>
                  <a:pt x="4126897" y="885734"/>
                  <a:pt x="4129229" y="885437"/>
                </a:cubicBezTo>
                <a:cubicBezTo>
                  <a:pt x="4131560" y="885139"/>
                  <a:pt x="4133470" y="884742"/>
                  <a:pt x="4134959" y="884246"/>
                </a:cubicBezTo>
                <a:cubicBezTo>
                  <a:pt x="4136447" y="883750"/>
                  <a:pt x="4137464" y="883105"/>
                  <a:pt x="4138010" y="882311"/>
                </a:cubicBezTo>
                <a:cubicBezTo>
                  <a:pt x="4138555" y="881518"/>
                  <a:pt x="4138828" y="880625"/>
                  <a:pt x="4138828" y="879632"/>
                </a:cubicBezTo>
                <a:lnTo>
                  <a:pt x="4138828" y="722916"/>
                </a:lnTo>
                <a:lnTo>
                  <a:pt x="4139126" y="722916"/>
                </a:lnTo>
                <a:lnTo>
                  <a:pt x="4193002" y="879484"/>
                </a:lnTo>
                <a:cubicBezTo>
                  <a:pt x="4193299" y="880575"/>
                  <a:pt x="4193895" y="881518"/>
                  <a:pt x="4194788" y="882311"/>
                </a:cubicBezTo>
                <a:cubicBezTo>
                  <a:pt x="4195681" y="883105"/>
                  <a:pt x="4196896" y="883775"/>
                  <a:pt x="4198434" y="884320"/>
                </a:cubicBezTo>
                <a:cubicBezTo>
                  <a:pt x="4199972" y="884866"/>
                  <a:pt x="4201931" y="885263"/>
                  <a:pt x="4204313" y="885511"/>
                </a:cubicBezTo>
                <a:cubicBezTo>
                  <a:pt x="4206694" y="885759"/>
                  <a:pt x="4209571" y="885883"/>
                  <a:pt x="4212945" y="885883"/>
                </a:cubicBezTo>
                <a:cubicBezTo>
                  <a:pt x="4216318" y="885883"/>
                  <a:pt x="4219195" y="885809"/>
                  <a:pt x="4221577" y="885660"/>
                </a:cubicBezTo>
                <a:cubicBezTo>
                  <a:pt x="4223958" y="885511"/>
                  <a:pt x="4225917" y="885189"/>
                  <a:pt x="4227455" y="884693"/>
                </a:cubicBezTo>
                <a:cubicBezTo>
                  <a:pt x="4228993" y="884196"/>
                  <a:pt x="4230209" y="883527"/>
                  <a:pt x="4231102" y="882683"/>
                </a:cubicBezTo>
                <a:cubicBezTo>
                  <a:pt x="4231995" y="881840"/>
                  <a:pt x="4232640" y="880773"/>
                  <a:pt x="4233036" y="879484"/>
                </a:cubicBezTo>
                <a:lnTo>
                  <a:pt x="4288847" y="722916"/>
                </a:lnTo>
                <a:lnTo>
                  <a:pt x="4289145" y="722916"/>
                </a:lnTo>
                <a:lnTo>
                  <a:pt x="4289145" y="879632"/>
                </a:lnTo>
                <a:cubicBezTo>
                  <a:pt x="4289145" y="880625"/>
                  <a:pt x="4289442" y="881518"/>
                  <a:pt x="4290038" y="882311"/>
                </a:cubicBezTo>
                <a:cubicBezTo>
                  <a:pt x="4290633" y="883105"/>
                  <a:pt x="4291625" y="883750"/>
                  <a:pt x="4293014" y="884246"/>
                </a:cubicBezTo>
                <a:cubicBezTo>
                  <a:pt x="4294403" y="884742"/>
                  <a:pt x="4296288" y="885139"/>
                  <a:pt x="4298670" y="885437"/>
                </a:cubicBezTo>
                <a:cubicBezTo>
                  <a:pt x="4301051" y="885734"/>
                  <a:pt x="4304027" y="885883"/>
                  <a:pt x="4307599" y="885883"/>
                </a:cubicBezTo>
                <a:cubicBezTo>
                  <a:pt x="4311270" y="885883"/>
                  <a:pt x="4314297" y="885734"/>
                  <a:pt x="4316678" y="885437"/>
                </a:cubicBezTo>
                <a:cubicBezTo>
                  <a:pt x="4319059" y="885139"/>
                  <a:pt x="4320969" y="884742"/>
                  <a:pt x="4322408" y="884246"/>
                </a:cubicBezTo>
                <a:cubicBezTo>
                  <a:pt x="4323846" y="883750"/>
                  <a:pt x="4324839" y="883105"/>
                  <a:pt x="4325384" y="882311"/>
                </a:cubicBezTo>
                <a:cubicBezTo>
                  <a:pt x="4325930" y="881518"/>
                  <a:pt x="4326203" y="880625"/>
                  <a:pt x="4326203" y="879632"/>
                </a:cubicBezTo>
                <a:lnTo>
                  <a:pt x="4326203" y="708033"/>
                </a:lnTo>
                <a:cubicBezTo>
                  <a:pt x="4326203" y="705553"/>
                  <a:pt x="4325880" y="703345"/>
                  <a:pt x="4325235" y="701411"/>
                </a:cubicBezTo>
                <a:cubicBezTo>
                  <a:pt x="4324591" y="699476"/>
                  <a:pt x="4323648" y="697839"/>
                  <a:pt x="4322408" y="696499"/>
                </a:cubicBezTo>
                <a:cubicBezTo>
                  <a:pt x="4321167" y="695160"/>
                  <a:pt x="4319580" y="694143"/>
                  <a:pt x="4317645" y="693448"/>
                </a:cubicBezTo>
                <a:cubicBezTo>
                  <a:pt x="4315710" y="692754"/>
                  <a:pt x="4313404" y="692407"/>
                  <a:pt x="4310725" y="692407"/>
                </a:cubicBezTo>
                <a:lnTo>
                  <a:pt x="4284382" y="692407"/>
                </a:lnTo>
                <a:cubicBezTo>
                  <a:pt x="4280711" y="692407"/>
                  <a:pt x="4277486" y="692779"/>
                  <a:pt x="4274708" y="693523"/>
                </a:cubicBezTo>
                <a:cubicBezTo>
                  <a:pt x="4271930" y="694267"/>
                  <a:pt x="4269524" y="695532"/>
                  <a:pt x="4267490" y="697318"/>
                </a:cubicBezTo>
                <a:cubicBezTo>
                  <a:pt x="4265456" y="699104"/>
                  <a:pt x="4263670" y="701435"/>
                  <a:pt x="4262132" y="704313"/>
                </a:cubicBezTo>
                <a:cubicBezTo>
                  <a:pt x="4260594" y="707190"/>
                  <a:pt x="4259181" y="710712"/>
                  <a:pt x="4257891" y="714880"/>
                </a:cubicBezTo>
                <a:lnTo>
                  <a:pt x="4214731" y="829328"/>
                </a:lnTo>
                <a:lnTo>
                  <a:pt x="4214135" y="829328"/>
                </a:lnTo>
                <a:lnTo>
                  <a:pt x="4172463" y="714582"/>
                </a:lnTo>
                <a:cubicBezTo>
                  <a:pt x="4171273" y="710415"/>
                  <a:pt x="4169884" y="706917"/>
                  <a:pt x="4168296" y="704090"/>
                </a:cubicBezTo>
                <a:cubicBezTo>
                  <a:pt x="4166709" y="701262"/>
                  <a:pt x="4164724" y="698980"/>
                  <a:pt x="4162343" y="697243"/>
                </a:cubicBezTo>
                <a:cubicBezTo>
                  <a:pt x="4159962" y="695507"/>
                  <a:pt x="4157134" y="694267"/>
                  <a:pt x="4153860" y="693523"/>
                </a:cubicBezTo>
                <a:cubicBezTo>
                  <a:pt x="4150586" y="692779"/>
                  <a:pt x="4146667" y="692407"/>
                  <a:pt x="4142102" y="692407"/>
                </a:cubicBezTo>
                <a:close/>
                <a:moveTo>
                  <a:pt x="6274065" y="691514"/>
                </a:moveTo>
                <a:cubicBezTo>
                  <a:pt x="6270295" y="691514"/>
                  <a:pt x="6267145" y="691662"/>
                  <a:pt x="6264615" y="691960"/>
                </a:cubicBezTo>
                <a:cubicBezTo>
                  <a:pt x="6262085" y="692258"/>
                  <a:pt x="6260075" y="692655"/>
                  <a:pt x="6258587" y="693151"/>
                </a:cubicBezTo>
                <a:cubicBezTo>
                  <a:pt x="6257099" y="693647"/>
                  <a:pt x="6256032" y="694292"/>
                  <a:pt x="6255387" y="695085"/>
                </a:cubicBezTo>
                <a:cubicBezTo>
                  <a:pt x="6254742" y="695879"/>
                  <a:pt x="6254420" y="696772"/>
                  <a:pt x="6254420" y="697764"/>
                </a:cubicBezTo>
                <a:lnTo>
                  <a:pt x="6254420" y="872637"/>
                </a:lnTo>
                <a:cubicBezTo>
                  <a:pt x="6254420" y="877003"/>
                  <a:pt x="6255536" y="880153"/>
                  <a:pt x="6257769" y="882088"/>
                </a:cubicBezTo>
                <a:cubicBezTo>
                  <a:pt x="6260001" y="884023"/>
                  <a:pt x="6262754" y="884990"/>
                  <a:pt x="6266029" y="884990"/>
                </a:cubicBezTo>
                <a:lnTo>
                  <a:pt x="6354284" y="884990"/>
                </a:lnTo>
                <a:cubicBezTo>
                  <a:pt x="6355276" y="884990"/>
                  <a:pt x="6356144" y="884693"/>
                  <a:pt x="6356888" y="884097"/>
                </a:cubicBezTo>
                <a:cubicBezTo>
                  <a:pt x="6357632" y="883502"/>
                  <a:pt x="6358252" y="882535"/>
                  <a:pt x="6358748" y="881195"/>
                </a:cubicBezTo>
                <a:cubicBezTo>
                  <a:pt x="6359245" y="879856"/>
                  <a:pt x="6359617" y="878169"/>
                  <a:pt x="6359865" y="876135"/>
                </a:cubicBezTo>
                <a:cubicBezTo>
                  <a:pt x="6360113" y="874101"/>
                  <a:pt x="6360237" y="871596"/>
                  <a:pt x="6360237" y="868619"/>
                </a:cubicBezTo>
                <a:cubicBezTo>
                  <a:pt x="6360237" y="865643"/>
                  <a:pt x="6360113" y="863137"/>
                  <a:pt x="6359865" y="861103"/>
                </a:cubicBezTo>
                <a:cubicBezTo>
                  <a:pt x="6359617" y="859069"/>
                  <a:pt x="6359245" y="857432"/>
                  <a:pt x="6358748" y="856192"/>
                </a:cubicBezTo>
                <a:cubicBezTo>
                  <a:pt x="6358252" y="854952"/>
                  <a:pt x="6357632" y="854059"/>
                  <a:pt x="6356888" y="853513"/>
                </a:cubicBezTo>
                <a:cubicBezTo>
                  <a:pt x="6356144" y="852967"/>
                  <a:pt x="6355276" y="852694"/>
                  <a:pt x="6354284" y="852694"/>
                </a:cubicBezTo>
                <a:lnTo>
                  <a:pt x="6293711" y="852694"/>
                </a:lnTo>
                <a:lnTo>
                  <a:pt x="6293711" y="697764"/>
                </a:lnTo>
                <a:cubicBezTo>
                  <a:pt x="6293711" y="696772"/>
                  <a:pt x="6293388" y="695879"/>
                  <a:pt x="6292743" y="695085"/>
                </a:cubicBezTo>
                <a:cubicBezTo>
                  <a:pt x="6292098" y="694292"/>
                  <a:pt x="6291032" y="693647"/>
                  <a:pt x="6289543" y="693151"/>
                </a:cubicBezTo>
                <a:cubicBezTo>
                  <a:pt x="6288055" y="692655"/>
                  <a:pt x="6286071" y="692258"/>
                  <a:pt x="6283590" y="691960"/>
                </a:cubicBezTo>
                <a:cubicBezTo>
                  <a:pt x="6281110" y="691662"/>
                  <a:pt x="6277935" y="691514"/>
                  <a:pt x="6274065" y="691514"/>
                </a:cubicBezTo>
                <a:close/>
                <a:moveTo>
                  <a:pt x="4388115" y="691514"/>
                </a:moveTo>
                <a:cubicBezTo>
                  <a:pt x="4384345" y="691514"/>
                  <a:pt x="4381220" y="691662"/>
                  <a:pt x="4378739" y="691960"/>
                </a:cubicBezTo>
                <a:cubicBezTo>
                  <a:pt x="4376259" y="692258"/>
                  <a:pt x="4374249" y="692655"/>
                  <a:pt x="4372712" y="693151"/>
                </a:cubicBezTo>
                <a:cubicBezTo>
                  <a:pt x="4371174" y="693647"/>
                  <a:pt x="4370082" y="694292"/>
                  <a:pt x="4369437" y="695085"/>
                </a:cubicBezTo>
                <a:cubicBezTo>
                  <a:pt x="4368792" y="695879"/>
                  <a:pt x="4368470" y="696772"/>
                  <a:pt x="4368470" y="697764"/>
                </a:cubicBezTo>
                <a:lnTo>
                  <a:pt x="4368470" y="879632"/>
                </a:lnTo>
                <a:cubicBezTo>
                  <a:pt x="4368470" y="880625"/>
                  <a:pt x="4368792" y="881518"/>
                  <a:pt x="4369437" y="882311"/>
                </a:cubicBezTo>
                <a:cubicBezTo>
                  <a:pt x="4370082" y="883105"/>
                  <a:pt x="4371149" y="883750"/>
                  <a:pt x="4372637" y="884246"/>
                </a:cubicBezTo>
                <a:cubicBezTo>
                  <a:pt x="4374125" y="884742"/>
                  <a:pt x="4376135" y="885139"/>
                  <a:pt x="4378665" y="885437"/>
                </a:cubicBezTo>
                <a:cubicBezTo>
                  <a:pt x="4381195" y="885734"/>
                  <a:pt x="4384345" y="885883"/>
                  <a:pt x="4388115" y="885883"/>
                </a:cubicBezTo>
                <a:cubicBezTo>
                  <a:pt x="4391985" y="885883"/>
                  <a:pt x="4395160" y="885734"/>
                  <a:pt x="4397640" y="885437"/>
                </a:cubicBezTo>
                <a:cubicBezTo>
                  <a:pt x="4400121" y="885139"/>
                  <a:pt x="4402105" y="884742"/>
                  <a:pt x="4403593" y="884246"/>
                </a:cubicBezTo>
                <a:cubicBezTo>
                  <a:pt x="4405082" y="883750"/>
                  <a:pt x="4406148" y="883105"/>
                  <a:pt x="4406793" y="882311"/>
                </a:cubicBezTo>
                <a:cubicBezTo>
                  <a:pt x="4407438" y="881518"/>
                  <a:pt x="4407761" y="880625"/>
                  <a:pt x="4407761" y="879632"/>
                </a:cubicBezTo>
                <a:lnTo>
                  <a:pt x="4407761" y="697764"/>
                </a:lnTo>
                <a:cubicBezTo>
                  <a:pt x="4407761" y="696772"/>
                  <a:pt x="4407438" y="695879"/>
                  <a:pt x="4406793" y="695085"/>
                </a:cubicBezTo>
                <a:cubicBezTo>
                  <a:pt x="4406148" y="694292"/>
                  <a:pt x="4405082" y="693647"/>
                  <a:pt x="4403593" y="693151"/>
                </a:cubicBezTo>
                <a:cubicBezTo>
                  <a:pt x="4402105" y="692655"/>
                  <a:pt x="4400121" y="692258"/>
                  <a:pt x="4397640" y="691960"/>
                </a:cubicBezTo>
                <a:cubicBezTo>
                  <a:pt x="4395160" y="691662"/>
                  <a:pt x="4391985" y="691514"/>
                  <a:pt x="4388115" y="691514"/>
                </a:cubicBezTo>
                <a:close/>
                <a:moveTo>
                  <a:pt x="4534265" y="689281"/>
                </a:moveTo>
                <a:cubicBezTo>
                  <a:pt x="4521068" y="689281"/>
                  <a:pt x="4508989" y="691514"/>
                  <a:pt x="4498025" y="695978"/>
                </a:cubicBezTo>
                <a:cubicBezTo>
                  <a:pt x="4487061" y="700443"/>
                  <a:pt x="4477660" y="706992"/>
                  <a:pt x="4469822" y="715624"/>
                </a:cubicBezTo>
                <a:cubicBezTo>
                  <a:pt x="4461984" y="724256"/>
                  <a:pt x="4455882" y="734922"/>
                  <a:pt x="4451516" y="747622"/>
                </a:cubicBezTo>
                <a:cubicBezTo>
                  <a:pt x="4447150" y="760322"/>
                  <a:pt x="4444968" y="774857"/>
                  <a:pt x="4444968" y="791228"/>
                </a:cubicBezTo>
                <a:cubicBezTo>
                  <a:pt x="4444968" y="807302"/>
                  <a:pt x="4446952" y="821391"/>
                  <a:pt x="4450921" y="833496"/>
                </a:cubicBezTo>
                <a:cubicBezTo>
                  <a:pt x="4454890" y="845600"/>
                  <a:pt x="4460595" y="855696"/>
                  <a:pt x="4468036" y="863782"/>
                </a:cubicBezTo>
                <a:cubicBezTo>
                  <a:pt x="4475477" y="871868"/>
                  <a:pt x="4484506" y="877946"/>
                  <a:pt x="4495123" y="882014"/>
                </a:cubicBezTo>
                <a:cubicBezTo>
                  <a:pt x="4505739" y="886082"/>
                  <a:pt x="4517645" y="888116"/>
                  <a:pt x="4530841" y="888116"/>
                </a:cubicBezTo>
                <a:cubicBezTo>
                  <a:pt x="4537588" y="888116"/>
                  <a:pt x="4543864" y="887570"/>
                  <a:pt x="4549668" y="886478"/>
                </a:cubicBezTo>
                <a:cubicBezTo>
                  <a:pt x="4555473" y="885387"/>
                  <a:pt x="4560632" y="884023"/>
                  <a:pt x="4565146" y="882386"/>
                </a:cubicBezTo>
                <a:cubicBezTo>
                  <a:pt x="4569661" y="880749"/>
                  <a:pt x="4573481" y="879037"/>
                  <a:pt x="4576606" y="877251"/>
                </a:cubicBezTo>
                <a:cubicBezTo>
                  <a:pt x="4579732" y="875465"/>
                  <a:pt x="4581840" y="874002"/>
                  <a:pt x="4582931" y="872861"/>
                </a:cubicBezTo>
                <a:cubicBezTo>
                  <a:pt x="4584023" y="871720"/>
                  <a:pt x="4584817" y="870703"/>
                  <a:pt x="4585313" y="869810"/>
                </a:cubicBezTo>
                <a:cubicBezTo>
                  <a:pt x="4585809" y="868917"/>
                  <a:pt x="4586206" y="867850"/>
                  <a:pt x="4586503" y="866610"/>
                </a:cubicBezTo>
                <a:cubicBezTo>
                  <a:pt x="4586801" y="865370"/>
                  <a:pt x="4587024" y="863881"/>
                  <a:pt x="4587173" y="862145"/>
                </a:cubicBezTo>
                <a:cubicBezTo>
                  <a:pt x="4587322" y="860409"/>
                  <a:pt x="4587396" y="858300"/>
                  <a:pt x="4587396" y="855820"/>
                </a:cubicBezTo>
                <a:cubicBezTo>
                  <a:pt x="4587396" y="852248"/>
                  <a:pt x="4587297" y="849395"/>
                  <a:pt x="4587098" y="847262"/>
                </a:cubicBezTo>
                <a:cubicBezTo>
                  <a:pt x="4586900" y="845129"/>
                  <a:pt x="4586602" y="843467"/>
                  <a:pt x="4586206" y="842277"/>
                </a:cubicBezTo>
                <a:cubicBezTo>
                  <a:pt x="4585809" y="841086"/>
                  <a:pt x="4585313" y="840292"/>
                  <a:pt x="4584717" y="839895"/>
                </a:cubicBezTo>
                <a:cubicBezTo>
                  <a:pt x="4584122" y="839498"/>
                  <a:pt x="4583328" y="839300"/>
                  <a:pt x="4582336" y="839300"/>
                </a:cubicBezTo>
                <a:cubicBezTo>
                  <a:pt x="4581046" y="839300"/>
                  <a:pt x="4579235" y="840094"/>
                  <a:pt x="4576904" y="841681"/>
                </a:cubicBezTo>
                <a:cubicBezTo>
                  <a:pt x="4574572" y="843269"/>
                  <a:pt x="4571596" y="845055"/>
                  <a:pt x="4567974" y="847039"/>
                </a:cubicBezTo>
                <a:cubicBezTo>
                  <a:pt x="4564353" y="849023"/>
                  <a:pt x="4560012" y="850834"/>
                  <a:pt x="4554952" y="852471"/>
                </a:cubicBezTo>
                <a:cubicBezTo>
                  <a:pt x="4549892" y="854108"/>
                  <a:pt x="4543889" y="854927"/>
                  <a:pt x="4536943" y="854927"/>
                </a:cubicBezTo>
                <a:cubicBezTo>
                  <a:pt x="4529304" y="854927"/>
                  <a:pt x="4522433" y="853612"/>
                  <a:pt x="4516331" y="850983"/>
                </a:cubicBezTo>
                <a:cubicBezTo>
                  <a:pt x="4510229" y="848354"/>
                  <a:pt x="4505020" y="844360"/>
                  <a:pt x="4500704" y="839002"/>
                </a:cubicBezTo>
                <a:cubicBezTo>
                  <a:pt x="4496388" y="833644"/>
                  <a:pt x="4493064" y="826823"/>
                  <a:pt x="4490732" y="818538"/>
                </a:cubicBezTo>
                <a:cubicBezTo>
                  <a:pt x="4488401" y="810254"/>
                  <a:pt x="4487235" y="800456"/>
                  <a:pt x="4487235" y="789145"/>
                </a:cubicBezTo>
                <a:cubicBezTo>
                  <a:pt x="4487235" y="778826"/>
                  <a:pt x="4488326" y="769549"/>
                  <a:pt x="4490509" y="761314"/>
                </a:cubicBezTo>
                <a:cubicBezTo>
                  <a:pt x="4492692" y="753079"/>
                  <a:pt x="4495892" y="746059"/>
                  <a:pt x="4500108" y="740255"/>
                </a:cubicBezTo>
                <a:cubicBezTo>
                  <a:pt x="4504325" y="734451"/>
                  <a:pt x="4509435" y="729986"/>
                  <a:pt x="4515438" y="726860"/>
                </a:cubicBezTo>
                <a:cubicBezTo>
                  <a:pt x="4521441" y="723735"/>
                  <a:pt x="4528262" y="722172"/>
                  <a:pt x="4535902" y="722172"/>
                </a:cubicBezTo>
                <a:cubicBezTo>
                  <a:pt x="4542847" y="722172"/>
                  <a:pt x="4548825" y="723040"/>
                  <a:pt x="4553835" y="724777"/>
                </a:cubicBezTo>
                <a:cubicBezTo>
                  <a:pt x="4558846" y="726513"/>
                  <a:pt x="4563162" y="728448"/>
                  <a:pt x="4566784" y="730581"/>
                </a:cubicBezTo>
                <a:cubicBezTo>
                  <a:pt x="4570405" y="732714"/>
                  <a:pt x="4573357" y="734649"/>
                  <a:pt x="4575639" y="736385"/>
                </a:cubicBezTo>
                <a:cubicBezTo>
                  <a:pt x="4577921" y="738122"/>
                  <a:pt x="4579806" y="738990"/>
                  <a:pt x="4581294" y="738990"/>
                </a:cubicBezTo>
                <a:cubicBezTo>
                  <a:pt x="4582187" y="738990"/>
                  <a:pt x="4582981" y="738692"/>
                  <a:pt x="4583676" y="738097"/>
                </a:cubicBezTo>
                <a:cubicBezTo>
                  <a:pt x="4584370" y="737501"/>
                  <a:pt x="4584965" y="736559"/>
                  <a:pt x="4585461" y="735269"/>
                </a:cubicBezTo>
                <a:cubicBezTo>
                  <a:pt x="4585957" y="733979"/>
                  <a:pt x="4586305" y="732292"/>
                  <a:pt x="4586503" y="730209"/>
                </a:cubicBezTo>
                <a:cubicBezTo>
                  <a:pt x="4586702" y="728125"/>
                  <a:pt x="4586801" y="725595"/>
                  <a:pt x="4586801" y="722619"/>
                </a:cubicBezTo>
                <a:cubicBezTo>
                  <a:pt x="4586801" y="719841"/>
                  <a:pt x="4586726" y="717509"/>
                  <a:pt x="4586578" y="715624"/>
                </a:cubicBezTo>
                <a:cubicBezTo>
                  <a:pt x="4586429" y="713739"/>
                  <a:pt x="4586206" y="712101"/>
                  <a:pt x="4585908" y="710712"/>
                </a:cubicBezTo>
                <a:cubicBezTo>
                  <a:pt x="4585610" y="709323"/>
                  <a:pt x="4585213" y="708182"/>
                  <a:pt x="4584717" y="707289"/>
                </a:cubicBezTo>
                <a:cubicBezTo>
                  <a:pt x="4584221" y="706396"/>
                  <a:pt x="4583303" y="705280"/>
                  <a:pt x="4581964" y="703941"/>
                </a:cubicBezTo>
                <a:cubicBezTo>
                  <a:pt x="4580625" y="702601"/>
                  <a:pt x="4578268" y="700989"/>
                  <a:pt x="4574895" y="699104"/>
                </a:cubicBezTo>
                <a:cubicBezTo>
                  <a:pt x="4571521" y="697219"/>
                  <a:pt x="4567726" y="695557"/>
                  <a:pt x="4563509" y="694118"/>
                </a:cubicBezTo>
                <a:cubicBezTo>
                  <a:pt x="4559292" y="692679"/>
                  <a:pt x="4554704" y="691514"/>
                  <a:pt x="4549743" y="690621"/>
                </a:cubicBezTo>
                <a:cubicBezTo>
                  <a:pt x="4544782" y="689728"/>
                  <a:pt x="4539622" y="689281"/>
                  <a:pt x="4534265" y="689281"/>
                </a:cubicBezTo>
                <a:close/>
                <a:moveTo>
                  <a:pt x="6444027" y="688983"/>
                </a:moveTo>
                <a:cubicBezTo>
                  <a:pt x="6435196" y="688983"/>
                  <a:pt x="6426837" y="690125"/>
                  <a:pt x="6418949" y="692407"/>
                </a:cubicBezTo>
                <a:cubicBezTo>
                  <a:pt x="6411062" y="694689"/>
                  <a:pt x="6404215" y="698136"/>
                  <a:pt x="6398411" y="702750"/>
                </a:cubicBezTo>
                <a:cubicBezTo>
                  <a:pt x="6392607" y="707364"/>
                  <a:pt x="6387993" y="713168"/>
                  <a:pt x="6384570" y="720163"/>
                </a:cubicBezTo>
                <a:cubicBezTo>
                  <a:pt x="6381147" y="727158"/>
                  <a:pt x="6379436" y="735269"/>
                  <a:pt x="6379436" y="744496"/>
                </a:cubicBezTo>
                <a:cubicBezTo>
                  <a:pt x="6379436" y="752533"/>
                  <a:pt x="6380626" y="759429"/>
                  <a:pt x="6383007" y="765184"/>
                </a:cubicBezTo>
                <a:cubicBezTo>
                  <a:pt x="6385389" y="770938"/>
                  <a:pt x="6388489" y="775924"/>
                  <a:pt x="6392309" y="780141"/>
                </a:cubicBezTo>
                <a:cubicBezTo>
                  <a:pt x="6396129" y="784358"/>
                  <a:pt x="6400470" y="787979"/>
                  <a:pt x="6405332" y="791005"/>
                </a:cubicBezTo>
                <a:cubicBezTo>
                  <a:pt x="6410193" y="794031"/>
                  <a:pt x="6415204" y="796735"/>
                  <a:pt x="6420363" y="799116"/>
                </a:cubicBezTo>
                <a:cubicBezTo>
                  <a:pt x="6425523" y="801498"/>
                  <a:pt x="6430533" y="803755"/>
                  <a:pt x="6435395" y="805888"/>
                </a:cubicBezTo>
                <a:cubicBezTo>
                  <a:pt x="6440257" y="808021"/>
                  <a:pt x="6444598" y="810303"/>
                  <a:pt x="6448417" y="812734"/>
                </a:cubicBezTo>
                <a:cubicBezTo>
                  <a:pt x="6452237" y="815165"/>
                  <a:pt x="6455338" y="817943"/>
                  <a:pt x="6457719" y="821069"/>
                </a:cubicBezTo>
                <a:cubicBezTo>
                  <a:pt x="6460100" y="824194"/>
                  <a:pt x="6461291" y="827939"/>
                  <a:pt x="6461291" y="832305"/>
                </a:cubicBezTo>
                <a:cubicBezTo>
                  <a:pt x="6461291" y="836075"/>
                  <a:pt x="6460597" y="839498"/>
                  <a:pt x="6459207" y="842574"/>
                </a:cubicBezTo>
                <a:cubicBezTo>
                  <a:pt x="6457818" y="845650"/>
                  <a:pt x="6455809" y="848230"/>
                  <a:pt x="6453180" y="850313"/>
                </a:cubicBezTo>
                <a:cubicBezTo>
                  <a:pt x="6450551" y="852397"/>
                  <a:pt x="6447351" y="854009"/>
                  <a:pt x="6443580" y="855150"/>
                </a:cubicBezTo>
                <a:cubicBezTo>
                  <a:pt x="6439810" y="856291"/>
                  <a:pt x="6435544" y="856862"/>
                  <a:pt x="6430781" y="856862"/>
                </a:cubicBezTo>
                <a:cubicBezTo>
                  <a:pt x="6423538" y="856862"/>
                  <a:pt x="6417164" y="856043"/>
                  <a:pt x="6411657" y="854406"/>
                </a:cubicBezTo>
                <a:cubicBezTo>
                  <a:pt x="6406150" y="852769"/>
                  <a:pt x="6401412" y="850958"/>
                  <a:pt x="6397444" y="848974"/>
                </a:cubicBezTo>
                <a:cubicBezTo>
                  <a:pt x="6393475" y="846989"/>
                  <a:pt x="6390226" y="845179"/>
                  <a:pt x="6387696" y="843542"/>
                </a:cubicBezTo>
                <a:cubicBezTo>
                  <a:pt x="6385165" y="841904"/>
                  <a:pt x="6383206" y="841086"/>
                  <a:pt x="6381817" y="841086"/>
                </a:cubicBezTo>
                <a:cubicBezTo>
                  <a:pt x="6380825" y="841086"/>
                  <a:pt x="6379956" y="841359"/>
                  <a:pt x="6379212" y="841904"/>
                </a:cubicBezTo>
                <a:cubicBezTo>
                  <a:pt x="6378468" y="842450"/>
                  <a:pt x="6377873" y="843368"/>
                  <a:pt x="6377426" y="844658"/>
                </a:cubicBezTo>
                <a:cubicBezTo>
                  <a:pt x="6376980" y="845948"/>
                  <a:pt x="6376658" y="847634"/>
                  <a:pt x="6376459" y="849718"/>
                </a:cubicBezTo>
                <a:cubicBezTo>
                  <a:pt x="6376260" y="851802"/>
                  <a:pt x="6376161" y="854381"/>
                  <a:pt x="6376161" y="857457"/>
                </a:cubicBezTo>
                <a:cubicBezTo>
                  <a:pt x="6376161" y="862021"/>
                  <a:pt x="6376434" y="865518"/>
                  <a:pt x="6376980" y="867949"/>
                </a:cubicBezTo>
                <a:cubicBezTo>
                  <a:pt x="6377526" y="870380"/>
                  <a:pt x="6378443" y="872241"/>
                  <a:pt x="6379733" y="873530"/>
                </a:cubicBezTo>
                <a:cubicBezTo>
                  <a:pt x="6381023" y="874820"/>
                  <a:pt x="6383132" y="876309"/>
                  <a:pt x="6386058" y="877995"/>
                </a:cubicBezTo>
                <a:cubicBezTo>
                  <a:pt x="6388985" y="879682"/>
                  <a:pt x="6392632" y="881294"/>
                  <a:pt x="6396997" y="882832"/>
                </a:cubicBezTo>
                <a:cubicBezTo>
                  <a:pt x="6401363" y="884370"/>
                  <a:pt x="6406398" y="885685"/>
                  <a:pt x="6412103" y="886776"/>
                </a:cubicBezTo>
                <a:cubicBezTo>
                  <a:pt x="6417809" y="887867"/>
                  <a:pt x="6423985" y="888413"/>
                  <a:pt x="6430632" y="888413"/>
                </a:cubicBezTo>
                <a:cubicBezTo>
                  <a:pt x="6440455" y="888413"/>
                  <a:pt x="6449682" y="887123"/>
                  <a:pt x="6458314" y="884544"/>
                </a:cubicBezTo>
                <a:cubicBezTo>
                  <a:pt x="6466947" y="881964"/>
                  <a:pt x="6474487" y="878119"/>
                  <a:pt x="6480936" y="873010"/>
                </a:cubicBezTo>
                <a:cubicBezTo>
                  <a:pt x="6487386" y="867900"/>
                  <a:pt x="6492495" y="861525"/>
                  <a:pt x="6496266" y="853885"/>
                </a:cubicBezTo>
                <a:cubicBezTo>
                  <a:pt x="6500036" y="846245"/>
                  <a:pt x="6501921" y="837365"/>
                  <a:pt x="6501921" y="827245"/>
                </a:cubicBezTo>
                <a:cubicBezTo>
                  <a:pt x="6501921" y="819506"/>
                  <a:pt x="6500730" y="812784"/>
                  <a:pt x="6498349" y="807079"/>
                </a:cubicBezTo>
                <a:cubicBezTo>
                  <a:pt x="6495968" y="801374"/>
                  <a:pt x="6492843" y="796413"/>
                  <a:pt x="6488973" y="792196"/>
                </a:cubicBezTo>
                <a:cubicBezTo>
                  <a:pt x="6485104" y="787979"/>
                  <a:pt x="6480688" y="784358"/>
                  <a:pt x="6475727" y="781331"/>
                </a:cubicBezTo>
                <a:cubicBezTo>
                  <a:pt x="6470766" y="778305"/>
                  <a:pt x="6465706" y="775601"/>
                  <a:pt x="6460547" y="773220"/>
                </a:cubicBezTo>
                <a:cubicBezTo>
                  <a:pt x="6455388" y="770839"/>
                  <a:pt x="6450327" y="768582"/>
                  <a:pt x="6445366" y="766449"/>
                </a:cubicBezTo>
                <a:cubicBezTo>
                  <a:pt x="6440405" y="764315"/>
                  <a:pt x="6435966" y="762033"/>
                  <a:pt x="6432046" y="759602"/>
                </a:cubicBezTo>
                <a:cubicBezTo>
                  <a:pt x="6428127" y="757172"/>
                  <a:pt x="6425002" y="754393"/>
                  <a:pt x="6422670" y="751268"/>
                </a:cubicBezTo>
                <a:cubicBezTo>
                  <a:pt x="6420339" y="748143"/>
                  <a:pt x="6419173" y="744447"/>
                  <a:pt x="6419173" y="740180"/>
                </a:cubicBezTo>
                <a:cubicBezTo>
                  <a:pt x="6419173" y="737303"/>
                  <a:pt x="6419694" y="734575"/>
                  <a:pt x="6420735" y="731995"/>
                </a:cubicBezTo>
                <a:cubicBezTo>
                  <a:pt x="6421777" y="729415"/>
                  <a:pt x="6423365" y="727208"/>
                  <a:pt x="6425498" y="725372"/>
                </a:cubicBezTo>
                <a:cubicBezTo>
                  <a:pt x="6427631" y="723536"/>
                  <a:pt x="6430285" y="722098"/>
                  <a:pt x="6433460" y="721056"/>
                </a:cubicBezTo>
                <a:cubicBezTo>
                  <a:pt x="6436635" y="720014"/>
                  <a:pt x="6440356" y="719493"/>
                  <a:pt x="6444622" y="719493"/>
                </a:cubicBezTo>
                <a:cubicBezTo>
                  <a:pt x="6450079" y="719493"/>
                  <a:pt x="6455090" y="720163"/>
                  <a:pt x="6459654" y="721502"/>
                </a:cubicBezTo>
                <a:cubicBezTo>
                  <a:pt x="6464218" y="722842"/>
                  <a:pt x="6468236" y="724330"/>
                  <a:pt x="6471709" y="725967"/>
                </a:cubicBezTo>
                <a:cubicBezTo>
                  <a:pt x="6475182" y="727604"/>
                  <a:pt x="6478109" y="729118"/>
                  <a:pt x="6480490" y="730507"/>
                </a:cubicBezTo>
                <a:cubicBezTo>
                  <a:pt x="6482871" y="731896"/>
                  <a:pt x="6484607" y="732590"/>
                  <a:pt x="6485699" y="732590"/>
                </a:cubicBezTo>
                <a:cubicBezTo>
                  <a:pt x="6486790" y="732590"/>
                  <a:pt x="6487658" y="732292"/>
                  <a:pt x="6488303" y="731697"/>
                </a:cubicBezTo>
                <a:cubicBezTo>
                  <a:pt x="6488948" y="731102"/>
                  <a:pt x="6489444" y="730159"/>
                  <a:pt x="6489792" y="728869"/>
                </a:cubicBezTo>
                <a:cubicBezTo>
                  <a:pt x="6490139" y="727580"/>
                  <a:pt x="6490387" y="725943"/>
                  <a:pt x="6490536" y="723958"/>
                </a:cubicBezTo>
                <a:cubicBezTo>
                  <a:pt x="6490685" y="721974"/>
                  <a:pt x="6490759" y="719543"/>
                  <a:pt x="6490759" y="716666"/>
                </a:cubicBezTo>
                <a:cubicBezTo>
                  <a:pt x="6490759" y="714086"/>
                  <a:pt x="6490709" y="711928"/>
                  <a:pt x="6490610" y="710192"/>
                </a:cubicBezTo>
                <a:cubicBezTo>
                  <a:pt x="6490511" y="708455"/>
                  <a:pt x="6490337" y="707017"/>
                  <a:pt x="6490089" y="705875"/>
                </a:cubicBezTo>
                <a:cubicBezTo>
                  <a:pt x="6489841" y="704734"/>
                  <a:pt x="6489544" y="703817"/>
                  <a:pt x="6489196" y="703122"/>
                </a:cubicBezTo>
                <a:cubicBezTo>
                  <a:pt x="6488849" y="702428"/>
                  <a:pt x="6488179" y="701584"/>
                  <a:pt x="6487187" y="700592"/>
                </a:cubicBezTo>
                <a:cubicBezTo>
                  <a:pt x="6486195" y="699600"/>
                  <a:pt x="6484161" y="698360"/>
                  <a:pt x="6481085" y="696871"/>
                </a:cubicBezTo>
                <a:cubicBezTo>
                  <a:pt x="6478009" y="695383"/>
                  <a:pt x="6474487" y="694044"/>
                  <a:pt x="6470518" y="692853"/>
                </a:cubicBezTo>
                <a:cubicBezTo>
                  <a:pt x="6466550" y="691662"/>
                  <a:pt x="6462283" y="690720"/>
                  <a:pt x="6457719" y="690025"/>
                </a:cubicBezTo>
                <a:cubicBezTo>
                  <a:pt x="6453155" y="689331"/>
                  <a:pt x="6448591" y="688983"/>
                  <a:pt x="6444027" y="688983"/>
                </a:cubicBezTo>
                <a:close/>
                <a:moveTo>
                  <a:pt x="6128809" y="688983"/>
                </a:moveTo>
                <a:cubicBezTo>
                  <a:pt x="6113529" y="688983"/>
                  <a:pt x="6100110" y="691315"/>
                  <a:pt x="6088551" y="695978"/>
                </a:cubicBezTo>
                <a:cubicBezTo>
                  <a:pt x="6076992" y="700642"/>
                  <a:pt x="6067293" y="707339"/>
                  <a:pt x="6059455" y="716070"/>
                </a:cubicBezTo>
                <a:cubicBezTo>
                  <a:pt x="6051617" y="724801"/>
                  <a:pt x="6045713" y="735393"/>
                  <a:pt x="6041745" y="747845"/>
                </a:cubicBezTo>
                <a:cubicBezTo>
                  <a:pt x="6037776" y="760297"/>
                  <a:pt x="6035791" y="774312"/>
                  <a:pt x="6035791" y="789889"/>
                </a:cubicBezTo>
                <a:cubicBezTo>
                  <a:pt x="6035791" y="806855"/>
                  <a:pt x="6037652" y="821540"/>
                  <a:pt x="6041372" y="833942"/>
                </a:cubicBezTo>
                <a:cubicBezTo>
                  <a:pt x="6045093" y="846344"/>
                  <a:pt x="6050674" y="856564"/>
                  <a:pt x="6058116" y="864601"/>
                </a:cubicBezTo>
                <a:cubicBezTo>
                  <a:pt x="6065557" y="872637"/>
                  <a:pt x="6074859" y="878615"/>
                  <a:pt x="6086021" y="882535"/>
                </a:cubicBezTo>
                <a:cubicBezTo>
                  <a:pt x="6097183" y="886454"/>
                  <a:pt x="6110255" y="888413"/>
                  <a:pt x="6125237" y="888413"/>
                </a:cubicBezTo>
                <a:cubicBezTo>
                  <a:pt x="6140418" y="888413"/>
                  <a:pt x="6153787" y="886106"/>
                  <a:pt x="6165346" y="881493"/>
                </a:cubicBezTo>
                <a:cubicBezTo>
                  <a:pt x="6176905" y="876879"/>
                  <a:pt x="6186604" y="870182"/>
                  <a:pt x="6194442" y="861401"/>
                </a:cubicBezTo>
                <a:cubicBezTo>
                  <a:pt x="6202280" y="852620"/>
                  <a:pt x="6208184" y="841929"/>
                  <a:pt x="6212153" y="829328"/>
                </a:cubicBezTo>
                <a:cubicBezTo>
                  <a:pt x="6216121" y="816728"/>
                  <a:pt x="6218106" y="802440"/>
                  <a:pt x="6218106" y="786466"/>
                </a:cubicBezTo>
                <a:cubicBezTo>
                  <a:pt x="6218106" y="769797"/>
                  <a:pt x="6216196" y="755336"/>
                  <a:pt x="6212376" y="743083"/>
                </a:cubicBezTo>
                <a:cubicBezTo>
                  <a:pt x="6208556" y="730829"/>
                  <a:pt x="6202900" y="720684"/>
                  <a:pt x="6195410" y="712647"/>
                </a:cubicBezTo>
                <a:cubicBezTo>
                  <a:pt x="6187918" y="704610"/>
                  <a:pt x="6178592" y="698657"/>
                  <a:pt x="6167430" y="694788"/>
                </a:cubicBezTo>
                <a:cubicBezTo>
                  <a:pt x="6156268" y="690918"/>
                  <a:pt x="6143394" y="688983"/>
                  <a:pt x="6128809" y="688983"/>
                </a:cubicBezTo>
                <a:close/>
                <a:moveTo>
                  <a:pt x="5919259" y="688983"/>
                </a:moveTo>
                <a:cubicBezTo>
                  <a:pt x="5903979" y="688983"/>
                  <a:pt x="5890560" y="691315"/>
                  <a:pt x="5879001" y="695978"/>
                </a:cubicBezTo>
                <a:cubicBezTo>
                  <a:pt x="5867442" y="700642"/>
                  <a:pt x="5857743" y="707339"/>
                  <a:pt x="5849905" y="716070"/>
                </a:cubicBezTo>
                <a:cubicBezTo>
                  <a:pt x="5842067" y="724801"/>
                  <a:pt x="5836163" y="735393"/>
                  <a:pt x="5832195" y="747845"/>
                </a:cubicBezTo>
                <a:cubicBezTo>
                  <a:pt x="5828226" y="760297"/>
                  <a:pt x="5826241" y="774312"/>
                  <a:pt x="5826241" y="789889"/>
                </a:cubicBezTo>
                <a:cubicBezTo>
                  <a:pt x="5826241" y="806855"/>
                  <a:pt x="5828102" y="821540"/>
                  <a:pt x="5831822" y="833942"/>
                </a:cubicBezTo>
                <a:cubicBezTo>
                  <a:pt x="5835543" y="846344"/>
                  <a:pt x="5841124" y="856564"/>
                  <a:pt x="5848566" y="864601"/>
                </a:cubicBezTo>
                <a:cubicBezTo>
                  <a:pt x="5856007" y="872637"/>
                  <a:pt x="5865309" y="878615"/>
                  <a:pt x="5876471" y="882535"/>
                </a:cubicBezTo>
                <a:cubicBezTo>
                  <a:pt x="5887633" y="886454"/>
                  <a:pt x="5900705" y="888413"/>
                  <a:pt x="5915687" y="888413"/>
                </a:cubicBezTo>
                <a:cubicBezTo>
                  <a:pt x="5930868" y="888413"/>
                  <a:pt x="5944237" y="886106"/>
                  <a:pt x="5955796" y="881493"/>
                </a:cubicBezTo>
                <a:cubicBezTo>
                  <a:pt x="5967355" y="876879"/>
                  <a:pt x="5977054" y="870182"/>
                  <a:pt x="5984892" y="861401"/>
                </a:cubicBezTo>
                <a:cubicBezTo>
                  <a:pt x="5992730" y="852620"/>
                  <a:pt x="5998634" y="841929"/>
                  <a:pt x="6002603" y="829328"/>
                </a:cubicBezTo>
                <a:cubicBezTo>
                  <a:pt x="6006571" y="816728"/>
                  <a:pt x="6008556" y="802440"/>
                  <a:pt x="6008556" y="786466"/>
                </a:cubicBezTo>
                <a:cubicBezTo>
                  <a:pt x="6008556" y="769797"/>
                  <a:pt x="6006646" y="755336"/>
                  <a:pt x="6002826" y="743083"/>
                </a:cubicBezTo>
                <a:cubicBezTo>
                  <a:pt x="5999006" y="730829"/>
                  <a:pt x="5993351" y="720684"/>
                  <a:pt x="5985860" y="712647"/>
                </a:cubicBezTo>
                <a:cubicBezTo>
                  <a:pt x="5978368" y="704610"/>
                  <a:pt x="5969042" y="698657"/>
                  <a:pt x="5957880" y="694788"/>
                </a:cubicBezTo>
                <a:cubicBezTo>
                  <a:pt x="5946718" y="690918"/>
                  <a:pt x="5933844" y="688983"/>
                  <a:pt x="5919259" y="688983"/>
                </a:cubicBezTo>
                <a:close/>
                <a:moveTo>
                  <a:pt x="5223934" y="688983"/>
                </a:moveTo>
                <a:cubicBezTo>
                  <a:pt x="5208654" y="688983"/>
                  <a:pt x="5195235" y="691315"/>
                  <a:pt x="5183676" y="695978"/>
                </a:cubicBezTo>
                <a:cubicBezTo>
                  <a:pt x="5172117" y="700642"/>
                  <a:pt x="5162418" y="707339"/>
                  <a:pt x="5154580" y="716070"/>
                </a:cubicBezTo>
                <a:cubicBezTo>
                  <a:pt x="5146742" y="724801"/>
                  <a:pt x="5140838" y="735393"/>
                  <a:pt x="5136870" y="747845"/>
                </a:cubicBezTo>
                <a:cubicBezTo>
                  <a:pt x="5132901" y="760297"/>
                  <a:pt x="5130916" y="774312"/>
                  <a:pt x="5130916" y="789889"/>
                </a:cubicBezTo>
                <a:cubicBezTo>
                  <a:pt x="5130916" y="806855"/>
                  <a:pt x="5132777" y="821540"/>
                  <a:pt x="5136498" y="833942"/>
                </a:cubicBezTo>
                <a:cubicBezTo>
                  <a:pt x="5140218" y="846344"/>
                  <a:pt x="5145799" y="856564"/>
                  <a:pt x="5153241" y="864601"/>
                </a:cubicBezTo>
                <a:cubicBezTo>
                  <a:pt x="5160682" y="872637"/>
                  <a:pt x="5169984" y="878615"/>
                  <a:pt x="5181146" y="882535"/>
                </a:cubicBezTo>
                <a:cubicBezTo>
                  <a:pt x="5192308" y="886454"/>
                  <a:pt x="5205380" y="888413"/>
                  <a:pt x="5220362" y="888413"/>
                </a:cubicBezTo>
                <a:cubicBezTo>
                  <a:pt x="5235543" y="888413"/>
                  <a:pt x="5248912" y="886106"/>
                  <a:pt x="5260471" y="881493"/>
                </a:cubicBezTo>
                <a:cubicBezTo>
                  <a:pt x="5272030" y="876879"/>
                  <a:pt x="5281729" y="870182"/>
                  <a:pt x="5289567" y="861401"/>
                </a:cubicBezTo>
                <a:cubicBezTo>
                  <a:pt x="5297405" y="852620"/>
                  <a:pt x="5303309" y="841929"/>
                  <a:pt x="5307278" y="829328"/>
                </a:cubicBezTo>
                <a:cubicBezTo>
                  <a:pt x="5311247" y="816728"/>
                  <a:pt x="5313231" y="802440"/>
                  <a:pt x="5313231" y="786466"/>
                </a:cubicBezTo>
                <a:cubicBezTo>
                  <a:pt x="5313231" y="769797"/>
                  <a:pt x="5311321" y="755336"/>
                  <a:pt x="5307501" y="743083"/>
                </a:cubicBezTo>
                <a:cubicBezTo>
                  <a:pt x="5303681" y="730829"/>
                  <a:pt x="5298026" y="720684"/>
                  <a:pt x="5290535" y="712647"/>
                </a:cubicBezTo>
                <a:cubicBezTo>
                  <a:pt x="5283044" y="704610"/>
                  <a:pt x="5273717" y="698657"/>
                  <a:pt x="5262555" y="694788"/>
                </a:cubicBezTo>
                <a:cubicBezTo>
                  <a:pt x="5251393" y="690918"/>
                  <a:pt x="5238519" y="688983"/>
                  <a:pt x="5223934" y="688983"/>
                </a:cubicBezTo>
                <a:close/>
                <a:moveTo>
                  <a:pt x="5053377" y="688983"/>
                </a:moveTo>
                <a:cubicBezTo>
                  <a:pt x="5044546" y="688983"/>
                  <a:pt x="5036187" y="690125"/>
                  <a:pt x="5028300" y="692407"/>
                </a:cubicBezTo>
                <a:cubicBezTo>
                  <a:pt x="5020412" y="694689"/>
                  <a:pt x="5013566" y="698136"/>
                  <a:pt x="5007761" y="702750"/>
                </a:cubicBezTo>
                <a:cubicBezTo>
                  <a:pt x="5001957" y="707364"/>
                  <a:pt x="4997343" y="713168"/>
                  <a:pt x="4993920" y="720163"/>
                </a:cubicBezTo>
                <a:cubicBezTo>
                  <a:pt x="4990497" y="727158"/>
                  <a:pt x="4988786" y="735269"/>
                  <a:pt x="4988786" y="744496"/>
                </a:cubicBezTo>
                <a:cubicBezTo>
                  <a:pt x="4988786" y="752533"/>
                  <a:pt x="4989976" y="759429"/>
                  <a:pt x="4992358" y="765184"/>
                </a:cubicBezTo>
                <a:cubicBezTo>
                  <a:pt x="4994739" y="770938"/>
                  <a:pt x="4997839" y="775924"/>
                  <a:pt x="5001659" y="780141"/>
                </a:cubicBezTo>
                <a:cubicBezTo>
                  <a:pt x="5005479" y="784358"/>
                  <a:pt x="5009820" y="787979"/>
                  <a:pt x="5014682" y="791005"/>
                </a:cubicBezTo>
                <a:cubicBezTo>
                  <a:pt x="5019543" y="794031"/>
                  <a:pt x="5024554" y="796735"/>
                  <a:pt x="5029713" y="799116"/>
                </a:cubicBezTo>
                <a:cubicBezTo>
                  <a:pt x="5034873" y="801498"/>
                  <a:pt x="5039883" y="803755"/>
                  <a:pt x="5044745" y="805888"/>
                </a:cubicBezTo>
                <a:cubicBezTo>
                  <a:pt x="5049607" y="808021"/>
                  <a:pt x="5053948" y="810303"/>
                  <a:pt x="5057767" y="812734"/>
                </a:cubicBezTo>
                <a:cubicBezTo>
                  <a:pt x="5061587" y="815165"/>
                  <a:pt x="5064688" y="817943"/>
                  <a:pt x="5067069" y="821069"/>
                </a:cubicBezTo>
                <a:cubicBezTo>
                  <a:pt x="5069450" y="824194"/>
                  <a:pt x="5070641" y="827939"/>
                  <a:pt x="5070641" y="832305"/>
                </a:cubicBezTo>
                <a:cubicBezTo>
                  <a:pt x="5070641" y="836075"/>
                  <a:pt x="5069947" y="839498"/>
                  <a:pt x="5068558" y="842574"/>
                </a:cubicBezTo>
                <a:cubicBezTo>
                  <a:pt x="5067168" y="845650"/>
                  <a:pt x="5065159" y="848230"/>
                  <a:pt x="5062530" y="850313"/>
                </a:cubicBezTo>
                <a:cubicBezTo>
                  <a:pt x="5059901" y="852397"/>
                  <a:pt x="5056701" y="854009"/>
                  <a:pt x="5052931" y="855150"/>
                </a:cubicBezTo>
                <a:cubicBezTo>
                  <a:pt x="5049160" y="856291"/>
                  <a:pt x="5044894" y="856862"/>
                  <a:pt x="5040131" y="856862"/>
                </a:cubicBezTo>
                <a:cubicBezTo>
                  <a:pt x="5032888" y="856862"/>
                  <a:pt x="5026514" y="856043"/>
                  <a:pt x="5021007" y="854406"/>
                </a:cubicBezTo>
                <a:cubicBezTo>
                  <a:pt x="5015500" y="852769"/>
                  <a:pt x="5010762" y="850958"/>
                  <a:pt x="5006794" y="848974"/>
                </a:cubicBezTo>
                <a:cubicBezTo>
                  <a:pt x="5002825" y="846989"/>
                  <a:pt x="4999576" y="845179"/>
                  <a:pt x="4997046" y="843542"/>
                </a:cubicBezTo>
                <a:cubicBezTo>
                  <a:pt x="4994516" y="841904"/>
                  <a:pt x="4992556" y="841086"/>
                  <a:pt x="4991167" y="841086"/>
                </a:cubicBezTo>
                <a:cubicBezTo>
                  <a:pt x="4990175" y="841086"/>
                  <a:pt x="4989307" y="841359"/>
                  <a:pt x="4988562" y="841904"/>
                </a:cubicBezTo>
                <a:cubicBezTo>
                  <a:pt x="4987818" y="842450"/>
                  <a:pt x="4987223" y="843368"/>
                  <a:pt x="4986776" y="844658"/>
                </a:cubicBezTo>
                <a:cubicBezTo>
                  <a:pt x="4986330" y="845948"/>
                  <a:pt x="4986007" y="847634"/>
                  <a:pt x="4985809" y="849718"/>
                </a:cubicBezTo>
                <a:cubicBezTo>
                  <a:pt x="4985611" y="851802"/>
                  <a:pt x="4985511" y="854381"/>
                  <a:pt x="4985511" y="857457"/>
                </a:cubicBezTo>
                <a:cubicBezTo>
                  <a:pt x="4985511" y="862021"/>
                  <a:pt x="4985784" y="865518"/>
                  <a:pt x="4986330" y="867949"/>
                </a:cubicBezTo>
                <a:cubicBezTo>
                  <a:pt x="4986876" y="870380"/>
                  <a:pt x="4987793" y="872241"/>
                  <a:pt x="4989083" y="873530"/>
                </a:cubicBezTo>
                <a:cubicBezTo>
                  <a:pt x="4990373" y="874820"/>
                  <a:pt x="4992481" y="876309"/>
                  <a:pt x="4995408" y="877995"/>
                </a:cubicBezTo>
                <a:cubicBezTo>
                  <a:pt x="4998335" y="879682"/>
                  <a:pt x="5001982" y="881294"/>
                  <a:pt x="5006347" y="882832"/>
                </a:cubicBezTo>
                <a:cubicBezTo>
                  <a:pt x="5010713" y="884370"/>
                  <a:pt x="5015748" y="885685"/>
                  <a:pt x="5021453" y="886776"/>
                </a:cubicBezTo>
                <a:cubicBezTo>
                  <a:pt x="5027158" y="887867"/>
                  <a:pt x="5033335" y="888413"/>
                  <a:pt x="5039983" y="888413"/>
                </a:cubicBezTo>
                <a:cubicBezTo>
                  <a:pt x="5049805" y="888413"/>
                  <a:pt x="5059033" y="887123"/>
                  <a:pt x="5067665" y="884544"/>
                </a:cubicBezTo>
                <a:cubicBezTo>
                  <a:pt x="5076297" y="881964"/>
                  <a:pt x="5083837" y="878119"/>
                  <a:pt x="5090286" y="873010"/>
                </a:cubicBezTo>
                <a:cubicBezTo>
                  <a:pt x="5096736" y="867900"/>
                  <a:pt x="5101845" y="861525"/>
                  <a:pt x="5105616" y="853885"/>
                </a:cubicBezTo>
                <a:cubicBezTo>
                  <a:pt x="5109386" y="846245"/>
                  <a:pt x="5111271" y="837365"/>
                  <a:pt x="5111271" y="827245"/>
                </a:cubicBezTo>
                <a:cubicBezTo>
                  <a:pt x="5111271" y="819506"/>
                  <a:pt x="5110081" y="812784"/>
                  <a:pt x="5107699" y="807079"/>
                </a:cubicBezTo>
                <a:cubicBezTo>
                  <a:pt x="5105318" y="801374"/>
                  <a:pt x="5102193" y="796413"/>
                  <a:pt x="5098323" y="792196"/>
                </a:cubicBezTo>
                <a:cubicBezTo>
                  <a:pt x="5094454" y="787979"/>
                  <a:pt x="5090038" y="784358"/>
                  <a:pt x="5085077" y="781331"/>
                </a:cubicBezTo>
                <a:cubicBezTo>
                  <a:pt x="5080116" y="778305"/>
                  <a:pt x="5075056" y="775601"/>
                  <a:pt x="5069897" y="773220"/>
                </a:cubicBezTo>
                <a:cubicBezTo>
                  <a:pt x="5064738" y="770839"/>
                  <a:pt x="5059677" y="768582"/>
                  <a:pt x="5054716" y="766449"/>
                </a:cubicBezTo>
                <a:cubicBezTo>
                  <a:pt x="5049755" y="764315"/>
                  <a:pt x="5045315" y="762033"/>
                  <a:pt x="5041396" y="759602"/>
                </a:cubicBezTo>
                <a:cubicBezTo>
                  <a:pt x="5037477" y="757172"/>
                  <a:pt x="5034352" y="754393"/>
                  <a:pt x="5032020" y="751268"/>
                </a:cubicBezTo>
                <a:cubicBezTo>
                  <a:pt x="5029689" y="748143"/>
                  <a:pt x="5028523" y="744447"/>
                  <a:pt x="5028523" y="740180"/>
                </a:cubicBezTo>
                <a:cubicBezTo>
                  <a:pt x="5028523" y="737303"/>
                  <a:pt x="5029044" y="734575"/>
                  <a:pt x="5030085" y="731995"/>
                </a:cubicBezTo>
                <a:cubicBezTo>
                  <a:pt x="5031127" y="729415"/>
                  <a:pt x="5032715" y="727208"/>
                  <a:pt x="5034848" y="725372"/>
                </a:cubicBezTo>
                <a:cubicBezTo>
                  <a:pt x="5036981" y="723536"/>
                  <a:pt x="5039635" y="722098"/>
                  <a:pt x="5042810" y="721056"/>
                </a:cubicBezTo>
                <a:cubicBezTo>
                  <a:pt x="5045985" y="720014"/>
                  <a:pt x="5049706" y="719493"/>
                  <a:pt x="5053972" y="719493"/>
                </a:cubicBezTo>
                <a:cubicBezTo>
                  <a:pt x="5059429" y="719493"/>
                  <a:pt x="5064440" y="720163"/>
                  <a:pt x="5069004" y="721502"/>
                </a:cubicBezTo>
                <a:cubicBezTo>
                  <a:pt x="5073568" y="722842"/>
                  <a:pt x="5077586" y="724330"/>
                  <a:pt x="5081059" y="725967"/>
                </a:cubicBezTo>
                <a:cubicBezTo>
                  <a:pt x="5084532" y="727604"/>
                  <a:pt x="5087459" y="729118"/>
                  <a:pt x="5089840" y="730507"/>
                </a:cubicBezTo>
                <a:cubicBezTo>
                  <a:pt x="5092221" y="731896"/>
                  <a:pt x="5093957" y="732590"/>
                  <a:pt x="5095049" y="732590"/>
                </a:cubicBezTo>
                <a:cubicBezTo>
                  <a:pt x="5096140" y="732590"/>
                  <a:pt x="5097008" y="732292"/>
                  <a:pt x="5097653" y="731697"/>
                </a:cubicBezTo>
                <a:cubicBezTo>
                  <a:pt x="5098298" y="731102"/>
                  <a:pt x="5098794" y="730159"/>
                  <a:pt x="5099142" y="728869"/>
                </a:cubicBezTo>
                <a:cubicBezTo>
                  <a:pt x="5099489" y="727580"/>
                  <a:pt x="5099737" y="725943"/>
                  <a:pt x="5099886" y="723958"/>
                </a:cubicBezTo>
                <a:cubicBezTo>
                  <a:pt x="5100035" y="721974"/>
                  <a:pt x="5100109" y="719543"/>
                  <a:pt x="5100109" y="716666"/>
                </a:cubicBezTo>
                <a:cubicBezTo>
                  <a:pt x="5100109" y="714086"/>
                  <a:pt x="5100059" y="711928"/>
                  <a:pt x="5099960" y="710192"/>
                </a:cubicBezTo>
                <a:cubicBezTo>
                  <a:pt x="5099861" y="708455"/>
                  <a:pt x="5099687" y="707017"/>
                  <a:pt x="5099439" y="705875"/>
                </a:cubicBezTo>
                <a:cubicBezTo>
                  <a:pt x="5099191" y="704734"/>
                  <a:pt x="5098894" y="703817"/>
                  <a:pt x="5098546" y="703122"/>
                </a:cubicBezTo>
                <a:cubicBezTo>
                  <a:pt x="5098199" y="702428"/>
                  <a:pt x="5097529" y="701584"/>
                  <a:pt x="5096537" y="700592"/>
                </a:cubicBezTo>
                <a:cubicBezTo>
                  <a:pt x="5095545" y="699600"/>
                  <a:pt x="5093511" y="698360"/>
                  <a:pt x="5090435" y="696871"/>
                </a:cubicBezTo>
                <a:cubicBezTo>
                  <a:pt x="5087359" y="695383"/>
                  <a:pt x="5083837" y="694044"/>
                  <a:pt x="5079868" y="692853"/>
                </a:cubicBezTo>
                <a:cubicBezTo>
                  <a:pt x="5075900" y="691662"/>
                  <a:pt x="5071633" y="690720"/>
                  <a:pt x="5067069" y="690025"/>
                </a:cubicBezTo>
                <a:cubicBezTo>
                  <a:pt x="5062505" y="689331"/>
                  <a:pt x="5057941" y="688983"/>
                  <a:pt x="5053377" y="688983"/>
                </a:cubicBezTo>
                <a:close/>
                <a:moveTo>
                  <a:pt x="4871509" y="688983"/>
                </a:moveTo>
                <a:cubicBezTo>
                  <a:pt x="4856229" y="688983"/>
                  <a:pt x="4842810" y="691315"/>
                  <a:pt x="4831251" y="695978"/>
                </a:cubicBezTo>
                <a:cubicBezTo>
                  <a:pt x="4819692" y="700642"/>
                  <a:pt x="4809993" y="707339"/>
                  <a:pt x="4802155" y="716070"/>
                </a:cubicBezTo>
                <a:cubicBezTo>
                  <a:pt x="4794317" y="724801"/>
                  <a:pt x="4788413" y="735393"/>
                  <a:pt x="4784445" y="747845"/>
                </a:cubicBezTo>
                <a:cubicBezTo>
                  <a:pt x="4780476" y="760297"/>
                  <a:pt x="4778491" y="774312"/>
                  <a:pt x="4778491" y="789889"/>
                </a:cubicBezTo>
                <a:cubicBezTo>
                  <a:pt x="4778491" y="806855"/>
                  <a:pt x="4780352" y="821540"/>
                  <a:pt x="4784072" y="833942"/>
                </a:cubicBezTo>
                <a:cubicBezTo>
                  <a:pt x="4787793" y="846344"/>
                  <a:pt x="4793374" y="856564"/>
                  <a:pt x="4800816" y="864601"/>
                </a:cubicBezTo>
                <a:cubicBezTo>
                  <a:pt x="4808257" y="872637"/>
                  <a:pt x="4817559" y="878615"/>
                  <a:pt x="4828721" y="882535"/>
                </a:cubicBezTo>
                <a:cubicBezTo>
                  <a:pt x="4839883" y="886454"/>
                  <a:pt x="4852955" y="888413"/>
                  <a:pt x="4867937" y="888413"/>
                </a:cubicBezTo>
                <a:cubicBezTo>
                  <a:pt x="4883118" y="888413"/>
                  <a:pt x="4896487" y="886106"/>
                  <a:pt x="4908046" y="881493"/>
                </a:cubicBezTo>
                <a:cubicBezTo>
                  <a:pt x="4919605" y="876879"/>
                  <a:pt x="4929304" y="870182"/>
                  <a:pt x="4937142" y="861401"/>
                </a:cubicBezTo>
                <a:cubicBezTo>
                  <a:pt x="4944980" y="852620"/>
                  <a:pt x="4950884" y="841929"/>
                  <a:pt x="4954853" y="829328"/>
                </a:cubicBezTo>
                <a:cubicBezTo>
                  <a:pt x="4958821" y="816728"/>
                  <a:pt x="4960806" y="802440"/>
                  <a:pt x="4960806" y="786466"/>
                </a:cubicBezTo>
                <a:cubicBezTo>
                  <a:pt x="4960806" y="769797"/>
                  <a:pt x="4958896" y="755336"/>
                  <a:pt x="4955076" y="743083"/>
                </a:cubicBezTo>
                <a:cubicBezTo>
                  <a:pt x="4951256" y="730829"/>
                  <a:pt x="4945601" y="720684"/>
                  <a:pt x="4938110" y="712647"/>
                </a:cubicBezTo>
                <a:cubicBezTo>
                  <a:pt x="4930619" y="704610"/>
                  <a:pt x="4921292" y="698657"/>
                  <a:pt x="4910130" y="694788"/>
                </a:cubicBezTo>
                <a:cubicBezTo>
                  <a:pt x="4898968" y="690918"/>
                  <a:pt x="4886094" y="688983"/>
                  <a:pt x="4871509" y="688983"/>
                </a:cubicBezTo>
                <a:close/>
                <a:moveTo>
                  <a:pt x="815552" y="434735"/>
                </a:moveTo>
                <a:lnTo>
                  <a:pt x="804627" y="496762"/>
                </a:lnTo>
                <a:lnTo>
                  <a:pt x="870178" y="496762"/>
                </a:lnTo>
                <a:lnTo>
                  <a:pt x="837050" y="684252"/>
                </a:lnTo>
                <a:lnTo>
                  <a:pt x="915289" y="684252"/>
                </a:lnTo>
                <a:lnTo>
                  <a:pt x="948417" y="496762"/>
                </a:lnTo>
                <a:lnTo>
                  <a:pt x="1014672" y="496762"/>
                </a:lnTo>
                <a:lnTo>
                  <a:pt x="1025597" y="434735"/>
                </a:lnTo>
                <a:close/>
                <a:moveTo>
                  <a:pt x="448649" y="434735"/>
                </a:moveTo>
                <a:lnTo>
                  <a:pt x="404596" y="684252"/>
                </a:lnTo>
                <a:lnTo>
                  <a:pt x="482835" y="684252"/>
                </a:lnTo>
                <a:lnTo>
                  <a:pt x="526888" y="434735"/>
                </a:lnTo>
                <a:close/>
                <a:moveTo>
                  <a:pt x="679602" y="432268"/>
                </a:moveTo>
                <a:cubicBezTo>
                  <a:pt x="654462" y="432268"/>
                  <a:pt x="631672" y="437613"/>
                  <a:pt x="611232" y="448304"/>
                </a:cubicBezTo>
                <a:cubicBezTo>
                  <a:pt x="590791" y="458994"/>
                  <a:pt x="573874" y="473972"/>
                  <a:pt x="560482" y="493238"/>
                </a:cubicBezTo>
                <a:cubicBezTo>
                  <a:pt x="547090" y="512504"/>
                  <a:pt x="538280" y="534471"/>
                  <a:pt x="534050" y="559141"/>
                </a:cubicBezTo>
                <a:cubicBezTo>
                  <a:pt x="532406" y="568304"/>
                  <a:pt x="531583" y="577702"/>
                  <a:pt x="531583" y="587335"/>
                </a:cubicBezTo>
                <a:cubicBezTo>
                  <a:pt x="531583" y="607071"/>
                  <a:pt x="535578" y="624399"/>
                  <a:pt x="543566" y="639318"/>
                </a:cubicBezTo>
                <a:cubicBezTo>
                  <a:pt x="551554" y="654237"/>
                  <a:pt x="563302" y="665750"/>
                  <a:pt x="578808" y="673856"/>
                </a:cubicBezTo>
                <a:cubicBezTo>
                  <a:pt x="594315" y="681961"/>
                  <a:pt x="612994" y="686014"/>
                  <a:pt x="634844" y="686014"/>
                </a:cubicBezTo>
                <a:cubicBezTo>
                  <a:pt x="656459" y="686014"/>
                  <a:pt x="676489" y="681961"/>
                  <a:pt x="694932" y="673856"/>
                </a:cubicBezTo>
                <a:cubicBezTo>
                  <a:pt x="713376" y="665750"/>
                  <a:pt x="729294" y="654296"/>
                  <a:pt x="742686" y="639494"/>
                </a:cubicBezTo>
                <a:cubicBezTo>
                  <a:pt x="756078" y="624692"/>
                  <a:pt x="766298" y="607423"/>
                  <a:pt x="773347" y="587688"/>
                </a:cubicBezTo>
                <a:lnTo>
                  <a:pt x="690879" y="587688"/>
                </a:lnTo>
                <a:cubicBezTo>
                  <a:pt x="685711" y="595911"/>
                  <a:pt x="679250" y="602313"/>
                  <a:pt x="671496" y="606895"/>
                </a:cubicBezTo>
                <a:cubicBezTo>
                  <a:pt x="663743" y="611476"/>
                  <a:pt x="655402" y="613767"/>
                  <a:pt x="646474" y="613767"/>
                </a:cubicBezTo>
                <a:cubicBezTo>
                  <a:pt x="635431" y="613767"/>
                  <a:pt x="626914" y="610243"/>
                  <a:pt x="620923" y="603194"/>
                </a:cubicBezTo>
                <a:cubicBezTo>
                  <a:pt x="614932" y="596146"/>
                  <a:pt x="611936" y="586513"/>
                  <a:pt x="611936" y="574296"/>
                </a:cubicBezTo>
                <a:cubicBezTo>
                  <a:pt x="611936" y="568892"/>
                  <a:pt x="612406" y="563840"/>
                  <a:pt x="613346" y="559141"/>
                </a:cubicBezTo>
                <a:cubicBezTo>
                  <a:pt x="616165" y="542460"/>
                  <a:pt x="622274" y="529185"/>
                  <a:pt x="631672" y="519317"/>
                </a:cubicBezTo>
                <a:cubicBezTo>
                  <a:pt x="641070" y="509449"/>
                  <a:pt x="652348" y="504515"/>
                  <a:pt x="665505" y="504515"/>
                </a:cubicBezTo>
                <a:cubicBezTo>
                  <a:pt x="674433" y="504515"/>
                  <a:pt x="681951" y="506806"/>
                  <a:pt x="688060" y="511388"/>
                </a:cubicBezTo>
                <a:cubicBezTo>
                  <a:pt x="694169" y="515969"/>
                  <a:pt x="698398" y="522372"/>
                  <a:pt x="700747" y="530595"/>
                </a:cubicBezTo>
                <a:lnTo>
                  <a:pt x="783215" y="530595"/>
                </a:lnTo>
                <a:cubicBezTo>
                  <a:pt x="783450" y="510859"/>
                  <a:pt x="779456" y="493590"/>
                  <a:pt x="771232" y="478788"/>
                </a:cubicBezTo>
                <a:cubicBezTo>
                  <a:pt x="763009" y="463987"/>
                  <a:pt x="751086" y="452533"/>
                  <a:pt x="735461" y="444427"/>
                </a:cubicBezTo>
                <a:cubicBezTo>
                  <a:pt x="719837" y="436321"/>
                  <a:pt x="701217" y="432268"/>
                  <a:pt x="679602" y="432268"/>
                </a:cubicBezTo>
                <a:close/>
                <a:moveTo>
                  <a:pt x="3791761" y="378528"/>
                </a:moveTo>
                <a:cubicBezTo>
                  <a:pt x="3781442" y="378528"/>
                  <a:pt x="3772587" y="382199"/>
                  <a:pt x="3765195" y="389541"/>
                </a:cubicBezTo>
                <a:cubicBezTo>
                  <a:pt x="3757803" y="396883"/>
                  <a:pt x="3754108" y="405764"/>
                  <a:pt x="3754108" y="416182"/>
                </a:cubicBezTo>
                <a:cubicBezTo>
                  <a:pt x="3754108" y="426600"/>
                  <a:pt x="3757803" y="435504"/>
                  <a:pt x="3765195" y="442896"/>
                </a:cubicBezTo>
                <a:cubicBezTo>
                  <a:pt x="3772587" y="450288"/>
                  <a:pt x="3781442" y="453984"/>
                  <a:pt x="3791761" y="453984"/>
                </a:cubicBezTo>
                <a:cubicBezTo>
                  <a:pt x="3802179" y="453984"/>
                  <a:pt x="3811084" y="450288"/>
                  <a:pt x="3818476" y="442896"/>
                </a:cubicBezTo>
                <a:cubicBezTo>
                  <a:pt x="3825867" y="435504"/>
                  <a:pt x="3829563" y="426600"/>
                  <a:pt x="3829563" y="416182"/>
                </a:cubicBezTo>
                <a:cubicBezTo>
                  <a:pt x="3829563" y="405764"/>
                  <a:pt x="3825867" y="396883"/>
                  <a:pt x="3818476" y="389541"/>
                </a:cubicBezTo>
                <a:cubicBezTo>
                  <a:pt x="3811084" y="382199"/>
                  <a:pt x="3802179" y="378528"/>
                  <a:pt x="3791761" y="378528"/>
                </a:cubicBezTo>
                <a:close/>
                <a:moveTo>
                  <a:pt x="5645862" y="360371"/>
                </a:moveTo>
                <a:lnTo>
                  <a:pt x="5663424" y="360371"/>
                </a:lnTo>
                <a:cubicBezTo>
                  <a:pt x="5667888" y="360371"/>
                  <a:pt x="5671386" y="360520"/>
                  <a:pt x="5673916" y="360817"/>
                </a:cubicBezTo>
                <a:cubicBezTo>
                  <a:pt x="5676446" y="361115"/>
                  <a:pt x="5678703" y="361512"/>
                  <a:pt x="5680688" y="362008"/>
                </a:cubicBezTo>
                <a:cubicBezTo>
                  <a:pt x="5687236" y="363794"/>
                  <a:pt x="5691949" y="366870"/>
                  <a:pt x="5694826" y="371235"/>
                </a:cubicBezTo>
                <a:cubicBezTo>
                  <a:pt x="5697704" y="375601"/>
                  <a:pt x="5699142" y="380959"/>
                  <a:pt x="5699142" y="387309"/>
                </a:cubicBezTo>
                <a:cubicBezTo>
                  <a:pt x="5699142" y="391476"/>
                  <a:pt x="5698448" y="395246"/>
                  <a:pt x="5697059" y="398620"/>
                </a:cubicBezTo>
                <a:cubicBezTo>
                  <a:pt x="5695670" y="401993"/>
                  <a:pt x="5693586" y="404895"/>
                  <a:pt x="5690808" y="407326"/>
                </a:cubicBezTo>
                <a:cubicBezTo>
                  <a:pt x="5688030" y="409757"/>
                  <a:pt x="5684557" y="411642"/>
                  <a:pt x="5680390" y="412982"/>
                </a:cubicBezTo>
                <a:cubicBezTo>
                  <a:pt x="5676223" y="414321"/>
                  <a:pt x="5671361" y="414991"/>
                  <a:pt x="5665805" y="414991"/>
                </a:cubicBezTo>
                <a:lnTo>
                  <a:pt x="5645862" y="414991"/>
                </a:lnTo>
                <a:close/>
                <a:moveTo>
                  <a:pt x="4584420" y="359180"/>
                </a:moveTo>
                <a:cubicBezTo>
                  <a:pt x="4593945" y="359180"/>
                  <a:pt x="4601882" y="360793"/>
                  <a:pt x="4608232" y="364017"/>
                </a:cubicBezTo>
                <a:cubicBezTo>
                  <a:pt x="4614582" y="367242"/>
                  <a:pt x="4619667" y="371806"/>
                  <a:pt x="4623487" y="377709"/>
                </a:cubicBezTo>
                <a:cubicBezTo>
                  <a:pt x="4627307" y="383613"/>
                  <a:pt x="4630011" y="390707"/>
                  <a:pt x="4631598" y="398992"/>
                </a:cubicBezTo>
                <a:cubicBezTo>
                  <a:pt x="4633186" y="407277"/>
                  <a:pt x="4633979" y="416479"/>
                  <a:pt x="4633979" y="426600"/>
                </a:cubicBezTo>
                <a:cubicBezTo>
                  <a:pt x="4633979" y="435827"/>
                  <a:pt x="4633161" y="444533"/>
                  <a:pt x="4631524" y="452719"/>
                </a:cubicBezTo>
                <a:cubicBezTo>
                  <a:pt x="4629887" y="460904"/>
                  <a:pt x="4627084" y="468073"/>
                  <a:pt x="4623115" y="474225"/>
                </a:cubicBezTo>
                <a:cubicBezTo>
                  <a:pt x="4619146" y="480376"/>
                  <a:pt x="4613937" y="485238"/>
                  <a:pt x="4607488" y="488810"/>
                </a:cubicBezTo>
                <a:cubicBezTo>
                  <a:pt x="4601039" y="492382"/>
                  <a:pt x="4593002" y="494167"/>
                  <a:pt x="4583378" y="494167"/>
                </a:cubicBezTo>
                <a:cubicBezTo>
                  <a:pt x="4573754" y="494167"/>
                  <a:pt x="4565767" y="492605"/>
                  <a:pt x="4559416" y="489479"/>
                </a:cubicBezTo>
                <a:cubicBezTo>
                  <a:pt x="4553066" y="486354"/>
                  <a:pt x="4548006" y="481815"/>
                  <a:pt x="4544236" y="475862"/>
                </a:cubicBezTo>
                <a:cubicBezTo>
                  <a:pt x="4540466" y="469908"/>
                  <a:pt x="4537787" y="462740"/>
                  <a:pt x="4536199" y="454356"/>
                </a:cubicBezTo>
                <a:cubicBezTo>
                  <a:pt x="4534612" y="445972"/>
                  <a:pt x="4533818" y="436521"/>
                  <a:pt x="4533818" y="426004"/>
                </a:cubicBezTo>
                <a:cubicBezTo>
                  <a:pt x="4533818" y="416975"/>
                  <a:pt x="4534637" y="408418"/>
                  <a:pt x="4536274" y="400331"/>
                </a:cubicBezTo>
                <a:cubicBezTo>
                  <a:pt x="4537911" y="392245"/>
                  <a:pt x="4540714" y="385176"/>
                  <a:pt x="4544682" y="379123"/>
                </a:cubicBezTo>
                <a:cubicBezTo>
                  <a:pt x="4548651" y="373071"/>
                  <a:pt x="4553860" y="368234"/>
                  <a:pt x="4560309" y="364613"/>
                </a:cubicBezTo>
                <a:cubicBezTo>
                  <a:pt x="4566759" y="360991"/>
                  <a:pt x="4574795" y="359180"/>
                  <a:pt x="4584420" y="359180"/>
                </a:cubicBezTo>
                <a:close/>
                <a:moveTo>
                  <a:pt x="4374870" y="359180"/>
                </a:moveTo>
                <a:cubicBezTo>
                  <a:pt x="4384395" y="359180"/>
                  <a:pt x="4392332" y="360793"/>
                  <a:pt x="4398682" y="364017"/>
                </a:cubicBezTo>
                <a:cubicBezTo>
                  <a:pt x="4405032" y="367242"/>
                  <a:pt x="4410117" y="371806"/>
                  <a:pt x="4413937" y="377709"/>
                </a:cubicBezTo>
                <a:cubicBezTo>
                  <a:pt x="4417757" y="383613"/>
                  <a:pt x="4420461" y="390707"/>
                  <a:pt x="4422048" y="398992"/>
                </a:cubicBezTo>
                <a:cubicBezTo>
                  <a:pt x="4423636" y="407277"/>
                  <a:pt x="4424429" y="416479"/>
                  <a:pt x="4424429" y="426600"/>
                </a:cubicBezTo>
                <a:cubicBezTo>
                  <a:pt x="4424429" y="435827"/>
                  <a:pt x="4423611" y="444533"/>
                  <a:pt x="4421974" y="452719"/>
                </a:cubicBezTo>
                <a:cubicBezTo>
                  <a:pt x="4420337" y="460904"/>
                  <a:pt x="4417534" y="468073"/>
                  <a:pt x="4413565" y="474225"/>
                </a:cubicBezTo>
                <a:cubicBezTo>
                  <a:pt x="4409596" y="480376"/>
                  <a:pt x="4404387" y="485238"/>
                  <a:pt x="4397938" y="488810"/>
                </a:cubicBezTo>
                <a:cubicBezTo>
                  <a:pt x="4391489" y="492382"/>
                  <a:pt x="4383452" y="494167"/>
                  <a:pt x="4373828" y="494167"/>
                </a:cubicBezTo>
                <a:cubicBezTo>
                  <a:pt x="4364204" y="494167"/>
                  <a:pt x="4356217" y="492605"/>
                  <a:pt x="4349866" y="489479"/>
                </a:cubicBezTo>
                <a:cubicBezTo>
                  <a:pt x="4343516" y="486354"/>
                  <a:pt x="4338456" y="481815"/>
                  <a:pt x="4334686" y="475862"/>
                </a:cubicBezTo>
                <a:cubicBezTo>
                  <a:pt x="4330916" y="469908"/>
                  <a:pt x="4328237" y="462740"/>
                  <a:pt x="4326649" y="454356"/>
                </a:cubicBezTo>
                <a:cubicBezTo>
                  <a:pt x="4325062" y="445972"/>
                  <a:pt x="4324268" y="436521"/>
                  <a:pt x="4324268" y="426004"/>
                </a:cubicBezTo>
                <a:cubicBezTo>
                  <a:pt x="4324268" y="416975"/>
                  <a:pt x="4325087" y="408418"/>
                  <a:pt x="4326724" y="400331"/>
                </a:cubicBezTo>
                <a:cubicBezTo>
                  <a:pt x="4328361" y="392245"/>
                  <a:pt x="4331164" y="385176"/>
                  <a:pt x="4335132" y="379123"/>
                </a:cubicBezTo>
                <a:cubicBezTo>
                  <a:pt x="4339101" y="373071"/>
                  <a:pt x="4344310" y="368234"/>
                  <a:pt x="4350759" y="364613"/>
                </a:cubicBezTo>
                <a:cubicBezTo>
                  <a:pt x="4357209" y="360991"/>
                  <a:pt x="4365245" y="359180"/>
                  <a:pt x="4374870" y="359180"/>
                </a:cubicBezTo>
                <a:close/>
                <a:moveTo>
                  <a:pt x="6218404" y="330457"/>
                </a:moveTo>
                <a:cubicBezTo>
                  <a:pt x="6215129" y="330457"/>
                  <a:pt x="6212376" y="331424"/>
                  <a:pt x="6210144" y="333359"/>
                </a:cubicBezTo>
                <a:cubicBezTo>
                  <a:pt x="6207911" y="335293"/>
                  <a:pt x="6206795" y="338444"/>
                  <a:pt x="6206795" y="342809"/>
                </a:cubicBezTo>
                <a:lnTo>
                  <a:pt x="6206795" y="510687"/>
                </a:lnTo>
                <a:cubicBezTo>
                  <a:pt x="6206795" y="515053"/>
                  <a:pt x="6207911" y="518203"/>
                  <a:pt x="6210144" y="520138"/>
                </a:cubicBezTo>
                <a:cubicBezTo>
                  <a:pt x="6212376" y="522073"/>
                  <a:pt x="6215129" y="523040"/>
                  <a:pt x="6218404" y="523040"/>
                </a:cubicBezTo>
                <a:lnTo>
                  <a:pt x="6315142" y="523040"/>
                </a:lnTo>
                <a:cubicBezTo>
                  <a:pt x="6316035" y="523040"/>
                  <a:pt x="6316853" y="522767"/>
                  <a:pt x="6317597" y="522222"/>
                </a:cubicBezTo>
                <a:cubicBezTo>
                  <a:pt x="6318342" y="521676"/>
                  <a:pt x="6318962" y="520808"/>
                  <a:pt x="6319458" y="519617"/>
                </a:cubicBezTo>
                <a:cubicBezTo>
                  <a:pt x="6319954" y="518426"/>
                  <a:pt x="6320326" y="516864"/>
                  <a:pt x="6320574" y="514929"/>
                </a:cubicBezTo>
                <a:cubicBezTo>
                  <a:pt x="6320822" y="512994"/>
                  <a:pt x="6320946" y="510588"/>
                  <a:pt x="6320946" y="507711"/>
                </a:cubicBezTo>
                <a:cubicBezTo>
                  <a:pt x="6320946" y="504834"/>
                  <a:pt x="6320822" y="502427"/>
                  <a:pt x="6320574" y="500493"/>
                </a:cubicBezTo>
                <a:cubicBezTo>
                  <a:pt x="6320326" y="498558"/>
                  <a:pt x="6319954" y="496995"/>
                  <a:pt x="6319458" y="495805"/>
                </a:cubicBezTo>
                <a:cubicBezTo>
                  <a:pt x="6318962" y="494614"/>
                  <a:pt x="6318342" y="493746"/>
                  <a:pt x="6317597" y="493200"/>
                </a:cubicBezTo>
                <a:cubicBezTo>
                  <a:pt x="6316853" y="492654"/>
                  <a:pt x="6316035" y="492382"/>
                  <a:pt x="6315142" y="492382"/>
                </a:cubicBezTo>
                <a:lnTo>
                  <a:pt x="6245788" y="492382"/>
                </a:lnTo>
                <a:lnTo>
                  <a:pt x="6245788" y="438059"/>
                </a:lnTo>
                <a:lnTo>
                  <a:pt x="6303980" y="438059"/>
                </a:lnTo>
                <a:cubicBezTo>
                  <a:pt x="6304873" y="438059"/>
                  <a:pt x="6305691" y="437811"/>
                  <a:pt x="6306435" y="437315"/>
                </a:cubicBezTo>
                <a:cubicBezTo>
                  <a:pt x="6307180" y="436819"/>
                  <a:pt x="6307800" y="436000"/>
                  <a:pt x="6308296" y="434859"/>
                </a:cubicBezTo>
                <a:cubicBezTo>
                  <a:pt x="6308792" y="433718"/>
                  <a:pt x="6309164" y="432205"/>
                  <a:pt x="6309412" y="430320"/>
                </a:cubicBezTo>
                <a:cubicBezTo>
                  <a:pt x="6309660" y="428435"/>
                  <a:pt x="6309784" y="426054"/>
                  <a:pt x="6309784" y="423176"/>
                </a:cubicBezTo>
                <a:cubicBezTo>
                  <a:pt x="6309784" y="420398"/>
                  <a:pt x="6309660" y="418042"/>
                  <a:pt x="6309412" y="416107"/>
                </a:cubicBezTo>
                <a:cubicBezTo>
                  <a:pt x="6309164" y="414172"/>
                  <a:pt x="6308792" y="412634"/>
                  <a:pt x="6308296" y="411493"/>
                </a:cubicBezTo>
                <a:cubicBezTo>
                  <a:pt x="6307800" y="410352"/>
                  <a:pt x="6307180" y="409509"/>
                  <a:pt x="6306435" y="408963"/>
                </a:cubicBezTo>
                <a:cubicBezTo>
                  <a:pt x="6305691" y="408418"/>
                  <a:pt x="6304873" y="408145"/>
                  <a:pt x="6303980" y="408145"/>
                </a:cubicBezTo>
                <a:lnTo>
                  <a:pt x="6245788" y="408145"/>
                </a:lnTo>
                <a:lnTo>
                  <a:pt x="6245788" y="361115"/>
                </a:lnTo>
                <a:lnTo>
                  <a:pt x="6314547" y="361115"/>
                </a:lnTo>
                <a:cubicBezTo>
                  <a:pt x="6315439" y="361115"/>
                  <a:pt x="6316233" y="360842"/>
                  <a:pt x="6316928" y="360297"/>
                </a:cubicBezTo>
                <a:cubicBezTo>
                  <a:pt x="6317622" y="359751"/>
                  <a:pt x="6318218" y="358883"/>
                  <a:pt x="6318714" y="357692"/>
                </a:cubicBezTo>
                <a:cubicBezTo>
                  <a:pt x="6319210" y="356501"/>
                  <a:pt x="6319582" y="354939"/>
                  <a:pt x="6319830" y="353004"/>
                </a:cubicBezTo>
                <a:cubicBezTo>
                  <a:pt x="6320078" y="351069"/>
                  <a:pt x="6320202" y="348713"/>
                  <a:pt x="6320202" y="345935"/>
                </a:cubicBezTo>
                <a:cubicBezTo>
                  <a:pt x="6320202" y="342958"/>
                  <a:pt x="6320078" y="340502"/>
                  <a:pt x="6319830" y="338568"/>
                </a:cubicBezTo>
                <a:cubicBezTo>
                  <a:pt x="6319582" y="336633"/>
                  <a:pt x="6319210" y="335045"/>
                  <a:pt x="6318714" y="333805"/>
                </a:cubicBezTo>
                <a:cubicBezTo>
                  <a:pt x="6318218" y="332565"/>
                  <a:pt x="6317622" y="331697"/>
                  <a:pt x="6316928" y="331201"/>
                </a:cubicBezTo>
                <a:cubicBezTo>
                  <a:pt x="6316233" y="330705"/>
                  <a:pt x="6315439" y="330457"/>
                  <a:pt x="6314547" y="330457"/>
                </a:cubicBezTo>
                <a:close/>
                <a:moveTo>
                  <a:pt x="5618329" y="330457"/>
                </a:moveTo>
                <a:cubicBezTo>
                  <a:pt x="5615054" y="330457"/>
                  <a:pt x="5612301" y="331424"/>
                  <a:pt x="5610069" y="333359"/>
                </a:cubicBezTo>
                <a:cubicBezTo>
                  <a:pt x="5607836" y="335293"/>
                  <a:pt x="5606720" y="338444"/>
                  <a:pt x="5606720" y="342809"/>
                </a:cubicBezTo>
                <a:lnTo>
                  <a:pt x="5606720" y="517682"/>
                </a:lnTo>
                <a:cubicBezTo>
                  <a:pt x="5606720" y="518675"/>
                  <a:pt x="5607018" y="519567"/>
                  <a:pt x="5607613" y="520361"/>
                </a:cubicBezTo>
                <a:cubicBezTo>
                  <a:pt x="5608208" y="521155"/>
                  <a:pt x="5609250" y="521800"/>
                  <a:pt x="5610738" y="522296"/>
                </a:cubicBezTo>
                <a:cubicBezTo>
                  <a:pt x="5612227" y="522792"/>
                  <a:pt x="5614236" y="523189"/>
                  <a:pt x="5616766" y="523487"/>
                </a:cubicBezTo>
                <a:cubicBezTo>
                  <a:pt x="5619296" y="523784"/>
                  <a:pt x="5622446" y="523933"/>
                  <a:pt x="5626216" y="523933"/>
                </a:cubicBezTo>
                <a:cubicBezTo>
                  <a:pt x="5630086" y="523933"/>
                  <a:pt x="5633261" y="523784"/>
                  <a:pt x="5635741" y="523487"/>
                </a:cubicBezTo>
                <a:cubicBezTo>
                  <a:pt x="5638222" y="523189"/>
                  <a:pt x="5640206" y="522792"/>
                  <a:pt x="5641695" y="522296"/>
                </a:cubicBezTo>
                <a:cubicBezTo>
                  <a:pt x="5643183" y="521800"/>
                  <a:pt x="5644249" y="521155"/>
                  <a:pt x="5644894" y="520361"/>
                </a:cubicBezTo>
                <a:cubicBezTo>
                  <a:pt x="5645539" y="519567"/>
                  <a:pt x="5645862" y="518675"/>
                  <a:pt x="5645862" y="517682"/>
                </a:cubicBezTo>
                <a:lnTo>
                  <a:pt x="5645862" y="444310"/>
                </a:lnTo>
                <a:lnTo>
                  <a:pt x="5658066" y="444310"/>
                </a:lnTo>
                <a:cubicBezTo>
                  <a:pt x="5662233" y="444310"/>
                  <a:pt x="5665904" y="444955"/>
                  <a:pt x="5669079" y="446245"/>
                </a:cubicBezTo>
                <a:cubicBezTo>
                  <a:pt x="5672254" y="447535"/>
                  <a:pt x="5675057" y="449445"/>
                  <a:pt x="5677488" y="451975"/>
                </a:cubicBezTo>
                <a:cubicBezTo>
                  <a:pt x="5679919" y="454505"/>
                  <a:pt x="5682126" y="457655"/>
                  <a:pt x="5684111" y="461425"/>
                </a:cubicBezTo>
                <a:cubicBezTo>
                  <a:pt x="5686095" y="465196"/>
                  <a:pt x="5688129" y="469512"/>
                  <a:pt x="5690213" y="474373"/>
                </a:cubicBezTo>
                <a:lnTo>
                  <a:pt x="5707477" y="517385"/>
                </a:lnTo>
                <a:cubicBezTo>
                  <a:pt x="5707874" y="518575"/>
                  <a:pt x="5708370" y="519592"/>
                  <a:pt x="5708965" y="520436"/>
                </a:cubicBezTo>
                <a:cubicBezTo>
                  <a:pt x="5709560" y="521279"/>
                  <a:pt x="5710577" y="521974"/>
                  <a:pt x="5712016" y="522519"/>
                </a:cubicBezTo>
                <a:cubicBezTo>
                  <a:pt x="5713454" y="523065"/>
                  <a:pt x="5715414" y="523437"/>
                  <a:pt x="5717895" y="523635"/>
                </a:cubicBezTo>
                <a:cubicBezTo>
                  <a:pt x="5720375" y="523834"/>
                  <a:pt x="5723699" y="523933"/>
                  <a:pt x="5727866" y="523933"/>
                </a:cubicBezTo>
                <a:cubicBezTo>
                  <a:pt x="5732827" y="523933"/>
                  <a:pt x="5736746" y="523834"/>
                  <a:pt x="5739624" y="523635"/>
                </a:cubicBezTo>
                <a:cubicBezTo>
                  <a:pt x="5742501" y="523437"/>
                  <a:pt x="5744684" y="523090"/>
                  <a:pt x="5746172" y="522594"/>
                </a:cubicBezTo>
                <a:cubicBezTo>
                  <a:pt x="5747660" y="522098"/>
                  <a:pt x="5748603" y="521477"/>
                  <a:pt x="5749000" y="520733"/>
                </a:cubicBezTo>
                <a:cubicBezTo>
                  <a:pt x="5749397" y="519989"/>
                  <a:pt x="5749595" y="519071"/>
                  <a:pt x="5749595" y="517980"/>
                </a:cubicBezTo>
                <a:cubicBezTo>
                  <a:pt x="5749595" y="516988"/>
                  <a:pt x="5749347" y="515624"/>
                  <a:pt x="5748851" y="513887"/>
                </a:cubicBezTo>
                <a:cubicBezTo>
                  <a:pt x="5748355" y="512151"/>
                  <a:pt x="5747363" y="509398"/>
                  <a:pt x="5745874" y="505627"/>
                </a:cubicBezTo>
                <a:lnTo>
                  <a:pt x="5729652" y="467676"/>
                </a:lnTo>
                <a:cubicBezTo>
                  <a:pt x="5727767" y="463112"/>
                  <a:pt x="5725832" y="459019"/>
                  <a:pt x="5723848" y="455398"/>
                </a:cubicBezTo>
                <a:cubicBezTo>
                  <a:pt x="5721863" y="451776"/>
                  <a:pt x="5719755" y="448552"/>
                  <a:pt x="5717523" y="445724"/>
                </a:cubicBezTo>
                <a:cubicBezTo>
                  <a:pt x="5715290" y="442896"/>
                  <a:pt x="5712909" y="440490"/>
                  <a:pt x="5710379" y="438506"/>
                </a:cubicBezTo>
                <a:cubicBezTo>
                  <a:pt x="5707849" y="436521"/>
                  <a:pt x="5705145" y="434835"/>
                  <a:pt x="5702268" y="433446"/>
                </a:cubicBezTo>
                <a:cubicBezTo>
                  <a:pt x="5708221" y="431560"/>
                  <a:pt x="5713529" y="429080"/>
                  <a:pt x="5718192" y="426004"/>
                </a:cubicBezTo>
                <a:cubicBezTo>
                  <a:pt x="5722856" y="422928"/>
                  <a:pt x="5726775" y="419307"/>
                  <a:pt x="5729950" y="415140"/>
                </a:cubicBezTo>
                <a:cubicBezTo>
                  <a:pt x="5733125" y="410973"/>
                  <a:pt x="5735531" y="406235"/>
                  <a:pt x="5737168" y="400927"/>
                </a:cubicBezTo>
                <a:cubicBezTo>
                  <a:pt x="5738805" y="395618"/>
                  <a:pt x="5739624" y="389740"/>
                  <a:pt x="5739624" y="383291"/>
                </a:cubicBezTo>
                <a:cubicBezTo>
                  <a:pt x="5739624" y="375651"/>
                  <a:pt x="5738482" y="368879"/>
                  <a:pt x="5736200" y="362975"/>
                </a:cubicBezTo>
                <a:cubicBezTo>
                  <a:pt x="5733918" y="357072"/>
                  <a:pt x="5730619" y="351962"/>
                  <a:pt x="5726303" y="347646"/>
                </a:cubicBezTo>
                <a:cubicBezTo>
                  <a:pt x="5721987" y="343330"/>
                  <a:pt x="5716729" y="339833"/>
                  <a:pt x="5710528" y="337154"/>
                </a:cubicBezTo>
                <a:cubicBezTo>
                  <a:pt x="5704326" y="334475"/>
                  <a:pt x="5697356" y="332590"/>
                  <a:pt x="5689617" y="331498"/>
                </a:cubicBezTo>
                <a:cubicBezTo>
                  <a:pt x="5686938" y="331201"/>
                  <a:pt x="5683962" y="330953"/>
                  <a:pt x="5680688" y="330754"/>
                </a:cubicBezTo>
                <a:cubicBezTo>
                  <a:pt x="5677413" y="330556"/>
                  <a:pt x="5673246" y="330457"/>
                  <a:pt x="5668186" y="330457"/>
                </a:cubicBezTo>
                <a:close/>
                <a:moveTo>
                  <a:pt x="5465929" y="330457"/>
                </a:moveTo>
                <a:cubicBezTo>
                  <a:pt x="5462654" y="330457"/>
                  <a:pt x="5459901" y="331424"/>
                  <a:pt x="5457669" y="333359"/>
                </a:cubicBezTo>
                <a:cubicBezTo>
                  <a:pt x="5455436" y="335293"/>
                  <a:pt x="5454320" y="338444"/>
                  <a:pt x="5454320" y="342809"/>
                </a:cubicBezTo>
                <a:lnTo>
                  <a:pt x="5454320" y="510687"/>
                </a:lnTo>
                <a:cubicBezTo>
                  <a:pt x="5454320" y="515053"/>
                  <a:pt x="5455436" y="518203"/>
                  <a:pt x="5457669" y="520138"/>
                </a:cubicBezTo>
                <a:cubicBezTo>
                  <a:pt x="5459901" y="522073"/>
                  <a:pt x="5462654" y="523040"/>
                  <a:pt x="5465929" y="523040"/>
                </a:cubicBezTo>
                <a:lnTo>
                  <a:pt x="5562667" y="523040"/>
                </a:lnTo>
                <a:cubicBezTo>
                  <a:pt x="5563560" y="523040"/>
                  <a:pt x="5564378" y="522767"/>
                  <a:pt x="5565123" y="522222"/>
                </a:cubicBezTo>
                <a:cubicBezTo>
                  <a:pt x="5565867" y="521676"/>
                  <a:pt x="5566487" y="520808"/>
                  <a:pt x="5566983" y="519617"/>
                </a:cubicBezTo>
                <a:cubicBezTo>
                  <a:pt x="5567479" y="518426"/>
                  <a:pt x="5567851" y="516864"/>
                  <a:pt x="5568099" y="514929"/>
                </a:cubicBezTo>
                <a:cubicBezTo>
                  <a:pt x="5568347" y="512994"/>
                  <a:pt x="5568471" y="510588"/>
                  <a:pt x="5568471" y="507711"/>
                </a:cubicBezTo>
                <a:cubicBezTo>
                  <a:pt x="5568471" y="504834"/>
                  <a:pt x="5568347" y="502427"/>
                  <a:pt x="5568099" y="500493"/>
                </a:cubicBezTo>
                <a:cubicBezTo>
                  <a:pt x="5567851" y="498558"/>
                  <a:pt x="5567479" y="496995"/>
                  <a:pt x="5566983" y="495805"/>
                </a:cubicBezTo>
                <a:cubicBezTo>
                  <a:pt x="5566487" y="494614"/>
                  <a:pt x="5565867" y="493746"/>
                  <a:pt x="5565123" y="493200"/>
                </a:cubicBezTo>
                <a:cubicBezTo>
                  <a:pt x="5564378" y="492654"/>
                  <a:pt x="5563560" y="492382"/>
                  <a:pt x="5562667" y="492382"/>
                </a:cubicBezTo>
                <a:lnTo>
                  <a:pt x="5493313" y="492382"/>
                </a:lnTo>
                <a:lnTo>
                  <a:pt x="5493313" y="438059"/>
                </a:lnTo>
                <a:lnTo>
                  <a:pt x="5551505" y="438059"/>
                </a:lnTo>
                <a:cubicBezTo>
                  <a:pt x="5552398" y="438059"/>
                  <a:pt x="5553216" y="437811"/>
                  <a:pt x="5553960" y="437315"/>
                </a:cubicBezTo>
                <a:cubicBezTo>
                  <a:pt x="5554705" y="436819"/>
                  <a:pt x="5555325" y="436000"/>
                  <a:pt x="5555821" y="434859"/>
                </a:cubicBezTo>
                <a:cubicBezTo>
                  <a:pt x="5556317" y="433718"/>
                  <a:pt x="5556689" y="432205"/>
                  <a:pt x="5556937" y="430320"/>
                </a:cubicBezTo>
                <a:cubicBezTo>
                  <a:pt x="5557185" y="428435"/>
                  <a:pt x="5557309" y="426054"/>
                  <a:pt x="5557309" y="423176"/>
                </a:cubicBezTo>
                <a:cubicBezTo>
                  <a:pt x="5557309" y="420398"/>
                  <a:pt x="5557185" y="418042"/>
                  <a:pt x="5556937" y="416107"/>
                </a:cubicBezTo>
                <a:cubicBezTo>
                  <a:pt x="5556689" y="414172"/>
                  <a:pt x="5556317" y="412634"/>
                  <a:pt x="5555821" y="411493"/>
                </a:cubicBezTo>
                <a:cubicBezTo>
                  <a:pt x="5555325" y="410352"/>
                  <a:pt x="5554705" y="409509"/>
                  <a:pt x="5553960" y="408963"/>
                </a:cubicBezTo>
                <a:cubicBezTo>
                  <a:pt x="5553216" y="408418"/>
                  <a:pt x="5552398" y="408145"/>
                  <a:pt x="5551505" y="408145"/>
                </a:cubicBezTo>
                <a:lnTo>
                  <a:pt x="5493313" y="408145"/>
                </a:lnTo>
                <a:lnTo>
                  <a:pt x="5493313" y="361115"/>
                </a:lnTo>
                <a:lnTo>
                  <a:pt x="5562072" y="361115"/>
                </a:lnTo>
                <a:cubicBezTo>
                  <a:pt x="5562965" y="361115"/>
                  <a:pt x="5563758" y="360842"/>
                  <a:pt x="5564453" y="360297"/>
                </a:cubicBezTo>
                <a:cubicBezTo>
                  <a:pt x="5565147" y="359751"/>
                  <a:pt x="5565743" y="358883"/>
                  <a:pt x="5566239" y="357692"/>
                </a:cubicBezTo>
                <a:cubicBezTo>
                  <a:pt x="5566735" y="356501"/>
                  <a:pt x="5567107" y="354939"/>
                  <a:pt x="5567355" y="353004"/>
                </a:cubicBezTo>
                <a:cubicBezTo>
                  <a:pt x="5567603" y="351069"/>
                  <a:pt x="5567727" y="348713"/>
                  <a:pt x="5567727" y="345935"/>
                </a:cubicBezTo>
                <a:cubicBezTo>
                  <a:pt x="5567727" y="342958"/>
                  <a:pt x="5567603" y="340502"/>
                  <a:pt x="5567355" y="338568"/>
                </a:cubicBezTo>
                <a:cubicBezTo>
                  <a:pt x="5567107" y="336633"/>
                  <a:pt x="5566735" y="335045"/>
                  <a:pt x="5566239" y="333805"/>
                </a:cubicBezTo>
                <a:cubicBezTo>
                  <a:pt x="5565743" y="332565"/>
                  <a:pt x="5565147" y="331697"/>
                  <a:pt x="5564453" y="331201"/>
                </a:cubicBezTo>
                <a:cubicBezTo>
                  <a:pt x="5563758" y="330705"/>
                  <a:pt x="5562965" y="330457"/>
                  <a:pt x="5562072" y="330457"/>
                </a:cubicBezTo>
                <a:close/>
                <a:moveTo>
                  <a:pt x="5046829" y="330457"/>
                </a:moveTo>
                <a:cubicBezTo>
                  <a:pt x="5043554" y="330457"/>
                  <a:pt x="5040801" y="331424"/>
                  <a:pt x="5038569" y="333359"/>
                </a:cubicBezTo>
                <a:cubicBezTo>
                  <a:pt x="5036336" y="335293"/>
                  <a:pt x="5035220" y="338444"/>
                  <a:pt x="5035220" y="342809"/>
                </a:cubicBezTo>
                <a:lnTo>
                  <a:pt x="5035220" y="510687"/>
                </a:lnTo>
                <a:cubicBezTo>
                  <a:pt x="5035220" y="515053"/>
                  <a:pt x="5036336" y="518203"/>
                  <a:pt x="5038569" y="520138"/>
                </a:cubicBezTo>
                <a:cubicBezTo>
                  <a:pt x="5040801" y="522073"/>
                  <a:pt x="5043554" y="523040"/>
                  <a:pt x="5046829" y="523040"/>
                </a:cubicBezTo>
                <a:lnTo>
                  <a:pt x="5143567" y="523040"/>
                </a:lnTo>
                <a:cubicBezTo>
                  <a:pt x="5144460" y="523040"/>
                  <a:pt x="5145278" y="522767"/>
                  <a:pt x="5146023" y="522222"/>
                </a:cubicBezTo>
                <a:cubicBezTo>
                  <a:pt x="5146767" y="521676"/>
                  <a:pt x="5147387" y="520808"/>
                  <a:pt x="5147883" y="519617"/>
                </a:cubicBezTo>
                <a:cubicBezTo>
                  <a:pt x="5148379" y="518426"/>
                  <a:pt x="5148751" y="516864"/>
                  <a:pt x="5148999" y="514929"/>
                </a:cubicBezTo>
                <a:cubicBezTo>
                  <a:pt x="5149247" y="512994"/>
                  <a:pt x="5149371" y="510588"/>
                  <a:pt x="5149371" y="507711"/>
                </a:cubicBezTo>
                <a:cubicBezTo>
                  <a:pt x="5149371" y="504834"/>
                  <a:pt x="5149247" y="502427"/>
                  <a:pt x="5148999" y="500493"/>
                </a:cubicBezTo>
                <a:cubicBezTo>
                  <a:pt x="5148751" y="498558"/>
                  <a:pt x="5148379" y="496995"/>
                  <a:pt x="5147883" y="495805"/>
                </a:cubicBezTo>
                <a:cubicBezTo>
                  <a:pt x="5147387" y="494614"/>
                  <a:pt x="5146767" y="493746"/>
                  <a:pt x="5146023" y="493200"/>
                </a:cubicBezTo>
                <a:cubicBezTo>
                  <a:pt x="5145278" y="492654"/>
                  <a:pt x="5144460" y="492382"/>
                  <a:pt x="5143567" y="492382"/>
                </a:cubicBezTo>
                <a:lnTo>
                  <a:pt x="5074213" y="492382"/>
                </a:lnTo>
                <a:lnTo>
                  <a:pt x="5074213" y="438059"/>
                </a:lnTo>
                <a:lnTo>
                  <a:pt x="5132405" y="438059"/>
                </a:lnTo>
                <a:cubicBezTo>
                  <a:pt x="5133298" y="438059"/>
                  <a:pt x="5134116" y="437811"/>
                  <a:pt x="5134860" y="437315"/>
                </a:cubicBezTo>
                <a:cubicBezTo>
                  <a:pt x="5135605" y="436819"/>
                  <a:pt x="5136225" y="436000"/>
                  <a:pt x="5136721" y="434859"/>
                </a:cubicBezTo>
                <a:cubicBezTo>
                  <a:pt x="5137217" y="433718"/>
                  <a:pt x="5137589" y="432205"/>
                  <a:pt x="5137837" y="430320"/>
                </a:cubicBezTo>
                <a:cubicBezTo>
                  <a:pt x="5138085" y="428435"/>
                  <a:pt x="5138209" y="426054"/>
                  <a:pt x="5138209" y="423176"/>
                </a:cubicBezTo>
                <a:cubicBezTo>
                  <a:pt x="5138209" y="420398"/>
                  <a:pt x="5138085" y="418042"/>
                  <a:pt x="5137837" y="416107"/>
                </a:cubicBezTo>
                <a:cubicBezTo>
                  <a:pt x="5137589" y="414172"/>
                  <a:pt x="5137217" y="412634"/>
                  <a:pt x="5136721" y="411493"/>
                </a:cubicBezTo>
                <a:cubicBezTo>
                  <a:pt x="5136225" y="410352"/>
                  <a:pt x="5135605" y="409509"/>
                  <a:pt x="5134860" y="408963"/>
                </a:cubicBezTo>
                <a:cubicBezTo>
                  <a:pt x="5134116" y="408418"/>
                  <a:pt x="5133298" y="408145"/>
                  <a:pt x="5132405" y="408145"/>
                </a:cubicBezTo>
                <a:lnTo>
                  <a:pt x="5074213" y="408145"/>
                </a:lnTo>
                <a:lnTo>
                  <a:pt x="5074213" y="361115"/>
                </a:lnTo>
                <a:lnTo>
                  <a:pt x="5142972" y="361115"/>
                </a:lnTo>
                <a:cubicBezTo>
                  <a:pt x="5143865" y="361115"/>
                  <a:pt x="5144658" y="360842"/>
                  <a:pt x="5145353" y="360297"/>
                </a:cubicBezTo>
                <a:cubicBezTo>
                  <a:pt x="5146047" y="359751"/>
                  <a:pt x="5146643" y="358883"/>
                  <a:pt x="5147139" y="357692"/>
                </a:cubicBezTo>
                <a:cubicBezTo>
                  <a:pt x="5147635" y="356501"/>
                  <a:pt x="5148007" y="354939"/>
                  <a:pt x="5148255" y="353004"/>
                </a:cubicBezTo>
                <a:cubicBezTo>
                  <a:pt x="5148503" y="351069"/>
                  <a:pt x="5148627" y="348713"/>
                  <a:pt x="5148627" y="345935"/>
                </a:cubicBezTo>
                <a:cubicBezTo>
                  <a:pt x="5148627" y="342958"/>
                  <a:pt x="5148503" y="340502"/>
                  <a:pt x="5148255" y="338568"/>
                </a:cubicBezTo>
                <a:cubicBezTo>
                  <a:pt x="5148007" y="336633"/>
                  <a:pt x="5147635" y="335045"/>
                  <a:pt x="5147139" y="333805"/>
                </a:cubicBezTo>
                <a:cubicBezTo>
                  <a:pt x="5146643" y="332565"/>
                  <a:pt x="5146047" y="331697"/>
                  <a:pt x="5145353" y="331201"/>
                </a:cubicBezTo>
                <a:cubicBezTo>
                  <a:pt x="5144658" y="330705"/>
                  <a:pt x="5143865" y="330457"/>
                  <a:pt x="5142972" y="330457"/>
                </a:cubicBezTo>
                <a:close/>
                <a:moveTo>
                  <a:pt x="5978790" y="329564"/>
                </a:moveTo>
                <a:cubicBezTo>
                  <a:pt x="5975020" y="329564"/>
                  <a:pt x="5971894" y="329712"/>
                  <a:pt x="5969414" y="330010"/>
                </a:cubicBezTo>
                <a:cubicBezTo>
                  <a:pt x="5966934" y="330308"/>
                  <a:pt x="5964924" y="330705"/>
                  <a:pt x="5963387" y="331201"/>
                </a:cubicBezTo>
                <a:cubicBezTo>
                  <a:pt x="5961849" y="331697"/>
                  <a:pt x="5960757" y="332342"/>
                  <a:pt x="5960112" y="333135"/>
                </a:cubicBezTo>
                <a:cubicBezTo>
                  <a:pt x="5959467" y="333929"/>
                  <a:pt x="5959145" y="334822"/>
                  <a:pt x="5959145" y="335814"/>
                </a:cubicBezTo>
                <a:lnTo>
                  <a:pt x="5959145" y="517682"/>
                </a:lnTo>
                <a:cubicBezTo>
                  <a:pt x="5959145" y="518675"/>
                  <a:pt x="5959467" y="519567"/>
                  <a:pt x="5960112" y="520361"/>
                </a:cubicBezTo>
                <a:cubicBezTo>
                  <a:pt x="5960757" y="521155"/>
                  <a:pt x="5961824" y="521800"/>
                  <a:pt x="5963312" y="522296"/>
                </a:cubicBezTo>
                <a:cubicBezTo>
                  <a:pt x="5964800" y="522792"/>
                  <a:pt x="5966810" y="523189"/>
                  <a:pt x="5969340" y="523487"/>
                </a:cubicBezTo>
                <a:cubicBezTo>
                  <a:pt x="5971870" y="523784"/>
                  <a:pt x="5975020" y="523933"/>
                  <a:pt x="5978790" y="523933"/>
                </a:cubicBezTo>
                <a:cubicBezTo>
                  <a:pt x="5982660" y="523933"/>
                  <a:pt x="5985835" y="523784"/>
                  <a:pt x="5988315" y="523487"/>
                </a:cubicBezTo>
                <a:cubicBezTo>
                  <a:pt x="5990796" y="523189"/>
                  <a:pt x="5992780" y="522792"/>
                  <a:pt x="5994268" y="522296"/>
                </a:cubicBezTo>
                <a:cubicBezTo>
                  <a:pt x="5995757" y="521800"/>
                  <a:pt x="5996823" y="521155"/>
                  <a:pt x="5997468" y="520361"/>
                </a:cubicBezTo>
                <a:cubicBezTo>
                  <a:pt x="5998113" y="519567"/>
                  <a:pt x="5998436" y="518675"/>
                  <a:pt x="5998436" y="517682"/>
                </a:cubicBezTo>
                <a:lnTo>
                  <a:pt x="5998436" y="335814"/>
                </a:lnTo>
                <a:cubicBezTo>
                  <a:pt x="5998436" y="334822"/>
                  <a:pt x="5998113" y="333929"/>
                  <a:pt x="5997468" y="333135"/>
                </a:cubicBezTo>
                <a:cubicBezTo>
                  <a:pt x="5996823" y="332342"/>
                  <a:pt x="5995757" y="331697"/>
                  <a:pt x="5994268" y="331201"/>
                </a:cubicBezTo>
                <a:cubicBezTo>
                  <a:pt x="5992780" y="330705"/>
                  <a:pt x="5990796" y="330308"/>
                  <a:pt x="5988315" y="330010"/>
                </a:cubicBezTo>
                <a:cubicBezTo>
                  <a:pt x="5985835" y="329712"/>
                  <a:pt x="5982660" y="329564"/>
                  <a:pt x="5978790" y="329564"/>
                </a:cubicBezTo>
                <a:close/>
                <a:moveTo>
                  <a:pt x="5781147" y="329564"/>
                </a:moveTo>
                <a:cubicBezTo>
                  <a:pt x="5775789" y="329564"/>
                  <a:pt x="5771622" y="329688"/>
                  <a:pt x="5768645" y="329936"/>
                </a:cubicBezTo>
                <a:cubicBezTo>
                  <a:pt x="5765668" y="330184"/>
                  <a:pt x="5763560" y="330829"/>
                  <a:pt x="5762320" y="331870"/>
                </a:cubicBezTo>
                <a:cubicBezTo>
                  <a:pt x="5761079" y="332912"/>
                  <a:pt x="5760583" y="334475"/>
                  <a:pt x="5760831" y="336558"/>
                </a:cubicBezTo>
                <a:cubicBezTo>
                  <a:pt x="5761079" y="338642"/>
                  <a:pt x="5761799" y="341470"/>
                  <a:pt x="5762989" y="345042"/>
                </a:cubicBezTo>
                <a:lnTo>
                  <a:pt x="5820288" y="515748"/>
                </a:lnTo>
                <a:cubicBezTo>
                  <a:pt x="5820685" y="517037"/>
                  <a:pt x="5821107" y="518104"/>
                  <a:pt x="5821553" y="518947"/>
                </a:cubicBezTo>
                <a:cubicBezTo>
                  <a:pt x="5822000" y="519791"/>
                  <a:pt x="5822645" y="520510"/>
                  <a:pt x="5823488" y="521105"/>
                </a:cubicBezTo>
                <a:cubicBezTo>
                  <a:pt x="5824331" y="521701"/>
                  <a:pt x="5825373" y="522197"/>
                  <a:pt x="5826614" y="522594"/>
                </a:cubicBezTo>
                <a:cubicBezTo>
                  <a:pt x="5827854" y="522991"/>
                  <a:pt x="5829466" y="523288"/>
                  <a:pt x="5831450" y="523487"/>
                </a:cubicBezTo>
                <a:cubicBezTo>
                  <a:pt x="5833435" y="523685"/>
                  <a:pt x="5835841" y="523809"/>
                  <a:pt x="5838669" y="523859"/>
                </a:cubicBezTo>
                <a:cubicBezTo>
                  <a:pt x="5841496" y="523908"/>
                  <a:pt x="5844895" y="523933"/>
                  <a:pt x="5848863" y="523933"/>
                </a:cubicBezTo>
                <a:cubicBezTo>
                  <a:pt x="5853824" y="523933"/>
                  <a:pt x="5857843" y="523859"/>
                  <a:pt x="5860918" y="523710"/>
                </a:cubicBezTo>
                <a:cubicBezTo>
                  <a:pt x="5863994" y="523561"/>
                  <a:pt x="5866425" y="523214"/>
                  <a:pt x="5868211" y="522668"/>
                </a:cubicBezTo>
                <a:cubicBezTo>
                  <a:pt x="5869997" y="522122"/>
                  <a:pt x="5871287" y="521329"/>
                  <a:pt x="5872080" y="520287"/>
                </a:cubicBezTo>
                <a:cubicBezTo>
                  <a:pt x="5872874" y="519245"/>
                  <a:pt x="5873519" y="517881"/>
                  <a:pt x="5874015" y="516194"/>
                </a:cubicBezTo>
                <a:lnTo>
                  <a:pt x="5931463" y="345339"/>
                </a:lnTo>
                <a:cubicBezTo>
                  <a:pt x="5932654" y="341867"/>
                  <a:pt x="5933422" y="339089"/>
                  <a:pt x="5933770" y="337005"/>
                </a:cubicBezTo>
                <a:cubicBezTo>
                  <a:pt x="5934117" y="334921"/>
                  <a:pt x="5933819" y="333309"/>
                  <a:pt x="5932877" y="332168"/>
                </a:cubicBezTo>
                <a:cubicBezTo>
                  <a:pt x="5931934" y="331027"/>
                  <a:pt x="5930198" y="330308"/>
                  <a:pt x="5927668" y="330010"/>
                </a:cubicBezTo>
                <a:cubicBezTo>
                  <a:pt x="5925138" y="329712"/>
                  <a:pt x="5921591" y="329564"/>
                  <a:pt x="5917027" y="329564"/>
                </a:cubicBezTo>
                <a:cubicBezTo>
                  <a:pt x="5912363" y="329564"/>
                  <a:pt x="5908692" y="329663"/>
                  <a:pt x="5906013" y="329861"/>
                </a:cubicBezTo>
                <a:cubicBezTo>
                  <a:pt x="5903334" y="330060"/>
                  <a:pt x="5901276" y="330457"/>
                  <a:pt x="5899837" y="331052"/>
                </a:cubicBezTo>
                <a:cubicBezTo>
                  <a:pt x="5898398" y="331647"/>
                  <a:pt x="5897381" y="332466"/>
                  <a:pt x="5896786" y="333508"/>
                </a:cubicBezTo>
                <a:cubicBezTo>
                  <a:pt x="5896191" y="334549"/>
                  <a:pt x="5895694" y="335914"/>
                  <a:pt x="5895298" y="337600"/>
                </a:cubicBezTo>
                <a:lnTo>
                  <a:pt x="5849310" y="485387"/>
                </a:lnTo>
                <a:lnTo>
                  <a:pt x="5849161" y="485387"/>
                </a:lnTo>
                <a:lnTo>
                  <a:pt x="5802280" y="336856"/>
                </a:lnTo>
                <a:cubicBezTo>
                  <a:pt x="5801784" y="335368"/>
                  <a:pt x="5801263" y="334128"/>
                  <a:pt x="5800717" y="333135"/>
                </a:cubicBezTo>
                <a:cubicBezTo>
                  <a:pt x="5800172" y="332143"/>
                  <a:pt x="5799204" y="331399"/>
                  <a:pt x="5797815" y="330903"/>
                </a:cubicBezTo>
                <a:cubicBezTo>
                  <a:pt x="5796426" y="330407"/>
                  <a:pt x="5794442" y="330060"/>
                  <a:pt x="5791862" y="329861"/>
                </a:cubicBezTo>
                <a:cubicBezTo>
                  <a:pt x="5789282" y="329663"/>
                  <a:pt x="5785710" y="329564"/>
                  <a:pt x="5781147" y="329564"/>
                </a:cubicBezTo>
                <a:close/>
                <a:moveTo>
                  <a:pt x="4921515" y="329564"/>
                </a:moveTo>
                <a:cubicBezTo>
                  <a:pt x="4917745" y="329564"/>
                  <a:pt x="4914595" y="329712"/>
                  <a:pt x="4912065" y="330010"/>
                </a:cubicBezTo>
                <a:cubicBezTo>
                  <a:pt x="4909535" y="330308"/>
                  <a:pt x="4907525" y="330705"/>
                  <a:pt x="4906037" y="331201"/>
                </a:cubicBezTo>
                <a:cubicBezTo>
                  <a:pt x="4904549" y="331697"/>
                  <a:pt x="4903482" y="332342"/>
                  <a:pt x="4902837" y="333135"/>
                </a:cubicBezTo>
                <a:cubicBezTo>
                  <a:pt x="4902192" y="333929"/>
                  <a:pt x="4901870" y="334822"/>
                  <a:pt x="4901870" y="335814"/>
                </a:cubicBezTo>
                <a:lnTo>
                  <a:pt x="4901870" y="510687"/>
                </a:lnTo>
                <a:cubicBezTo>
                  <a:pt x="4901870" y="515053"/>
                  <a:pt x="4902986" y="518203"/>
                  <a:pt x="4905219" y="520138"/>
                </a:cubicBezTo>
                <a:cubicBezTo>
                  <a:pt x="4907451" y="522073"/>
                  <a:pt x="4910204" y="523040"/>
                  <a:pt x="4913479" y="523040"/>
                </a:cubicBezTo>
                <a:lnTo>
                  <a:pt x="5001734" y="523040"/>
                </a:lnTo>
                <a:cubicBezTo>
                  <a:pt x="5002726" y="523040"/>
                  <a:pt x="5003594" y="522742"/>
                  <a:pt x="5004338" y="522147"/>
                </a:cubicBezTo>
                <a:cubicBezTo>
                  <a:pt x="5005082" y="521552"/>
                  <a:pt x="5005702" y="520584"/>
                  <a:pt x="5006199" y="519245"/>
                </a:cubicBezTo>
                <a:cubicBezTo>
                  <a:pt x="5006695" y="517906"/>
                  <a:pt x="5007067" y="516219"/>
                  <a:pt x="5007315" y="514185"/>
                </a:cubicBezTo>
                <a:cubicBezTo>
                  <a:pt x="5007563" y="512151"/>
                  <a:pt x="5007687" y="509646"/>
                  <a:pt x="5007687" y="506669"/>
                </a:cubicBezTo>
                <a:cubicBezTo>
                  <a:pt x="5007687" y="503692"/>
                  <a:pt x="5007563" y="501187"/>
                  <a:pt x="5007315" y="499153"/>
                </a:cubicBezTo>
                <a:cubicBezTo>
                  <a:pt x="5007067" y="497119"/>
                  <a:pt x="5006695" y="495482"/>
                  <a:pt x="5006199" y="494242"/>
                </a:cubicBezTo>
                <a:cubicBezTo>
                  <a:pt x="5005702" y="493002"/>
                  <a:pt x="5005082" y="492109"/>
                  <a:pt x="5004338" y="491563"/>
                </a:cubicBezTo>
                <a:cubicBezTo>
                  <a:pt x="5003594" y="491017"/>
                  <a:pt x="5002726" y="490744"/>
                  <a:pt x="5001734" y="490744"/>
                </a:cubicBezTo>
                <a:lnTo>
                  <a:pt x="4941161" y="490744"/>
                </a:lnTo>
                <a:lnTo>
                  <a:pt x="4941161" y="335814"/>
                </a:lnTo>
                <a:cubicBezTo>
                  <a:pt x="4941161" y="334822"/>
                  <a:pt x="4940838" y="333929"/>
                  <a:pt x="4940193" y="333135"/>
                </a:cubicBezTo>
                <a:cubicBezTo>
                  <a:pt x="4939548" y="332342"/>
                  <a:pt x="4938482" y="331697"/>
                  <a:pt x="4936993" y="331201"/>
                </a:cubicBezTo>
                <a:cubicBezTo>
                  <a:pt x="4935505" y="330705"/>
                  <a:pt x="4933521" y="330308"/>
                  <a:pt x="4931040" y="330010"/>
                </a:cubicBezTo>
                <a:cubicBezTo>
                  <a:pt x="4928560" y="329712"/>
                  <a:pt x="4925385" y="329564"/>
                  <a:pt x="4921515" y="329564"/>
                </a:cubicBezTo>
                <a:close/>
                <a:moveTo>
                  <a:pt x="6124939" y="327331"/>
                </a:moveTo>
                <a:cubicBezTo>
                  <a:pt x="6111743" y="327331"/>
                  <a:pt x="6099663" y="329564"/>
                  <a:pt x="6088700" y="334028"/>
                </a:cubicBezTo>
                <a:cubicBezTo>
                  <a:pt x="6077736" y="338493"/>
                  <a:pt x="6068335" y="345042"/>
                  <a:pt x="6060497" y="353674"/>
                </a:cubicBezTo>
                <a:cubicBezTo>
                  <a:pt x="6052659" y="362306"/>
                  <a:pt x="6046557" y="372972"/>
                  <a:pt x="6042191" y="385672"/>
                </a:cubicBezTo>
                <a:cubicBezTo>
                  <a:pt x="6037825" y="398372"/>
                  <a:pt x="6035643" y="412907"/>
                  <a:pt x="6035643" y="429278"/>
                </a:cubicBezTo>
                <a:cubicBezTo>
                  <a:pt x="6035643" y="445352"/>
                  <a:pt x="6037627" y="459441"/>
                  <a:pt x="6041596" y="471546"/>
                </a:cubicBezTo>
                <a:cubicBezTo>
                  <a:pt x="6045564" y="483650"/>
                  <a:pt x="6051270" y="493746"/>
                  <a:pt x="6058711" y="501832"/>
                </a:cubicBezTo>
                <a:cubicBezTo>
                  <a:pt x="6066152" y="509918"/>
                  <a:pt x="6075181" y="515996"/>
                  <a:pt x="6085798" y="520064"/>
                </a:cubicBezTo>
                <a:cubicBezTo>
                  <a:pt x="6096414" y="524132"/>
                  <a:pt x="6108320" y="526166"/>
                  <a:pt x="6121516" y="526166"/>
                </a:cubicBezTo>
                <a:cubicBezTo>
                  <a:pt x="6128263" y="526166"/>
                  <a:pt x="6134539" y="525620"/>
                  <a:pt x="6140343" y="524528"/>
                </a:cubicBezTo>
                <a:cubicBezTo>
                  <a:pt x="6146147" y="523437"/>
                  <a:pt x="6151307" y="522073"/>
                  <a:pt x="6155821" y="520436"/>
                </a:cubicBezTo>
                <a:cubicBezTo>
                  <a:pt x="6160336" y="518799"/>
                  <a:pt x="6164156" y="517087"/>
                  <a:pt x="6167281" y="515301"/>
                </a:cubicBezTo>
                <a:cubicBezTo>
                  <a:pt x="6170406" y="513515"/>
                  <a:pt x="6172515" y="512052"/>
                  <a:pt x="6173606" y="510911"/>
                </a:cubicBezTo>
                <a:cubicBezTo>
                  <a:pt x="6174698" y="509770"/>
                  <a:pt x="6175491" y="508753"/>
                  <a:pt x="6175988" y="507860"/>
                </a:cubicBezTo>
                <a:cubicBezTo>
                  <a:pt x="6176484" y="506967"/>
                  <a:pt x="6176880" y="505900"/>
                  <a:pt x="6177178" y="504660"/>
                </a:cubicBezTo>
                <a:cubicBezTo>
                  <a:pt x="6177476" y="503420"/>
                  <a:pt x="6177699" y="501931"/>
                  <a:pt x="6177848" y="500195"/>
                </a:cubicBezTo>
                <a:cubicBezTo>
                  <a:pt x="6177997" y="498459"/>
                  <a:pt x="6178071" y="496350"/>
                  <a:pt x="6178071" y="493870"/>
                </a:cubicBezTo>
                <a:cubicBezTo>
                  <a:pt x="6178071" y="490298"/>
                  <a:pt x="6177972" y="487445"/>
                  <a:pt x="6177773" y="485312"/>
                </a:cubicBezTo>
                <a:cubicBezTo>
                  <a:pt x="6177575" y="483179"/>
                  <a:pt x="6177277" y="481517"/>
                  <a:pt x="6176880" y="480326"/>
                </a:cubicBezTo>
                <a:cubicBezTo>
                  <a:pt x="6176484" y="479136"/>
                  <a:pt x="6175988" y="478342"/>
                  <a:pt x="6175392" y="477945"/>
                </a:cubicBezTo>
                <a:cubicBezTo>
                  <a:pt x="6174797" y="477548"/>
                  <a:pt x="6174003" y="477350"/>
                  <a:pt x="6173011" y="477350"/>
                </a:cubicBezTo>
                <a:cubicBezTo>
                  <a:pt x="6171721" y="477350"/>
                  <a:pt x="6169910" y="478144"/>
                  <a:pt x="6167579" y="479731"/>
                </a:cubicBezTo>
                <a:cubicBezTo>
                  <a:pt x="6165247" y="481319"/>
                  <a:pt x="6162271" y="483105"/>
                  <a:pt x="6158649" y="485089"/>
                </a:cubicBezTo>
                <a:cubicBezTo>
                  <a:pt x="6155027" y="487073"/>
                  <a:pt x="6150687" y="488884"/>
                  <a:pt x="6145627" y="490521"/>
                </a:cubicBezTo>
                <a:cubicBezTo>
                  <a:pt x="6140566" y="492158"/>
                  <a:pt x="6134564" y="492977"/>
                  <a:pt x="6127618" y="492977"/>
                </a:cubicBezTo>
                <a:cubicBezTo>
                  <a:pt x="6119978" y="492977"/>
                  <a:pt x="6113108" y="491662"/>
                  <a:pt x="6107006" y="489033"/>
                </a:cubicBezTo>
                <a:cubicBezTo>
                  <a:pt x="6100904" y="486404"/>
                  <a:pt x="6095695" y="482410"/>
                  <a:pt x="6091379" y="477052"/>
                </a:cubicBezTo>
                <a:cubicBezTo>
                  <a:pt x="6087063" y="471694"/>
                  <a:pt x="6083739" y="464873"/>
                  <a:pt x="6081407" y="456588"/>
                </a:cubicBezTo>
                <a:cubicBezTo>
                  <a:pt x="6079076" y="448304"/>
                  <a:pt x="6077910" y="438506"/>
                  <a:pt x="6077910" y="427195"/>
                </a:cubicBezTo>
                <a:cubicBezTo>
                  <a:pt x="6077910" y="416876"/>
                  <a:pt x="6079001" y="407599"/>
                  <a:pt x="6081184" y="399364"/>
                </a:cubicBezTo>
                <a:cubicBezTo>
                  <a:pt x="6083367" y="391129"/>
                  <a:pt x="6086567" y="384109"/>
                  <a:pt x="6090783" y="378305"/>
                </a:cubicBezTo>
                <a:cubicBezTo>
                  <a:pt x="6095000" y="372500"/>
                  <a:pt x="6100110" y="368036"/>
                  <a:pt x="6106113" y="364910"/>
                </a:cubicBezTo>
                <a:cubicBezTo>
                  <a:pt x="6112116" y="361785"/>
                  <a:pt x="6118937" y="360222"/>
                  <a:pt x="6126577" y="360222"/>
                </a:cubicBezTo>
                <a:cubicBezTo>
                  <a:pt x="6133522" y="360222"/>
                  <a:pt x="6139500" y="361090"/>
                  <a:pt x="6144510" y="362827"/>
                </a:cubicBezTo>
                <a:cubicBezTo>
                  <a:pt x="6149521" y="364563"/>
                  <a:pt x="6153837" y="366498"/>
                  <a:pt x="6157458" y="368631"/>
                </a:cubicBezTo>
                <a:cubicBezTo>
                  <a:pt x="6161080" y="370764"/>
                  <a:pt x="6164032" y="372699"/>
                  <a:pt x="6166314" y="374435"/>
                </a:cubicBezTo>
                <a:cubicBezTo>
                  <a:pt x="6168596" y="376172"/>
                  <a:pt x="6170481" y="377040"/>
                  <a:pt x="6171969" y="377040"/>
                </a:cubicBezTo>
                <a:cubicBezTo>
                  <a:pt x="6172862" y="377040"/>
                  <a:pt x="6173656" y="376742"/>
                  <a:pt x="6174350" y="376147"/>
                </a:cubicBezTo>
                <a:cubicBezTo>
                  <a:pt x="6175045" y="375551"/>
                  <a:pt x="6175640" y="374609"/>
                  <a:pt x="6176136" y="373319"/>
                </a:cubicBezTo>
                <a:cubicBezTo>
                  <a:pt x="6176633" y="372029"/>
                  <a:pt x="6176980" y="370342"/>
                  <a:pt x="6177178" y="368259"/>
                </a:cubicBezTo>
                <a:cubicBezTo>
                  <a:pt x="6177377" y="366175"/>
                  <a:pt x="6177476" y="363645"/>
                  <a:pt x="6177476" y="360669"/>
                </a:cubicBezTo>
                <a:cubicBezTo>
                  <a:pt x="6177476" y="357891"/>
                  <a:pt x="6177401" y="355559"/>
                  <a:pt x="6177253" y="353674"/>
                </a:cubicBezTo>
                <a:cubicBezTo>
                  <a:pt x="6177104" y="351789"/>
                  <a:pt x="6176880" y="350151"/>
                  <a:pt x="6176583" y="348762"/>
                </a:cubicBezTo>
                <a:cubicBezTo>
                  <a:pt x="6176285" y="347373"/>
                  <a:pt x="6175888" y="346232"/>
                  <a:pt x="6175392" y="345339"/>
                </a:cubicBezTo>
                <a:cubicBezTo>
                  <a:pt x="6174896" y="344446"/>
                  <a:pt x="6173978" y="343330"/>
                  <a:pt x="6172639" y="341991"/>
                </a:cubicBezTo>
                <a:cubicBezTo>
                  <a:pt x="6171299" y="340651"/>
                  <a:pt x="6168943" y="339039"/>
                  <a:pt x="6165570" y="337154"/>
                </a:cubicBezTo>
                <a:cubicBezTo>
                  <a:pt x="6162196" y="335269"/>
                  <a:pt x="6158401" y="333607"/>
                  <a:pt x="6154184" y="332168"/>
                </a:cubicBezTo>
                <a:cubicBezTo>
                  <a:pt x="6149967" y="330729"/>
                  <a:pt x="6145379" y="329564"/>
                  <a:pt x="6140418" y="328671"/>
                </a:cubicBezTo>
                <a:cubicBezTo>
                  <a:pt x="6135457" y="327778"/>
                  <a:pt x="6130297" y="327331"/>
                  <a:pt x="6124939" y="327331"/>
                </a:cubicBezTo>
                <a:close/>
                <a:moveTo>
                  <a:pt x="4801560" y="327182"/>
                </a:moveTo>
                <a:cubicBezTo>
                  <a:pt x="4786379" y="327182"/>
                  <a:pt x="4772613" y="329514"/>
                  <a:pt x="4760260" y="334177"/>
                </a:cubicBezTo>
                <a:cubicBezTo>
                  <a:pt x="4747907" y="338841"/>
                  <a:pt x="4737365" y="345563"/>
                  <a:pt x="4728634" y="354343"/>
                </a:cubicBezTo>
                <a:cubicBezTo>
                  <a:pt x="4719903" y="363124"/>
                  <a:pt x="4713156" y="373790"/>
                  <a:pt x="4708393" y="386341"/>
                </a:cubicBezTo>
                <a:cubicBezTo>
                  <a:pt x="4703631" y="398893"/>
                  <a:pt x="4701250" y="413056"/>
                  <a:pt x="4701250" y="428832"/>
                </a:cubicBezTo>
                <a:cubicBezTo>
                  <a:pt x="4701250" y="444112"/>
                  <a:pt x="4703482" y="457779"/>
                  <a:pt x="4707947" y="469834"/>
                </a:cubicBezTo>
                <a:cubicBezTo>
                  <a:pt x="4712412" y="481889"/>
                  <a:pt x="4718861" y="492109"/>
                  <a:pt x="4727295" y="500493"/>
                </a:cubicBezTo>
                <a:cubicBezTo>
                  <a:pt x="4735728" y="508877"/>
                  <a:pt x="4746022" y="515276"/>
                  <a:pt x="4758176" y="519692"/>
                </a:cubicBezTo>
                <a:cubicBezTo>
                  <a:pt x="4770331" y="524107"/>
                  <a:pt x="4784097" y="526314"/>
                  <a:pt x="4799476" y="526314"/>
                </a:cubicBezTo>
                <a:cubicBezTo>
                  <a:pt x="4804735" y="526314"/>
                  <a:pt x="4809969" y="526066"/>
                  <a:pt x="4815178" y="525570"/>
                </a:cubicBezTo>
                <a:cubicBezTo>
                  <a:pt x="4820387" y="525074"/>
                  <a:pt x="4825546" y="524330"/>
                  <a:pt x="4830656" y="523338"/>
                </a:cubicBezTo>
                <a:cubicBezTo>
                  <a:pt x="4835765" y="522346"/>
                  <a:pt x="4840702" y="521155"/>
                  <a:pt x="4845464" y="519766"/>
                </a:cubicBezTo>
                <a:cubicBezTo>
                  <a:pt x="4850227" y="518377"/>
                  <a:pt x="4854220" y="517037"/>
                  <a:pt x="4857445" y="515748"/>
                </a:cubicBezTo>
                <a:cubicBezTo>
                  <a:pt x="4860669" y="514458"/>
                  <a:pt x="4862803" y="512697"/>
                  <a:pt x="4863844" y="510464"/>
                </a:cubicBezTo>
                <a:cubicBezTo>
                  <a:pt x="4864886" y="508232"/>
                  <a:pt x="4865407" y="505627"/>
                  <a:pt x="4865407" y="502651"/>
                </a:cubicBezTo>
                <a:lnTo>
                  <a:pt x="4865407" y="426004"/>
                </a:lnTo>
                <a:cubicBezTo>
                  <a:pt x="4865407" y="424020"/>
                  <a:pt x="4865159" y="422259"/>
                  <a:pt x="4864663" y="420721"/>
                </a:cubicBezTo>
                <a:cubicBezTo>
                  <a:pt x="4864167" y="419183"/>
                  <a:pt x="4863448" y="417868"/>
                  <a:pt x="4862505" y="416777"/>
                </a:cubicBezTo>
                <a:cubicBezTo>
                  <a:pt x="4861562" y="415685"/>
                  <a:pt x="4860471" y="414867"/>
                  <a:pt x="4859231" y="414321"/>
                </a:cubicBezTo>
                <a:cubicBezTo>
                  <a:pt x="4857990" y="413775"/>
                  <a:pt x="4856577" y="413503"/>
                  <a:pt x="4854989" y="413503"/>
                </a:cubicBezTo>
                <a:lnTo>
                  <a:pt x="4789951" y="413503"/>
                </a:lnTo>
                <a:cubicBezTo>
                  <a:pt x="4789058" y="413503"/>
                  <a:pt x="4788264" y="413775"/>
                  <a:pt x="4787570" y="414321"/>
                </a:cubicBezTo>
                <a:cubicBezTo>
                  <a:pt x="4786875" y="414867"/>
                  <a:pt x="4786280" y="415710"/>
                  <a:pt x="4785784" y="416851"/>
                </a:cubicBezTo>
                <a:cubicBezTo>
                  <a:pt x="4785288" y="417992"/>
                  <a:pt x="4784916" y="419505"/>
                  <a:pt x="4784668" y="421391"/>
                </a:cubicBezTo>
                <a:cubicBezTo>
                  <a:pt x="4784420" y="423276"/>
                  <a:pt x="4784296" y="425607"/>
                  <a:pt x="4784296" y="428385"/>
                </a:cubicBezTo>
                <a:cubicBezTo>
                  <a:pt x="4784296" y="433743"/>
                  <a:pt x="4784792" y="437538"/>
                  <a:pt x="4785784" y="439771"/>
                </a:cubicBezTo>
                <a:cubicBezTo>
                  <a:pt x="4786776" y="442003"/>
                  <a:pt x="4788165" y="443119"/>
                  <a:pt x="4789951" y="443119"/>
                </a:cubicBezTo>
                <a:lnTo>
                  <a:pt x="4826414" y="443119"/>
                </a:lnTo>
                <a:lnTo>
                  <a:pt x="4826414" y="487768"/>
                </a:lnTo>
                <a:cubicBezTo>
                  <a:pt x="4822743" y="489752"/>
                  <a:pt x="4818774" y="491241"/>
                  <a:pt x="4814508" y="492233"/>
                </a:cubicBezTo>
                <a:cubicBezTo>
                  <a:pt x="4810241" y="493225"/>
                  <a:pt x="4805925" y="493721"/>
                  <a:pt x="4801560" y="493721"/>
                </a:cubicBezTo>
                <a:cubicBezTo>
                  <a:pt x="4792630" y="493721"/>
                  <a:pt x="4784469" y="492282"/>
                  <a:pt x="4777078" y="489405"/>
                </a:cubicBezTo>
                <a:cubicBezTo>
                  <a:pt x="4769686" y="486528"/>
                  <a:pt x="4763361" y="482261"/>
                  <a:pt x="4758102" y="476606"/>
                </a:cubicBezTo>
                <a:cubicBezTo>
                  <a:pt x="4752843" y="470950"/>
                  <a:pt x="4748751" y="463931"/>
                  <a:pt x="4745824" y="455547"/>
                </a:cubicBezTo>
                <a:cubicBezTo>
                  <a:pt x="4742897" y="447163"/>
                  <a:pt x="4741433" y="437464"/>
                  <a:pt x="4741433" y="426451"/>
                </a:cubicBezTo>
                <a:cubicBezTo>
                  <a:pt x="4741433" y="416430"/>
                  <a:pt x="4742872" y="407277"/>
                  <a:pt x="4745749" y="398992"/>
                </a:cubicBezTo>
                <a:cubicBezTo>
                  <a:pt x="4748627" y="390707"/>
                  <a:pt x="4752744" y="383613"/>
                  <a:pt x="4758102" y="377709"/>
                </a:cubicBezTo>
                <a:cubicBezTo>
                  <a:pt x="4763460" y="371806"/>
                  <a:pt x="4769909" y="367242"/>
                  <a:pt x="4777450" y="364017"/>
                </a:cubicBezTo>
                <a:cubicBezTo>
                  <a:pt x="4784990" y="360793"/>
                  <a:pt x="4793424" y="359180"/>
                  <a:pt x="4802750" y="359180"/>
                </a:cubicBezTo>
                <a:cubicBezTo>
                  <a:pt x="4811482" y="359180"/>
                  <a:pt x="4819146" y="360073"/>
                  <a:pt x="4825744" y="361859"/>
                </a:cubicBezTo>
                <a:cubicBezTo>
                  <a:pt x="4832342" y="363645"/>
                  <a:pt x="4838023" y="365580"/>
                  <a:pt x="4842785" y="367664"/>
                </a:cubicBezTo>
                <a:cubicBezTo>
                  <a:pt x="4847548" y="369747"/>
                  <a:pt x="4851368" y="371682"/>
                  <a:pt x="4854245" y="373468"/>
                </a:cubicBezTo>
                <a:cubicBezTo>
                  <a:pt x="4857122" y="375254"/>
                  <a:pt x="4859206" y="376147"/>
                  <a:pt x="4860496" y="376147"/>
                </a:cubicBezTo>
                <a:cubicBezTo>
                  <a:pt x="4861389" y="376147"/>
                  <a:pt x="4862158" y="375899"/>
                  <a:pt x="4862803" y="375403"/>
                </a:cubicBezTo>
                <a:cubicBezTo>
                  <a:pt x="4863448" y="374907"/>
                  <a:pt x="4863993" y="374038"/>
                  <a:pt x="4864440" y="372798"/>
                </a:cubicBezTo>
                <a:cubicBezTo>
                  <a:pt x="4864886" y="371558"/>
                  <a:pt x="4865233" y="369896"/>
                  <a:pt x="4865481" y="367812"/>
                </a:cubicBezTo>
                <a:cubicBezTo>
                  <a:pt x="4865729" y="365729"/>
                  <a:pt x="4865854" y="363248"/>
                  <a:pt x="4865854" y="360371"/>
                </a:cubicBezTo>
                <a:cubicBezTo>
                  <a:pt x="4865854" y="355410"/>
                  <a:pt x="4865556" y="351665"/>
                  <a:pt x="4864961" y="349134"/>
                </a:cubicBezTo>
                <a:cubicBezTo>
                  <a:pt x="4864365" y="346604"/>
                  <a:pt x="4863398" y="344645"/>
                  <a:pt x="4862058" y="343256"/>
                </a:cubicBezTo>
                <a:cubicBezTo>
                  <a:pt x="4860719" y="341867"/>
                  <a:pt x="4858362" y="340230"/>
                  <a:pt x="4854989" y="338344"/>
                </a:cubicBezTo>
                <a:cubicBezTo>
                  <a:pt x="4851616" y="336459"/>
                  <a:pt x="4847374" y="334698"/>
                  <a:pt x="4842264" y="333061"/>
                </a:cubicBezTo>
                <a:cubicBezTo>
                  <a:pt x="4837154" y="331424"/>
                  <a:pt x="4831177" y="330035"/>
                  <a:pt x="4824330" y="328894"/>
                </a:cubicBezTo>
                <a:cubicBezTo>
                  <a:pt x="4817484" y="327753"/>
                  <a:pt x="4809894" y="327182"/>
                  <a:pt x="4801560" y="327182"/>
                </a:cubicBezTo>
                <a:close/>
                <a:moveTo>
                  <a:pt x="4191960" y="327182"/>
                </a:moveTo>
                <a:cubicBezTo>
                  <a:pt x="4176779" y="327182"/>
                  <a:pt x="4163013" y="329514"/>
                  <a:pt x="4150660" y="334177"/>
                </a:cubicBezTo>
                <a:cubicBezTo>
                  <a:pt x="4138307" y="338841"/>
                  <a:pt x="4127765" y="345563"/>
                  <a:pt x="4119034" y="354343"/>
                </a:cubicBezTo>
                <a:cubicBezTo>
                  <a:pt x="4110303" y="363124"/>
                  <a:pt x="4103556" y="373790"/>
                  <a:pt x="4098793" y="386341"/>
                </a:cubicBezTo>
                <a:cubicBezTo>
                  <a:pt x="4094031" y="398893"/>
                  <a:pt x="4091650" y="413056"/>
                  <a:pt x="4091650" y="428832"/>
                </a:cubicBezTo>
                <a:cubicBezTo>
                  <a:pt x="4091650" y="444112"/>
                  <a:pt x="4093882" y="457779"/>
                  <a:pt x="4098347" y="469834"/>
                </a:cubicBezTo>
                <a:cubicBezTo>
                  <a:pt x="4102812" y="481889"/>
                  <a:pt x="4109261" y="492109"/>
                  <a:pt x="4117695" y="500493"/>
                </a:cubicBezTo>
                <a:cubicBezTo>
                  <a:pt x="4126128" y="508877"/>
                  <a:pt x="4136422" y="515276"/>
                  <a:pt x="4148576" y="519692"/>
                </a:cubicBezTo>
                <a:cubicBezTo>
                  <a:pt x="4160731" y="524107"/>
                  <a:pt x="4174497" y="526314"/>
                  <a:pt x="4189876" y="526314"/>
                </a:cubicBezTo>
                <a:cubicBezTo>
                  <a:pt x="4195135" y="526314"/>
                  <a:pt x="4200369" y="526066"/>
                  <a:pt x="4205578" y="525570"/>
                </a:cubicBezTo>
                <a:cubicBezTo>
                  <a:pt x="4210787" y="525074"/>
                  <a:pt x="4215946" y="524330"/>
                  <a:pt x="4221056" y="523338"/>
                </a:cubicBezTo>
                <a:cubicBezTo>
                  <a:pt x="4226166" y="522346"/>
                  <a:pt x="4231102" y="521155"/>
                  <a:pt x="4235864" y="519766"/>
                </a:cubicBezTo>
                <a:cubicBezTo>
                  <a:pt x="4240627" y="518377"/>
                  <a:pt x="4244620" y="517037"/>
                  <a:pt x="4247845" y="515748"/>
                </a:cubicBezTo>
                <a:cubicBezTo>
                  <a:pt x="4251069" y="514458"/>
                  <a:pt x="4253203" y="512697"/>
                  <a:pt x="4254244" y="510464"/>
                </a:cubicBezTo>
                <a:cubicBezTo>
                  <a:pt x="4255286" y="508232"/>
                  <a:pt x="4255807" y="505627"/>
                  <a:pt x="4255807" y="502651"/>
                </a:cubicBezTo>
                <a:lnTo>
                  <a:pt x="4255807" y="426004"/>
                </a:lnTo>
                <a:cubicBezTo>
                  <a:pt x="4255807" y="424020"/>
                  <a:pt x="4255559" y="422259"/>
                  <a:pt x="4255063" y="420721"/>
                </a:cubicBezTo>
                <a:cubicBezTo>
                  <a:pt x="4254567" y="419183"/>
                  <a:pt x="4253848" y="417868"/>
                  <a:pt x="4252905" y="416777"/>
                </a:cubicBezTo>
                <a:cubicBezTo>
                  <a:pt x="4251962" y="415685"/>
                  <a:pt x="4250871" y="414867"/>
                  <a:pt x="4249631" y="414321"/>
                </a:cubicBezTo>
                <a:cubicBezTo>
                  <a:pt x="4248390" y="413775"/>
                  <a:pt x="4246977" y="413503"/>
                  <a:pt x="4245389" y="413503"/>
                </a:cubicBezTo>
                <a:lnTo>
                  <a:pt x="4180351" y="413503"/>
                </a:lnTo>
                <a:cubicBezTo>
                  <a:pt x="4179458" y="413503"/>
                  <a:pt x="4178665" y="413775"/>
                  <a:pt x="4177970" y="414321"/>
                </a:cubicBezTo>
                <a:cubicBezTo>
                  <a:pt x="4177275" y="414867"/>
                  <a:pt x="4176680" y="415710"/>
                  <a:pt x="4176184" y="416851"/>
                </a:cubicBezTo>
                <a:cubicBezTo>
                  <a:pt x="4175688" y="417992"/>
                  <a:pt x="4175316" y="419505"/>
                  <a:pt x="4175068" y="421391"/>
                </a:cubicBezTo>
                <a:cubicBezTo>
                  <a:pt x="4174820" y="423276"/>
                  <a:pt x="4174696" y="425607"/>
                  <a:pt x="4174696" y="428385"/>
                </a:cubicBezTo>
                <a:cubicBezTo>
                  <a:pt x="4174696" y="433743"/>
                  <a:pt x="4175192" y="437538"/>
                  <a:pt x="4176184" y="439771"/>
                </a:cubicBezTo>
                <a:cubicBezTo>
                  <a:pt x="4177176" y="442003"/>
                  <a:pt x="4178565" y="443119"/>
                  <a:pt x="4180351" y="443119"/>
                </a:cubicBezTo>
                <a:lnTo>
                  <a:pt x="4216814" y="443119"/>
                </a:lnTo>
                <a:lnTo>
                  <a:pt x="4216814" y="487768"/>
                </a:lnTo>
                <a:cubicBezTo>
                  <a:pt x="4213143" y="489752"/>
                  <a:pt x="4209174" y="491241"/>
                  <a:pt x="4204908" y="492233"/>
                </a:cubicBezTo>
                <a:cubicBezTo>
                  <a:pt x="4200641" y="493225"/>
                  <a:pt x="4196325" y="493721"/>
                  <a:pt x="4191960" y="493721"/>
                </a:cubicBezTo>
                <a:cubicBezTo>
                  <a:pt x="4183030" y="493721"/>
                  <a:pt x="4174869" y="492282"/>
                  <a:pt x="4167478" y="489405"/>
                </a:cubicBezTo>
                <a:cubicBezTo>
                  <a:pt x="4160086" y="486528"/>
                  <a:pt x="4153761" y="482261"/>
                  <a:pt x="4148502" y="476606"/>
                </a:cubicBezTo>
                <a:cubicBezTo>
                  <a:pt x="4143243" y="470950"/>
                  <a:pt x="4139151" y="463931"/>
                  <a:pt x="4136224" y="455547"/>
                </a:cubicBezTo>
                <a:cubicBezTo>
                  <a:pt x="4133297" y="447163"/>
                  <a:pt x="4131833" y="437464"/>
                  <a:pt x="4131833" y="426451"/>
                </a:cubicBezTo>
                <a:cubicBezTo>
                  <a:pt x="4131833" y="416430"/>
                  <a:pt x="4133272" y="407277"/>
                  <a:pt x="4136149" y="398992"/>
                </a:cubicBezTo>
                <a:cubicBezTo>
                  <a:pt x="4139027" y="390707"/>
                  <a:pt x="4143144" y="383613"/>
                  <a:pt x="4148502" y="377709"/>
                </a:cubicBezTo>
                <a:cubicBezTo>
                  <a:pt x="4153860" y="371806"/>
                  <a:pt x="4160309" y="367242"/>
                  <a:pt x="4167850" y="364017"/>
                </a:cubicBezTo>
                <a:cubicBezTo>
                  <a:pt x="4175390" y="360793"/>
                  <a:pt x="4183824" y="359180"/>
                  <a:pt x="4193150" y="359180"/>
                </a:cubicBezTo>
                <a:cubicBezTo>
                  <a:pt x="4201882" y="359180"/>
                  <a:pt x="4209546" y="360073"/>
                  <a:pt x="4216144" y="361859"/>
                </a:cubicBezTo>
                <a:cubicBezTo>
                  <a:pt x="4222742" y="363645"/>
                  <a:pt x="4228423" y="365580"/>
                  <a:pt x="4233185" y="367664"/>
                </a:cubicBezTo>
                <a:cubicBezTo>
                  <a:pt x="4237948" y="369747"/>
                  <a:pt x="4241768" y="371682"/>
                  <a:pt x="4244645" y="373468"/>
                </a:cubicBezTo>
                <a:cubicBezTo>
                  <a:pt x="4247522" y="375254"/>
                  <a:pt x="4249606" y="376147"/>
                  <a:pt x="4250896" y="376147"/>
                </a:cubicBezTo>
                <a:cubicBezTo>
                  <a:pt x="4251789" y="376147"/>
                  <a:pt x="4252558" y="375899"/>
                  <a:pt x="4253203" y="375403"/>
                </a:cubicBezTo>
                <a:cubicBezTo>
                  <a:pt x="4253848" y="374907"/>
                  <a:pt x="4254393" y="374038"/>
                  <a:pt x="4254840" y="372798"/>
                </a:cubicBezTo>
                <a:cubicBezTo>
                  <a:pt x="4255286" y="371558"/>
                  <a:pt x="4255633" y="369896"/>
                  <a:pt x="4255882" y="367812"/>
                </a:cubicBezTo>
                <a:cubicBezTo>
                  <a:pt x="4256130" y="365729"/>
                  <a:pt x="4256254" y="363248"/>
                  <a:pt x="4256254" y="360371"/>
                </a:cubicBezTo>
                <a:cubicBezTo>
                  <a:pt x="4256254" y="355410"/>
                  <a:pt x="4255956" y="351665"/>
                  <a:pt x="4255361" y="349134"/>
                </a:cubicBezTo>
                <a:cubicBezTo>
                  <a:pt x="4254765" y="346604"/>
                  <a:pt x="4253798" y="344645"/>
                  <a:pt x="4252458" y="343256"/>
                </a:cubicBezTo>
                <a:cubicBezTo>
                  <a:pt x="4251119" y="341867"/>
                  <a:pt x="4248763" y="340230"/>
                  <a:pt x="4245389" y="338344"/>
                </a:cubicBezTo>
                <a:cubicBezTo>
                  <a:pt x="4242016" y="336459"/>
                  <a:pt x="4237774" y="334698"/>
                  <a:pt x="4232664" y="333061"/>
                </a:cubicBezTo>
                <a:cubicBezTo>
                  <a:pt x="4227555" y="331424"/>
                  <a:pt x="4221577" y="330035"/>
                  <a:pt x="4214731" y="328894"/>
                </a:cubicBezTo>
                <a:cubicBezTo>
                  <a:pt x="4207884" y="327753"/>
                  <a:pt x="4200294" y="327182"/>
                  <a:pt x="4191960" y="327182"/>
                </a:cubicBezTo>
                <a:close/>
                <a:moveTo>
                  <a:pt x="6415452" y="327033"/>
                </a:moveTo>
                <a:cubicBezTo>
                  <a:pt x="6406621" y="327033"/>
                  <a:pt x="6398262" y="328175"/>
                  <a:pt x="6390374" y="330457"/>
                </a:cubicBezTo>
                <a:cubicBezTo>
                  <a:pt x="6382487" y="332739"/>
                  <a:pt x="6375640" y="336186"/>
                  <a:pt x="6369836" y="340800"/>
                </a:cubicBezTo>
                <a:cubicBezTo>
                  <a:pt x="6364032" y="345414"/>
                  <a:pt x="6359418" y="351218"/>
                  <a:pt x="6355995" y="358213"/>
                </a:cubicBezTo>
                <a:cubicBezTo>
                  <a:pt x="6352572" y="365208"/>
                  <a:pt x="6350861" y="373319"/>
                  <a:pt x="6350861" y="382546"/>
                </a:cubicBezTo>
                <a:cubicBezTo>
                  <a:pt x="6350861" y="390583"/>
                  <a:pt x="6352051" y="397479"/>
                  <a:pt x="6354432" y="403233"/>
                </a:cubicBezTo>
                <a:cubicBezTo>
                  <a:pt x="6356814" y="408988"/>
                  <a:pt x="6359914" y="413974"/>
                  <a:pt x="6363734" y="418191"/>
                </a:cubicBezTo>
                <a:cubicBezTo>
                  <a:pt x="6367554" y="422408"/>
                  <a:pt x="6371895" y="426029"/>
                  <a:pt x="6376757" y="429055"/>
                </a:cubicBezTo>
                <a:cubicBezTo>
                  <a:pt x="6381618" y="432081"/>
                  <a:pt x="6386629" y="434785"/>
                  <a:pt x="6391788" y="437166"/>
                </a:cubicBezTo>
                <a:cubicBezTo>
                  <a:pt x="6396948" y="439548"/>
                  <a:pt x="6401958" y="441805"/>
                  <a:pt x="6406820" y="443938"/>
                </a:cubicBezTo>
                <a:cubicBezTo>
                  <a:pt x="6411682" y="446071"/>
                  <a:pt x="6416023" y="448353"/>
                  <a:pt x="6419842" y="450784"/>
                </a:cubicBezTo>
                <a:cubicBezTo>
                  <a:pt x="6423662" y="453215"/>
                  <a:pt x="6426763" y="455993"/>
                  <a:pt x="6429144" y="459118"/>
                </a:cubicBezTo>
                <a:cubicBezTo>
                  <a:pt x="6431525" y="462244"/>
                  <a:pt x="6432716" y="465989"/>
                  <a:pt x="6432716" y="470355"/>
                </a:cubicBezTo>
                <a:cubicBezTo>
                  <a:pt x="6432716" y="474125"/>
                  <a:pt x="6432022" y="477548"/>
                  <a:pt x="6430632" y="480624"/>
                </a:cubicBezTo>
                <a:cubicBezTo>
                  <a:pt x="6429243" y="483700"/>
                  <a:pt x="6427234" y="486280"/>
                  <a:pt x="6424605" y="488363"/>
                </a:cubicBezTo>
                <a:cubicBezTo>
                  <a:pt x="6421976" y="490447"/>
                  <a:pt x="6418776" y="492059"/>
                  <a:pt x="6415005" y="493200"/>
                </a:cubicBezTo>
                <a:cubicBezTo>
                  <a:pt x="6411235" y="494341"/>
                  <a:pt x="6406969" y="494912"/>
                  <a:pt x="6402206" y="494912"/>
                </a:cubicBezTo>
                <a:cubicBezTo>
                  <a:pt x="6394963" y="494912"/>
                  <a:pt x="6388589" y="494093"/>
                  <a:pt x="6383082" y="492456"/>
                </a:cubicBezTo>
                <a:cubicBezTo>
                  <a:pt x="6377575" y="490819"/>
                  <a:pt x="6372837" y="489008"/>
                  <a:pt x="6368869" y="487024"/>
                </a:cubicBezTo>
                <a:cubicBezTo>
                  <a:pt x="6364900" y="485039"/>
                  <a:pt x="6361651" y="483229"/>
                  <a:pt x="6359121" y="481592"/>
                </a:cubicBezTo>
                <a:cubicBezTo>
                  <a:pt x="6356590" y="479954"/>
                  <a:pt x="6354631" y="479136"/>
                  <a:pt x="6353242" y="479136"/>
                </a:cubicBezTo>
                <a:cubicBezTo>
                  <a:pt x="6352250" y="479136"/>
                  <a:pt x="6351381" y="479409"/>
                  <a:pt x="6350637" y="479954"/>
                </a:cubicBezTo>
                <a:cubicBezTo>
                  <a:pt x="6349893" y="480500"/>
                  <a:pt x="6349298" y="481418"/>
                  <a:pt x="6348851" y="482708"/>
                </a:cubicBezTo>
                <a:cubicBezTo>
                  <a:pt x="6348405" y="483998"/>
                  <a:pt x="6348083" y="485684"/>
                  <a:pt x="6347884" y="487768"/>
                </a:cubicBezTo>
                <a:cubicBezTo>
                  <a:pt x="6347685" y="489851"/>
                  <a:pt x="6347586" y="492431"/>
                  <a:pt x="6347586" y="495507"/>
                </a:cubicBezTo>
                <a:cubicBezTo>
                  <a:pt x="6347586" y="500071"/>
                  <a:pt x="6347859" y="503568"/>
                  <a:pt x="6348405" y="505999"/>
                </a:cubicBezTo>
                <a:cubicBezTo>
                  <a:pt x="6348951" y="508430"/>
                  <a:pt x="6349868" y="510291"/>
                  <a:pt x="6351158" y="511580"/>
                </a:cubicBezTo>
                <a:cubicBezTo>
                  <a:pt x="6352448" y="512870"/>
                  <a:pt x="6354557" y="514359"/>
                  <a:pt x="6357483" y="516045"/>
                </a:cubicBezTo>
                <a:cubicBezTo>
                  <a:pt x="6360410" y="517732"/>
                  <a:pt x="6364057" y="519344"/>
                  <a:pt x="6368422" y="520882"/>
                </a:cubicBezTo>
                <a:cubicBezTo>
                  <a:pt x="6372788" y="522420"/>
                  <a:pt x="6377823" y="523735"/>
                  <a:pt x="6383528" y="524826"/>
                </a:cubicBezTo>
                <a:cubicBezTo>
                  <a:pt x="6389234" y="525918"/>
                  <a:pt x="6395410" y="526463"/>
                  <a:pt x="6402057" y="526463"/>
                </a:cubicBezTo>
                <a:cubicBezTo>
                  <a:pt x="6411880" y="526463"/>
                  <a:pt x="6421107" y="525173"/>
                  <a:pt x="6429739" y="522594"/>
                </a:cubicBezTo>
                <a:cubicBezTo>
                  <a:pt x="6438372" y="520014"/>
                  <a:pt x="6445912" y="516169"/>
                  <a:pt x="6452361" y="511059"/>
                </a:cubicBezTo>
                <a:cubicBezTo>
                  <a:pt x="6458811" y="505950"/>
                  <a:pt x="6463920" y="499575"/>
                  <a:pt x="6467691" y="491935"/>
                </a:cubicBezTo>
                <a:cubicBezTo>
                  <a:pt x="6471461" y="484295"/>
                  <a:pt x="6473346" y="475415"/>
                  <a:pt x="6473346" y="465295"/>
                </a:cubicBezTo>
                <a:cubicBezTo>
                  <a:pt x="6473346" y="457556"/>
                  <a:pt x="6472155" y="450834"/>
                  <a:pt x="6469774" y="445129"/>
                </a:cubicBezTo>
                <a:cubicBezTo>
                  <a:pt x="6467393" y="439424"/>
                  <a:pt x="6464268" y="434463"/>
                  <a:pt x="6460398" y="430246"/>
                </a:cubicBezTo>
                <a:cubicBezTo>
                  <a:pt x="6456529" y="426029"/>
                  <a:pt x="6452113" y="422408"/>
                  <a:pt x="6447152" y="419381"/>
                </a:cubicBezTo>
                <a:cubicBezTo>
                  <a:pt x="6442191" y="416355"/>
                  <a:pt x="6437131" y="413651"/>
                  <a:pt x="6431972" y="411270"/>
                </a:cubicBezTo>
                <a:cubicBezTo>
                  <a:pt x="6426813" y="408889"/>
                  <a:pt x="6421752" y="406632"/>
                  <a:pt x="6416791" y="404499"/>
                </a:cubicBezTo>
                <a:cubicBezTo>
                  <a:pt x="6411830" y="402365"/>
                  <a:pt x="6407391" y="400083"/>
                  <a:pt x="6403471" y="397652"/>
                </a:cubicBezTo>
                <a:cubicBezTo>
                  <a:pt x="6399552" y="395222"/>
                  <a:pt x="6396427" y="392443"/>
                  <a:pt x="6394095" y="389318"/>
                </a:cubicBezTo>
                <a:cubicBezTo>
                  <a:pt x="6391764" y="386193"/>
                  <a:pt x="6390598" y="382497"/>
                  <a:pt x="6390598" y="378230"/>
                </a:cubicBezTo>
                <a:cubicBezTo>
                  <a:pt x="6390598" y="375353"/>
                  <a:pt x="6391119" y="372625"/>
                  <a:pt x="6392160" y="370045"/>
                </a:cubicBezTo>
                <a:cubicBezTo>
                  <a:pt x="6393202" y="367465"/>
                  <a:pt x="6394790" y="365258"/>
                  <a:pt x="6396923" y="363422"/>
                </a:cubicBezTo>
                <a:cubicBezTo>
                  <a:pt x="6399056" y="361586"/>
                  <a:pt x="6401710" y="360148"/>
                  <a:pt x="6404885" y="359106"/>
                </a:cubicBezTo>
                <a:cubicBezTo>
                  <a:pt x="6408060" y="358064"/>
                  <a:pt x="6411781" y="357543"/>
                  <a:pt x="6416047" y="357543"/>
                </a:cubicBezTo>
                <a:cubicBezTo>
                  <a:pt x="6421504" y="357543"/>
                  <a:pt x="6426515" y="358213"/>
                  <a:pt x="6431079" y="359552"/>
                </a:cubicBezTo>
                <a:cubicBezTo>
                  <a:pt x="6435643" y="360892"/>
                  <a:pt x="6439661" y="362380"/>
                  <a:pt x="6443134" y="364017"/>
                </a:cubicBezTo>
                <a:cubicBezTo>
                  <a:pt x="6446607" y="365654"/>
                  <a:pt x="6449534" y="367167"/>
                  <a:pt x="6451915" y="368557"/>
                </a:cubicBezTo>
                <a:cubicBezTo>
                  <a:pt x="6454296" y="369946"/>
                  <a:pt x="6456032" y="370640"/>
                  <a:pt x="6457124" y="370640"/>
                </a:cubicBezTo>
                <a:cubicBezTo>
                  <a:pt x="6458215" y="370640"/>
                  <a:pt x="6459083" y="370342"/>
                  <a:pt x="6459728" y="369747"/>
                </a:cubicBezTo>
                <a:cubicBezTo>
                  <a:pt x="6460373" y="369152"/>
                  <a:pt x="6460869" y="368209"/>
                  <a:pt x="6461217" y="366919"/>
                </a:cubicBezTo>
                <a:cubicBezTo>
                  <a:pt x="6461564" y="365630"/>
                  <a:pt x="6461812" y="363992"/>
                  <a:pt x="6461961" y="362008"/>
                </a:cubicBezTo>
                <a:cubicBezTo>
                  <a:pt x="6462110" y="360024"/>
                  <a:pt x="6462184" y="357593"/>
                  <a:pt x="6462184" y="354716"/>
                </a:cubicBezTo>
                <a:cubicBezTo>
                  <a:pt x="6462184" y="352136"/>
                  <a:pt x="6462134" y="349978"/>
                  <a:pt x="6462035" y="348241"/>
                </a:cubicBezTo>
                <a:cubicBezTo>
                  <a:pt x="6461936" y="346505"/>
                  <a:pt x="6461762" y="345066"/>
                  <a:pt x="6461514" y="343925"/>
                </a:cubicBezTo>
                <a:cubicBezTo>
                  <a:pt x="6461266" y="342784"/>
                  <a:pt x="6460969" y="341867"/>
                  <a:pt x="6460621" y="341172"/>
                </a:cubicBezTo>
                <a:cubicBezTo>
                  <a:pt x="6460274" y="340478"/>
                  <a:pt x="6459604" y="339634"/>
                  <a:pt x="6458612" y="338642"/>
                </a:cubicBezTo>
                <a:cubicBezTo>
                  <a:pt x="6457620" y="337650"/>
                  <a:pt x="6455586" y="336410"/>
                  <a:pt x="6452510" y="334921"/>
                </a:cubicBezTo>
                <a:cubicBezTo>
                  <a:pt x="6449434" y="333433"/>
                  <a:pt x="6445912" y="332094"/>
                  <a:pt x="6441943" y="330903"/>
                </a:cubicBezTo>
                <a:cubicBezTo>
                  <a:pt x="6437975" y="329712"/>
                  <a:pt x="6433708" y="328770"/>
                  <a:pt x="6429144" y="328075"/>
                </a:cubicBezTo>
                <a:cubicBezTo>
                  <a:pt x="6424580" y="327381"/>
                  <a:pt x="6420016" y="327033"/>
                  <a:pt x="6415452" y="327033"/>
                </a:cubicBezTo>
                <a:close/>
                <a:moveTo>
                  <a:pt x="5367702" y="327033"/>
                </a:moveTo>
                <a:cubicBezTo>
                  <a:pt x="5358871" y="327033"/>
                  <a:pt x="5350512" y="328175"/>
                  <a:pt x="5342625" y="330457"/>
                </a:cubicBezTo>
                <a:cubicBezTo>
                  <a:pt x="5334737" y="332739"/>
                  <a:pt x="5327891" y="336186"/>
                  <a:pt x="5322086" y="340800"/>
                </a:cubicBezTo>
                <a:cubicBezTo>
                  <a:pt x="5316282" y="345414"/>
                  <a:pt x="5311668" y="351218"/>
                  <a:pt x="5308245" y="358213"/>
                </a:cubicBezTo>
                <a:cubicBezTo>
                  <a:pt x="5304822" y="365208"/>
                  <a:pt x="5303111" y="373319"/>
                  <a:pt x="5303111" y="382546"/>
                </a:cubicBezTo>
                <a:cubicBezTo>
                  <a:pt x="5303111" y="390583"/>
                  <a:pt x="5304301" y="397479"/>
                  <a:pt x="5306683" y="403233"/>
                </a:cubicBezTo>
                <a:cubicBezTo>
                  <a:pt x="5309064" y="408988"/>
                  <a:pt x="5312164" y="413974"/>
                  <a:pt x="5315984" y="418191"/>
                </a:cubicBezTo>
                <a:cubicBezTo>
                  <a:pt x="5319804" y="422408"/>
                  <a:pt x="5324145" y="426029"/>
                  <a:pt x="5329007" y="429055"/>
                </a:cubicBezTo>
                <a:cubicBezTo>
                  <a:pt x="5333868" y="432081"/>
                  <a:pt x="5338879" y="434785"/>
                  <a:pt x="5344038" y="437166"/>
                </a:cubicBezTo>
                <a:cubicBezTo>
                  <a:pt x="5349198" y="439548"/>
                  <a:pt x="5354208" y="441805"/>
                  <a:pt x="5359070" y="443938"/>
                </a:cubicBezTo>
                <a:cubicBezTo>
                  <a:pt x="5363932" y="446071"/>
                  <a:pt x="5368273" y="448353"/>
                  <a:pt x="5372092" y="450784"/>
                </a:cubicBezTo>
                <a:cubicBezTo>
                  <a:pt x="5375912" y="453215"/>
                  <a:pt x="5379013" y="455993"/>
                  <a:pt x="5381394" y="459118"/>
                </a:cubicBezTo>
                <a:cubicBezTo>
                  <a:pt x="5383775" y="462244"/>
                  <a:pt x="5384966" y="465989"/>
                  <a:pt x="5384966" y="470355"/>
                </a:cubicBezTo>
                <a:cubicBezTo>
                  <a:pt x="5384966" y="474125"/>
                  <a:pt x="5384272" y="477548"/>
                  <a:pt x="5382883" y="480624"/>
                </a:cubicBezTo>
                <a:cubicBezTo>
                  <a:pt x="5381493" y="483700"/>
                  <a:pt x="5379484" y="486280"/>
                  <a:pt x="5376855" y="488363"/>
                </a:cubicBezTo>
                <a:cubicBezTo>
                  <a:pt x="5374226" y="490447"/>
                  <a:pt x="5371026" y="492059"/>
                  <a:pt x="5367256" y="493200"/>
                </a:cubicBezTo>
                <a:cubicBezTo>
                  <a:pt x="5363485" y="494341"/>
                  <a:pt x="5359219" y="494912"/>
                  <a:pt x="5354456" y="494912"/>
                </a:cubicBezTo>
                <a:cubicBezTo>
                  <a:pt x="5347213" y="494912"/>
                  <a:pt x="5340839" y="494093"/>
                  <a:pt x="5335332" y="492456"/>
                </a:cubicBezTo>
                <a:cubicBezTo>
                  <a:pt x="5329825" y="490819"/>
                  <a:pt x="5325087" y="489008"/>
                  <a:pt x="5321119" y="487024"/>
                </a:cubicBezTo>
                <a:cubicBezTo>
                  <a:pt x="5317150" y="485039"/>
                  <a:pt x="5313901" y="483229"/>
                  <a:pt x="5311371" y="481592"/>
                </a:cubicBezTo>
                <a:cubicBezTo>
                  <a:pt x="5308841" y="479954"/>
                  <a:pt x="5306881" y="479136"/>
                  <a:pt x="5305492" y="479136"/>
                </a:cubicBezTo>
                <a:cubicBezTo>
                  <a:pt x="5304500" y="479136"/>
                  <a:pt x="5303632" y="479409"/>
                  <a:pt x="5302887" y="479954"/>
                </a:cubicBezTo>
                <a:cubicBezTo>
                  <a:pt x="5302143" y="480500"/>
                  <a:pt x="5301548" y="481418"/>
                  <a:pt x="5301101" y="482708"/>
                </a:cubicBezTo>
                <a:cubicBezTo>
                  <a:pt x="5300655" y="483998"/>
                  <a:pt x="5300332" y="485684"/>
                  <a:pt x="5300134" y="487768"/>
                </a:cubicBezTo>
                <a:cubicBezTo>
                  <a:pt x="5299936" y="489851"/>
                  <a:pt x="5299836" y="492431"/>
                  <a:pt x="5299836" y="495507"/>
                </a:cubicBezTo>
                <a:cubicBezTo>
                  <a:pt x="5299836" y="500071"/>
                  <a:pt x="5300109" y="503568"/>
                  <a:pt x="5300655" y="505999"/>
                </a:cubicBezTo>
                <a:cubicBezTo>
                  <a:pt x="5301201" y="508430"/>
                  <a:pt x="5302118" y="510291"/>
                  <a:pt x="5303408" y="511580"/>
                </a:cubicBezTo>
                <a:cubicBezTo>
                  <a:pt x="5304698" y="512870"/>
                  <a:pt x="5306806" y="514359"/>
                  <a:pt x="5309733" y="516045"/>
                </a:cubicBezTo>
                <a:cubicBezTo>
                  <a:pt x="5312660" y="517732"/>
                  <a:pt x="5316307" y="519344"/>
                  <a:pt x="5320672" y="520882"/>
                </a:cubicBezTo>
                <a:cubicBezTo>
                  <a:pt x="5325038" y="522420"/>
                  <a:pt x="5330073" y="523735"/>
                  <a:pt x="5335778" y="524826"/>
                </a:cubicBezTo>
                <a:cubicBezTo>
                  <a:pt x="5341483" y="525918"/>
                  <a:pt x="5347660" y="526463"/>
                  <a:pt x="5354308" y="526463"/>
                </a:cubicBezTo>
                <a:cubicBezTo>
                  <a:pt x="5364130" y="526463"/>
                  <a:pt x="5373358" y="525173"/>
                  <a:pt x="5381990" y="522594"/>
                </a:cubicBezTo>
                <a:cubicBezTo>
                  <a:pt x="5390622" y="520014"/>
                  <a:pt x="5398162" y="516169"/>
                  <a:pt x="5404611" y="511059"/>
                </a:cubicBezTo>
                <a:cubicBezTo>
                  <a:pt x="5411061" y="505950"/>
                  <a:pt x="5416170" y="499575"/>
                  <a:pt x="5419941" y="491935"/>
                </a:cubicBezTo>
                <a:cubicBezTo>
                  <a:pt x="5423711" y="484295"/>
                  <a:pt x="5425596" y="475415"/>
                  <a:pt x="5425596" y="465295"/>
                </a:cubicBezTo>
                <a:cubicBezTo>
                  <a:pt x="5425596" y="457556"/>
                  <a:pt x="5424406" y="450834"/>
                  <a:pt x="5422024" y="445129"/>
                </a:cubicBezTo>
                <a:cubicBezTo>
                  <a:pt x="5419643" y="439424"/>
                  <a:pt x="5416518" y="434463"/>
                  <a:pt x="5412648" y="430246"/>
                </a:cubicBezTo>
                <a:cubicBezTo>
                  <a:pt x="5408779" y="426029"/>
                  <a:pt x="5404363" y="422408"/>
                  <a:pt x="5399402" y="419381"/>
                </a:cubicBezTo>
                <a:cubicBezTo>
                  <a:pt x="5394441" y="416355"/>
                  <a:pt x="5389381" y="413651"/>
                  <a:pt x="5384222" y="411270"/>
                </a:cubicBezTo>
                <a:cubicBezTo>
                  <a:pt x="5379063" y="408889"/>
                  <a:pt x="5374002" y="406632"/>
                  <a:pt x="5369041" y="404499"/>
                </a:cubicBezTo>
                <a:cubicBezTo>
                  <a:pt x="5364080" y="402365"/>
                  <a:pt x="5359640" y="400083"/>
                  <a:pt x="5355721" y="397652"/>
                </a:cubicBezTo>
                <a:cubicBezTo>
                  <a:pt x="5351802" y="395222"/>
                  <a:pt x="5348677" y="392443"/>
                  <a:pt x="5346345" y="389318"/>
                </a:cubicBezTo>
                <a:cubicBezTo>
                  <a:pt x="5344014" y="386193"/>
                  <a:pt x="5342848" y="382497"/>
                  <a:pt x="5342848" y="378230"/>
                </a:cubicBezTo>
                <a:cubicBezTo>
                  <a:pt x="5342848" y="375353"/>
                  <a:pt x="5343369" y="372625"/>
                  <a:pt x="5344410" y="370045"/>
                </a:cubicBezTo>
                <a:cubicBezTo>
                  <a:pt x="5345452" y="367465"/>
                  <a:pt x="5347040" y="365258"/>
                  <a:pt x="5349173" y="363422"/>
                </a:cubicBezTo>
                <a:cubicBezTo>
                  <a:pt x="5351306" y="361586"/>
                  <a:pt x="5353960" y="360148"/>
                  <a:pt x="5357135" y="359106"/>
                </a:cubicBezTo>
                <a:cubicBezTo>
                  <a:pt x="5360310" y="358064"/>
                  <a:pt x="5364031" y="357543"/>
                  <a:pt x="5368297" y="357543"/>
                </a:cubicBezTo>
                <a:cubicBezTo>
                  <a:pt x="5373754" y="357543"/>
                  <a:pt x="5378765" y="358213"/>
                  <a:pt x="5383329" y="359552"/>
                </a:cubicBezTo>
                <a:cubicBezTo>
                  <a:pt x="5387893" y="360892"/>
                  <a:pt x="5391911" y="362380"/>
                  <a:pt x="5395384" y="364017"/>
                </a:cubicBezTo>
                <a:cubicBezTo>
                  <a:pt x="5398857" y="365654"/>
                  <a:pt x="5401784" y="367167"/>
                  <a:pt x="5404165" y="368557"/>
                </a:cubicBezTo>
                <a:cubicBezTo>
                  <a:pt x="5406546" y="369946"/>
                  <a:pt x="5408282" y="370640"/>
                  <a:pt x="5409374" y="370640"/>
                </a:cubicBezTo>
                <a:cubicBezTo>
                  <a:pt x="5410465" y="370640"/>
                  <a:pt x="5411333" y="370342"/>
                  <a:pt x="5411978" y="369747"/>
                </a:cubicBezTo>
                <a:cubicBezTo>
                  <a:pt x="5412623" y="369152"/>
                  <a:pt x="5413119" y="368209"/>
                  <a:pt x="5413467" y="366919"/>
                </a:cubicBezTo>
                <a:cubicBezTo>
                  <a:pt x="5413814" y="365630"/>
                  <a:pt x="5414062" y="363992"/>
                  <a:pt x="5414211" y="362008"/>
                </a:cubicBezTo>
                <a:cubicBezTo>
                  <a:pt x="5414360" y="360024"/>
                  <a:pt x="5414434" y="357593"/>
                  <a:pt x="5414434" y="354716"/>
                </a:cubicBezTo>
                <a:cubicBezTo>
                  <a:pt x="5414434" y="352136"/>
                  <a:pt x="5414384" y="349978"/>
                  <a:pt x="5414285" y="348241"/>
                </a:cubicBezTo>
                <a:cubicBezTo>
                  <a:pt x="5414186" y="346505"/>
                  <a:pt x="5414012" y="345066"/>
                  <a:pt x="5413764" y="343925"/>
                </a:cubicBezTo>
                <a:cubicBezTo>
                  <a:pt x="5413516" y="342784"/>
                  <a:pt x="5413219" y="341867"/>
                  <a:pt x="5412871" y="341172"/>
                </a:cubicBezTo>
                <a:cubicBezTo>
                  <a:pt x="5412524" y="340478"/>
                  <a:pt x="5411854" y="339634"/>
                  <a:pt x="5410862" y="338642"/>
                </a:cubicBezTo>
                <a:cubicBezTo>
                  <a:pt x="5409870" y="337650"/>
                  <a:pt x="5407836" y="336410"/>
                  <a:pt x="5404760" y="334921"/>
                </a:cubicBezTo>
                <a:cubicBezTo>
                  <a:pt x="5401684" y="333433"/>
                  <a:pt x="5398162" y="332094"/>
                  <a:pt x="5394193" y="330903"/>
                </a:cubicBezTo>
                <a:cubicBezTo>
                  <a:pt x="5390225" y="329712"/>
                  <a:pt x="5385958" y="328770"/>
                  <a:pt x="5381394" y="328075"/>
                </a:cubicBezTo>
                <a:cubicBezTo>
                  <a:pt x="5376830" y="327381"/>
                  <a:pt x="5372266" y="327033"/>
                  <a:pt x="5367702" y="327033"/>
                </a:cubicBezTo>
                <a:close/>
                <a:moveTo>
                  <a:pt x="4585759" y="327033"/>
                </a:moveTo>
                <a:cubicBezTo>
                  <a:pt x="4570479" y="327033"/>
                  <a:pt x="4557060" y="329365"/>
                  <a:pt x="4545501" y="334028"/>
                </a:cubicBezTo>
                <a:cubicBezTo>
                  <a:pt x="4533942" y="338692"/>
                  <a:pt x="4524243" y="345389"/>
                  <a:pt x="4516405" y="354120"/>
                </a:cubicBezTo>
                <a:cubicBezTo>
                  <a:pt x="4508567" y="362851"/>
                  <a:pt x="4502663" y="373443"/>
                  <a:pt x="4498695" y="385895"/>
                </a:cubicBezTo>
                <a:cubicBezTo>
                  <a:pt x="4494726" y="398347"/>
                  <a:pt x="4492741" y="412362"/>
                  <a:pt x="4492741" y="427939"/>
                </a:cubicBezTo>
                <a:cubicBezTo>
                  <a:pt x="4492741" y="444905"/>
                  <a:pt x="4494602" y="459590"/>
                  <a:pt x="4498323" y="471992"/>
                </a:cubicBezTo>
                <a:cubicBezTo>
                  <a:pt x="4502043" y="484394"/>
                  <a:pt x="4507624" y="494614"/>
                  <a:pt x="4515066" y="502651"/>
                </a:cubicBezTo>
                <a:cubicBezTo>
                  <a:pt x="4522507" y="510687"/>
                  <a:pt x="4531809" y="516665"/>
                  <a:pt x="4542971" y="520584"/>
                </a:cubicBezTo>
                <a:cubicBezTo>
                  <a:pt x="4554133" y="524504"/>
                  <a:pt x="4567205" y="526463"/>
                  <a:pt x="4582187" y="526463"/>
                </a:cubicBezTo>
                <a:cubicBezTo>
                  <a:pt x="4597368" y="526463"/>
                  <a:pt x="4610737" y="524156"/>
                  <a:pt x="4622296" y="519543"/>
                </a:cubicBezTo>
                <a:cubicBezTo>
                  <a:pt x="4633855" y="514929"/>
                  <a:pt x="4643554" y="508232"/>
                  <a:pt x="4651392" y="499451"/>
                </a:cubicBezTo>
                <a:cubicBezTo>
                  <a:pt x="4659231" y="490670"/>
                  <a:pt x="4665134" y="479979"/>
                  <a:pt x="4669103" y="467378"/>
                </a:cubicBezTo>
                <a:cubicBezTo>
                  <a:pt x="4673072" y="454778"/>
                  <a:pt x="4675056" y="440490"/>
                  <a:pt x="4675056" y="424516"/>
                </a:cubicBezTo>
                <a:cubicBezTo>
                  <a:pt x="4675056" y="407847"/>
                  <a:pt x="4673146" y="393386"/>
                  <a:pt x="4669326" y="381133"/>
                </a:cubicBezTo>
                <a:cubicBezTo>
                  <a:pt x="4665506" y="368879"/>
                  <a:pt x="4659851" y="358734"/>
                  <a:pt x="4652360" y="350697"/>
                </a:cubicBezTo>
                <a:cubicBezTo>
                  <a:pt x="4644869" y="342660"/>
                  <a:pt x="4635542" y="336707"/>
                  <a:pt x="4624380" y="332838"/>
                </a:cubicBezTo>
                <a:cubicBezTo>
                  <a:pt x="4613218" y="328968"/>
                  <a:pt x="4600344" y="327033"/>
                  <a:pt x="4585759" y="327033"/>
                </a:cubicBezTo>
                <a:close/>
                <a:moveTo>
                  <a:pt x="4376209" y="327033"/>
                </a:moveTo>
                <a:cubicBezTo>
                  <a:pt x="4360929" y="327033"/>
                  <a:pt x="4347510" y="329365"/>
                  <a:pt x="4335951" y="334028"/>
                </a:cubicBezTo>
                <a:cubicBezTo>
                  <a:pt x="4324392" y="338692"/>
                  <a:pt x="4314693" y="345389"/>
                  <a:pt x="4306855" y="354120"/>
                </a:cubicBezTo>
                <a:cubicBezTo>
                  <a:pt x="4299017" y="362851"/>
                  <a:pt x="4293113" y="373443"/>
                  <a:pt x="4289145" y="385895"/>
                </a:cubicBezTo>
                <a:cubicBezTo>
                  <a:pt x="4285176" y="398347"/>
                  <a:pt x="4283191" y="412362"/>
                  <a:pt x="4283191" y="427939"/>
                </a:cubicBezTo>
                <a:cubicBezTo>
                  <a:pt x="4283191" y="444905"/>
                  <a:pt x="4285052" y="459590"/>
                  <a:pt x="4288773" y="471992"/>
                </a:cubicBezTo>
                <a:cubicBezTo>
                  <a:pt x="4292493" y="484394"/>
                  <a:pt x="4298074" y="494614"/>
                  <a:pt x="4305516" y="502651"/>
                </a:cubicBezTo>
                <a:cubicBezTo>
                  <a:pt x="4312957" y="510687"/>
                  <a:pt x="4322259" y="516665"/>
                  <a:pt x="4333421" y="520584"/>
                </a:cubicBezTo>
                <a:cubicBezTo>
                  <a:pt x="4344583" y="524504"/>
                  <a:pt x="4357655" y="526463"/>
                  <a:pt x="4372637" y="526463"/>
                </a:cubicBezTo>
                <a:cubicBezTo>
                  <a:pt x="4387818" y="526463"/>
                  <a:pt x="4401187" y="524156"/>
                  <a:pt x="4412746" y="519543"/>
                </a:cubicBezTo>
                <a:cubicBezTo>
                  <a:pt x="4424305" y="514929"/>
                  <a:pt x="4434004" y="508232"/>
                  <a:pt x="4441842" y="499451"/>
                </a:cubicBezTo>
                <a:cubicBezTo>
                  <a:pt x="4449681" y="490670"/>
                  <a:pt x="4455584" y="479979"/>
                  <a:pt x="4459553" y="467378"/>
                </a:cubicBezTo>
                <a:cubicBezTo>
                  <a:pt x="4463522" y="454778"/>
                  <a:pt x="4465506" y="440490"/>
                  <a:pt x="4465506" y="424516"/>
                </a:cubicBezTo>
                <a:cubicBezTo>
                  <a:pt x="4465506" y="407847"/>
                  <a:pt x="4463596" y="393386"/>
                  <a:pt x="4459776" y="381133"/>
                </a:cubicBezTo>
                <a:cubicBezTo>
                  <a:pt x="4455956" y="368879"/>
                  <a:pt x="4450301" y="358734"/>
                  <a:pt x="4442810" y="350697"/>
                </a:cubicBezTo>
                <a:cubicBezTo>
                  <a:pt x="4435319" y="342660"/>
                  <a:pt x="4425992" y="336707"/>
                  <a:pt x="4414830" y="332838"/>
                </a:cubicBezTo>
                <a:cubicBezTo>
                  <a:pt x="4403668" y="328968"/>
                  <a:pt x="4390794" y="327033"/>
                  <a:pt x="4376209" y="327033"/>
                </a:cubicBezTo>
                <a:close/>
                <a:moveTo>
                  <a:pt x="0" y="0"/>
                </a:moveTo>
                <a:lnTo>
                  <a:pt x="6768791" y="0"/>
                </a:lnTo>
                <a:lnTo>
                  <a:pt x="7560527" y="791737"/>
                </a:lnTo>
                <a:lnTo>
                  <a:pt x="6768791" y="1583473"/>
                </a:lnTo>
                <a:lnTo>
                  <a:pt x="0" y="1583473"/>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a:p>
        </p:txBody>
      </p:sp>
      <p:sp>
        <p:nvSpPr>
          <p:cNvPr id="24" name="Forme libre : forme 23">
            <a:extLst>
              <a:ext uri="{FF2B5EF4-FFF2-40B4-BE49-F238E27FC236}">
                <a16:creationId xmlns:a16="http://schemas.microsoft.com/office/drawing/2014/main" id="{10B09334-E477-1B00-62D9-C493C2CA6C62}"/>
              </a:ext>
            </a:extLst>
          </p:cNvPr>
          <p:cNvSpPr/>
          <p:nvPr/>
        </p:nvSpPr>
        <p:spPr>
          <a:xfrm>
            <a:off x="12526064" y="10049238"/>
            <a:ext cx="11851586" cy="3166121"/>
          </a:xfrm>
          <a:custGeom>
            <a:avLst/>
            <a:gdLst/>
            <a:ahLst/>
            <a:cxnLst/>
            <a:rect l="l" t="t" r="r" b="b"/>
            <a:pathLst>
              <a:path w="7560527" h="1583473">
                <a:moveTo>
                  <a:pt x="4499099" y="909925"/>
                </a:moveTo>
                <a:cubicBezTo>
                  <a:pt x="4505350" y="909925"/>
                  <a:pt x="4510534" y="911066"/>
                  <a:pt x="4514652" y="913348"/>
                </a:cubicBezTo>
                <a:cubicBezTo>
                  <a:pt x="4518769" y="915630"/>
                  <a:pt x="4522068" y="918805"/>
                  <a:pt x="4524549" y="922873"/>
                </a:cubicBezTo>
                <a:cubicBezTo>
                  <a:pt x="4527029" y="926941"/>
                  <a:pt x="4528791" y="931728"/>
                  <a:pt x="4529832" y="937235"/>
                </a:cubicBezTo>
                <a:cubicBezTo>
                  <a:pt x="4530874" y="942742"/>
                  <a:pt x="4531395" y="948769"/>
                  <a:pt x="4531395" y="955318"/>
                </a:cubicBezTo>
                <a:cubicBezTo>
                  <a:pt x="4531395" y="962362"/>
                  <a:pt x="4530750" y="968638"/>
                  <a:pt x="4529460" y="974144"/>
                </a:cubicBezTo>
                <a:cubicBezTo>
                  <a:pt x="4528170" y="979651"/>
                  <a:pt x="4526186" y="984339"/>
                  <a:pt x="4523507" y="988209"/>
                </a:cubicBezTo>
                <a:cubicBezTo>
                  <a:pt x="4520828" y="992078"/>
                  <a:pt x="4517405" y="995030"/>
                  <a:pt x="4513238" y="997064"/>
                </a:cubicBezTo>
                <a:cubicBezTo>
                  <a:pt x="4509071" y="999098"/>
                  <a:pt x="4504159" y="1000115"/>
                  <a:pt x="4498504" y="1000115"/>
                </a:cubicBezTo>
                <a:cubicBezTo>
                  <a:pt x="4492353" y="1000115"/>
                  <a:pt x="4487193" y="998999"/>
                  <a:pt x="4483026" y="996766"/>
                </a:cubicBezTo>
                <a:cubicBezTo>
                  <a:pt x="4478859" y="994534"/>
                  <a:pt x="4475560" y="991384"/>
                  <a:pt x="4473129" y="987316"/>
                </a:cubicBezTo>
                <a:cubicBezTo>
                  <a:pt x="4470698" y="983248"/>
                  <a:pt x="4468937" y="978460"/>
                  <a:pt x="4467845" y="972954"/>
                </a:cubicBezTo>
                <a:cubicBezTo>
                  <a:pt x="4466754" y="967447"/>
                  <a:pt x="4466208" y="961420"/>
                  <a:pt x="4466208" y="954871"/>
                </a:cubicBezTo>
                <a:cubicBezTo>
                  <a:pt x="4466208" y="947827"/>
                  <a:pt x="4466878" y="941551"/>
                  <a:pt x="4468217" y="936044"/>
                </a:cubicBezTo>
                <a:cubicBezTo>
                  <a:pt x="4469557" y="930538"/>
                  <a:pt x="4471566" y="925825"/>
                  <a:pt x="4474245" y="921906"/>
                </a:cubicBezTo>
                <a:cubicBezTo>
                  <a:pt x="4476924" y="917986"/>
                  <a:pt x="4480347" y="915010"/>
                  <a:pt x="4484514" y="912976"/>
                </a:cubicBezTo>
                <a:cubicBezTo>
                  <a:pt x="4488681" y="910942"/>
                  <a:pt x="4493543" y="909925"/>
                  <a:pt x="4499099" y="909925"/>
                </a:cubicBezTo>
                <a:close/>
                <a:moveTo>
                  <a:pt x="4761483" y="906800"/>
                </a:moveTo>
                <a:cubicBezTo>
                  <a:pt x="4770909" y="906800"/>
                  <a:pt x="4777879" y="909801"/>
                  <a:pt x="4782394" y="915804"/>
                </a:cubicBezTo>
                <a:cubicBezTo>
                  <a:pt x="4786908" y="921806"/>
                  <a:pt x="4789016" y="930066"/>
                  <a:pt x="4788719" y="940584"/>
                </a:cubicBezTo>
                <a:lnTo>
                  <a:pt x="4732759" y="940584"/>
                </a:lnTo>
                <a:cubicBezTo>
                  <a:pt x="4732958" y="935920"/>
                  <a:pt x="4733677" y="931530"/>
                  <a:pt x="4734917" y="927412"/>
                </a:cubicBezTo>
                <a:cubicBezTo>
                  <a:pt x="4736158" y="923295"/>
                  <a:pt x="4737944" y="919723"/>
                  <a:pt x="4740275" y="916697"/>
                </a:cubicBezTo>
                <a:cubicBezTo>
                  <a:pt x="4742607" y="913670"/>
                  <a:pt x="4745534" y="911264"/>
                  <a:pt x="4749056" y="909478"/>
                </a:cubicBezTo>
                <a:cubicBezTo>
                  <a:pt x="4752578" y="907693"/>
                  <a:pt x="4756721" y="906800"/>
                  <a:pt x="4761483" y="906800"/>
                </a:cubicBezTo>
                <a:close/>
                <a:moveTo>
                  <a:pt x="4291633" y="882838"/>
                </a:moveTo>
                <a:cubicBezTo>
                  <a:pt x="4288061" y="882838"/>
                  <a:pt x="4285060" y="882962"/>
                  <a:pt x="4282629" y="883210"/>
                </a:cubicBezTo>
                <a:cubicBezTo>
                  <a:pt x="4280198" y="883458"/>
                  <a:pt x="4278263" y="883830"/>
                  <a:pt x="4276825" y="884327"/>
                </a:cubicBezTo>
                <a:cubicBezTo>
                  <a:pt x="4275386" y="884823"/>
                  <a:pt x="4274394" y="885443"/>
                  <a:pt x="4273848" y="886187"/>
                </a:cubicBezTo>
                <a:cubicBezTo>
                  <a:pt x="4273302" y="886931"/>
                  <a:pt x="4273029" y="887799"/>
                  <a:pt x="4273029" y="888791"/>
                </a:cubicBezTo>
                <a:lnTo>
                  <a:pt x="4273029" y="970052"/>
                </a:lnTo>
                <a:cubicBezTo>
                  <a:pt x="4273029" y="980172"/>
                  <a:pt x="4273848" y="988630"/>
                  <a:pt x="4275485" y="995427"/>
                </a:cubicBezTo>
                <a:cubicBezTo>
                  <a:pt x="4277122" y="1002223"/>
                  <a:pt x="4279851" y="1008201"/>
                  <a:pt x="4283671" y="1013361"/>
                </a:cubicBezTo>
                <a:cubicBezTo>
                  <a:pt x="4287491" y="1018520"/>
                  <a:pt x="4292501" y="1022588"/>
                  <a:pt x="4298702" y="1025564"/>
                </a:cubicBezTo>
                <a:cubicBezTo>
                  <a:pt x="4304903" y="1028541"/>
                  <a:pt x="4312568" y="1030029"/>
                  <a:pt x="4321696" y="1030029"/>
                </a:cubicBezTo>
                <a:cubicBezTo>
                  <a:pt x="4329832" y="1030029"/>
                  <a:pt x="4337695" y="1028045"/>
                  <a:pt x="4345285" y="1024076"/>
                </a:cubicBezTo>
                <a:cubicBezTo>
                  <a:pt x="4352876" y="1020107"/>
                  <a:pt x="4360342" y="1014154"/>
                  <a:pt x="4367684" y="1006217"/>
                </a:cubicBezTo>
                <a:lnTo>
                  <a:pt x="4367684" y="1021546"/>
                </a:lnTo>
                <a:cubicBezTo>
                  <a:pt x="4367684" y="1022538"/>
                  <a:pt x="4367932" y="1023406"/>
                  <a:pt x="4368428" y="1024151"/>
                </a:cubicBezTo>
                <a:cubicBezTo>
                  <a:pt x="4368924" y="1024895"/>
                  <a:pt x="4369768" y="1025515"/>
                  <a:pt x="4370958" y="1026011"/>
                </a:cubicBezTo>
                <a:cubicBezTo>
                  <a:pt x="4372149" y="1026507"/>
                  <a:pt x="4373761" y="1026879"/>
                  <a:pt x="4375795" y="1027127"/>
                </a:cubicBezTo>
                <a:cubicBezTo>
                  <a:pt x="4377829" y="1027375"/>
                  <a:pt x="4380483" y="1027499"/>
                  <a:pt x="4383758" y="1027499"/>
                </a:cubicBezTo>
                <a:cubicBezTo>
                  <a:pt x="4386833" y="1027499"/>
                  <a:pt x="4389388" y="1027375"/>
                  <a:pt x="4391422" y="1027127"/>
                </a:cubicBezTo>
                <a:cubicBezTo>
                  <a:pt x="4393456" y="1026879"/>
                  <a:pt x="4395093" y="1026507"/>
                  <a:pt x="4396334" y="1026011"/>
                </a:cubicBezTo>
                <a:cubicBezTo>
                  <a:pt x="4397574" y="1025515"/>
                  <a:pt x="4398442" y="1024895"/>
                  <a:pt x="4398938" y="1024151"/>
                </a:cubicBezTo>
                <a:cubicBezTo>
                  <a:pt x="4399434" y="1023406"/>
                  <a:pt x="4399682" y="1022538"/>
                  <a:pt x="4399682" y="1021546"/>
                </a:cubicBezTo>
                <a:lnTo>
                  <a:pt x="4399682" y="888791"/>
                </a:lnTo>
                <a:cubicBezTo>
                  <a:pt x="4399682" y="887799"/>
                  <a:pt x="4399384" y="886931"/>
                  <a:pt x="4398789" y="886187"/>
                </a:cubicBezTo>
                <a:cubicBezTo>
                  <a:pt x="4398194" y="885443"/>
                  <a:pt x="4397202" y="884823"/>
                  <a:pt x="4395813" y="884327"/>
                </a:cubicBezTo>
                <a:cubicBezTo>
                  <a:pt x="4394424" y="883830"/>
                  <a:pt x="4392538" y="883458"/>
                  <a:pt x="4390157" y="883210"/>
                </a:cubicBezTo>
                <a:cubicBezTo>
                  <a:pt x="4387776" y="882962"/>
                  <a:pt x="4384750" y="882838"/>
                  <a:pt x="4381079" y="882838"/>
                </a:cubicBezTo>
                <a:cubicBezTo>
                  <a:pt x="4377408" y="882838"/>
                  <a:pt x="4374381" y="882962"/>
                  <a:pt x="4372000" y="883210"/>
                </a:cubicBezTo>
                <a:cubicBezTo>
                  <a:pt x="4369619" y="883458"/>
                  <a:pt x="4367709" y="883830"/>
                  <a:pt x="4366270" y="884327"/>
                </a:cubicBezTo>
                <a:cubicBezTo>
                  <a:pt x="4364832" y="884823"/>
                  <a:pt x="4363839" y="885443"/>
                  <a:pt x="4363294" y="886187"/>
                </a:cubicBezTo>
                <a:cubicBezTo>
                  <a:pt x="4362748" y="886931"/>
                  <a:pt x="4362475" y="887799"/>
                  <a:pt x="4362475" y="888791"/>
                </a:cubicBezTo>
                <a:lnTo>
                  <a:pt x="4362475" y="977046"/>
                </a:lnTo>
                <a:cubicBezTo>
                  <a:pt x="4357018" y="983694"/>
                  <a:pt x="4351884" y="988754"/>
                  <a:pt x="4347071" y="992227"/>
                </a:cubicBezTo>
                <a:cubicBezTo>
                  <a:pt x="4342259" y="995700"/>
                  <a:pt x="4337472" y="997436"/>
                  <a:pt x="4332709" y="997436"/>
                </a:cubicBezTo>
                <a:cubicBezTo>
                  <a:pt x="4328939" y="997436"/>
                  <a:pt x="4325640" y="996717"/>
                  <a:pt x="4322812" y="995278"/>
                </a:cubicBezTo>
                <a:cubicBezTo>
                  <a:pt x="4319985" y="993839"/>
                  <a:pt x="4317653" y="991805"/>
                  <a:pt x="4315817" y="989176"/>
                </a:cubicBezTo>
                <a:cubicBezTo>
                  <a:pt x="4313982" y="986547"/>
                  <a:pt x="4312618" y="983396"/>
                  <a:pt x="4311725" y="979725"/>
                </a:cubicBezTo>
                <a:cubicBezTo>
                  <a:pt x="4310832" y="976054"/>
                  <a:pt x="4310385" y="970746"/>
                  <a:pt x="4310385" y="963801"/>
                </a:cubicBezTo>
                <a:lnTo>
                  <a:pt x="4310385" y="888791"/>
                </a:lnTo>
                <a:cubicBezTo>
                  <a:pt x="4310385" y="887799"/>
                  <a:pt x="4310088" y="886931"/>
                  <a:pt x="4309492" y="886187"/>
                </a:cubicBezTo>
                <a:cubicBezTo>
                  <a:pt x="4308897" y="885443"/>
                  <a:pt x="4307880" y="884823"/>
                  <a:pt x="4306441" y="884327"/>
                </a:cubicBezTo>
                <a:cubicBezTo>
                  <a:pt x="4305003" y="883830"/>
                  <a:pt x="4303093" y="883458"/>
                  <a:pt x="4300711" y="883210"/>
                </a:cubicBezTo>
                <a:cubicBezTo>
                  <a:pt x="4298330" y="882962"/>
                  <a:pt x="4295304" y="882838"/>
                  <a:pt x="4291633" y="882838"/>
                </a:cubicBezTo>
                <a:close/>
                <a:moveTo>
                  <a:pt x="3756447" y="882094"/>
                </a:moveTo>
                <a:cubicBezTo>
                  <a:pt x="3746128" y="882094"/>
                  <a:pt x="3737273" y="885765"/>
                  <a:pt x="3729881" y="893107"/>
                </a:cubicBezTo>
                <a:cubicBezTo>
                  <a:pt x="3722489" y="900450"/>
                  <a:pt x="3718794" y="909330"/>
                  <a:pt x="3718794" y="919748"/>
                </a:cubicBezTo>
                <a:cubicBezTo>
                  <a:pt x="3718794" y="930166"/>
                  <a:pt x="3722489" y="939070"/>
                  <a:pt x="3729881" y="946462"/>
                </a:cubicBezTo>
                <a:cubicBezTo>
                  <a:pt x="3737273" y="953854"/>
                  <a:pt x="3746128" y="957550"/>
                  <a:pt x="3756447" y="957550"/>
                </a:cubicBezTo>
                <a:cubicBezTo>
                  <a:pt x="3766865" y="957550"/>
                  <a:pt x="3775770" y="953854"/>
                  <a:pt x="3783162" y="946462"/>
                </a:cubicBezTo>
                <a:cubicBezTo>
                  <a:pt x="3790553" y="939070"/>
                  <a:pt x="3794249" y="930166"/>
                  <a:pt x="3794249" y="919748"/>
                </a:cubicBezTo>
                <a:cubicBezTo>
                  <a:pt x="3794249" y="909330"/>
                  <a:pt x="3790553" y="900450"/>
                  <a:pt x="3783162" y="893107"/>
                </a:cubicBezTo>
                <a:cubicBezTo>
                  <a:pt x="3775770" y="885765"/>
                  <a:pt x="3766865" y="882094"/>
                  <a:pt x="3756447" y="882094"/>
                </a:cubicBezTo>
                <a:close/>
                <a:moveTo>
                  <a:pt x="4762376" y="880308"/>
                </a:moveTo>
                <a:cubicBezTo>
                  <a:pt x="4751859" y="880308"/>
                  <a:pt x="4742409" y="882045"/>
                  <a:pt x="4734024" y="885517"/>
                </a:cubicBezTo>
                <a:cubicBezTo>
                  <a:pt x="4725641" y="888990"/>
                  <a:pt x="4718522" y="894025"/>
                  <a:pt x="4712668" y="900623"/>
                </a:cubicBezTo>
                <a:cubicBezTo>
                  <a:pt x="4706814" y="907221"/>
                  <a:pt x="4702349" y="915258"/>
                  <a:pt x="4699273" y="924733"/>
                </a:cubicBezTo>
                <a:cubicBezTo>
                  <a:pt x="4696197" y="934209"/>
                  <a:pt x="4694659" y="944850"/>
                  <a:pt x="4694659" y="956657"/>
                </a:cubicBezTo>
                <a:cubicBezTo>
                  <a:pt x="4694659" y="969059"/>
                  <a:pt x="4696123" y="979874"/>
                  <a:pt x="4699050" y="989102"/>
                </a:cubicBezTo>
                <a:cubicBezTo>
                  <a:pt x="4701977" y="998329"/>
                  <a:pt x="4706417" y="1005969"/>
                  <a:pt x="4712370" y="1012021"/>
                </a:cubicBezTo>
                <a:cubicBezTo>
                  <a:pt x="4718323" y="1018073"/>
                  <a:pt x="4725740" y="1022588"/>
                  <a:pt x="4734620" y="1025564"/>
                </a:cubicBezTo>
                <a:cubicBezTo>
                  <a:pt x="4743500" y="1028541"/>
                  <a:pt x="4753843" y="1030029"/>
                  <a:pt x="4765650" y="1030029"/>
                </a:cubicBezTo>
                <a:cubicBezTo>
                  <a:pt x="4772199" y="1030029"/>
                  <a:pt x="4778350" y="1029608"/>
                  <a:pt x="4784105" y="1028764"/>
                </a:cubicBezTo>
                <a:cubicBezTo>
                  <a:pt x="4789860" y="1027921"/>
                  <a:pt x="4794970" y="1026929"/>
                  <a:pt x="4799434" y="1025788"/>
                </a:cubicBezTo>
                <a:cubicBezTo>
                  <a:pt x="4803899" y="1024647"/>
                  <a:pt x="4807570" y="1023481"/>
                  <a:pt x="4810448" y="1022290"/>
                </a:cubicBezTo>
                <a:cubicBezTo>
                  <a:pt x="4813325" y="1021100"/>
                  <a:pt x="4815086" y="1020157"/>
                  <a:pt x="4815731" y="1019462"/>
                </a:cubicBezTo>
                <a:cubicBezTo>
                  <a:pt x="4816376" y="1018768"/>
                  <a:pt x="4816897" y="1018049"/>
                  <a:pt x="4817294" y="1017304"/>
                </a:cubicBezTo>
                <a:cubicBezTo>
                  <a:pt x="4817691" y="1016560"/>
                  <a:pt x="4817988" y="1015643"/>
                  <a:pt x="4818187" y="1014551"/>
                </a:cubicBezTo>
                <a:cubicBezTo>
                  <a:pt x="4818385" y="1013460"/>
                  <a:pt x="4818534" y="1012145"/>
                  <a:pt x="4818633" y="1010607"/>
                </a:cubicBezTo>
                <a:cubicBezTo>
                  <a:pt x="4818733" y="1009069"/>
                  <a:pt x="4818782" y="1007209"/>
                  <a:pt x="4818782" y="1005026"/>
                </a:cubicBezTo>
                <a:cubicBezTo>
                  <a:pt x="4818782" y="1002546"/>
                  <a:pt x="4818708" y="1000487"/>
                  <a:pt x="4818559" y="998850"/>
                </a:cubicBezTo>
                <a:cubicBezTo>
                  <a:pt x="4818410" y="997213"/>
                  <a:pt x="4818137" y="995948"/>
                  <a:pt x="4817740" y="995055"/>
                </a:cubicBezTo>
                <a:cubicBezTo>
                  <a:pt x="4817343" y="994162"/>
                  <a:pt x="4816847" y="993542"/>
                  <a:pt x="4816252" y="993194"/>
                </a:cubicBezTo>
                <a:cubicBezTo>
                  <a:pt x="4815657" y="992847"/>
                  <a:pt x="4814913" y="992673"/>
                  <a:pt x="4814020" y="992673"/>
                </a:cubicBezTo>
                <a:cubicBezTo>
                  <a:pt x="4812531" y="992673"/>
                  <a:pt x="4810597" y="993145"/>
                  <a:pt x="4808215" y="994087"/>
                </a:cubicBezTo>
                <a:cubicBezTo>
                  <a:pt x="4805834" y="995030"/>
                  <a:pt x="4802833" y="996072"/>
                  <a:pt x="4799211" y="997213"/>
                </a:cubicBezTo>
                <a:cubicBezTo>
                  <a:pt x="4795590" y="998354"/>
                  <a:pt x="4791299" y="999395"/>
                  <a:pt x="4786338" y="1000338"/>
                </a:cubicBezTo>
                <a:cubicBezTo>
                  <a:pt x="4781377" y="1001281"/>
                  <a:pt x="4775622" y="1001752"/>
                  <a:pt x="4769074" y="1001752"/>
                </a:cubicBezTo>
                <a:cubicBezTo>
                  <a:pt x="4762624" y="1001752"/>
                  <a:pt x="4757093" y="1000909"/>
                  <a:pt x="4752479" y="999222"/>
                </a:cubicBezTo>
                <a:cubicBezTo>
                  <a:pt x="4747866" y="997535"/>
                  <a:pt x="4744095" y="995079"/>
                  <a:pt x="4741168" y="991855"/>
                </a:cubicBezTo>
                <a:cubicBezTo>
                  <a:pt x="4738241" y="988630"/>
                  <a:pt x="4736108" y="984711"/>
                  <a:pt x="4734769" y="980097"/>
                </a:cubicBezTo>
                <a:cubicBezTo>
                  <a:pt x="4733429" y="975484"/>
                  <a:pt x="4732759" y="970349"/>
                  <a:pt x="4732759" y="964694"/>
                </a:cubicBezTo>
                <a:lnTo>
                  <a:pt x="4813573" y="964694"/>
                </a:lnTo>
                <a:cubicBezTo>
                  <a:pt x="4817145" y="964694"/>
                  <a:pt x="4819948" y="963602"/>
                  <a:pt x="4821982" y="961420"/>
                </a:cubicBezTo>
                <a:cubicBezTo>
                  <a:pt x="4824016" y="959237"/>
                  <a:pt x="4825033" y="955863"/>
                  <a:pt x="4825033" y="951299"/>
                </a:cubicBezTo>
                <a:lnTo>
                  <a:pt x="4825033" y="945346"/>
                </a:lnTo>
                <a:cubicBezTo>
                  <a:pt x="4825033" y="936019"/>
                  <a:pt x="4823842" y="927387"/>
                  <a:pt x="4821461" y="919450"/>
                </a:cubicBezTo>
                <a:cubicBezTo>
                  <a:pt x="4819080" y="911512"/>
                  <a:pt x="4815359" y="904642"/>
                  <a:pt x="4810299" y="898837"/>
                </a:cubicBezTo>
                <a:cubicBezTo>
                  <a:pt x="4805239" y="893033"/>
                  <a:pt x="4798765" y="888494"/>
                  <a:pt x="4790877" y="885219"/>
                </a:cubicBezTo>
                <a:cubicBezTo>
                  <a:pt x="4782989" y="881945"/>
                  <a:pt x="4773489" y="880308"/>
                  <a:pt x="4762376" y="880308"/>
                </a:cubicBezTo>
                <a:close/>
                <a:moveTo>
                  <a:pt x="4500439" y="880308"/>
                </a:moveTo>
                <a:cubicBezTo>
                  <a:pt x="4488235" y="880308"/>
                  <a:pt x="4477594" y="882144"/>
                  <a:pt x="4468515" y="885815"/>
                </a:cubicBezTo>
                <a:cubicBezTo>
                  <a:pt x="4459437" y="889486"/>
                  <a:pt x="4451871" y="894670"/>
                  <a:pt x="4445819" y="901367"/>
                </a:cubicBezTo>
                <a:cubicBezTo>
                  <a:pt x="4439767" y="908065"/>
                  <a:pt x="4435227" y="916101"/>
                  <a:pt x="4432201" y="925478"/>
                </a:cubicBezTo>
                <a:cubicBezTo>
                  <a:pt x="4429175" y="934854"/>
                  <a:pt x="4427662" y="945197"/>
                  <a:pt x="4427662" y="956508"/>
                </a:cubicBezTo>
                <a:cubicBezTo>
                  <a:pt x="4427662" y="968216"/>
                  <a:pt x="4429051" y="978634"/>
                  <a:pt x="4431829" y="987762"/>
                </a:cubicBezTo>
                <a:cubicBezTo>
                  <a:pt x="4434607" y="996890"/>
                  <a:pt x="4438874" y="1004580"/>
                  <a:pt x="4444628" y="1010830"/>
                </a:cubicBezTo>
                <a:cubicBezTo>
                  <a:pt x="4450383" y="1017081"/>
                  <a:pt x="4457626" y="1021844"/>
                  <a:pt x="4466357" y="1025118"/>
                </a:cubicBezTo>
                <a:cubicBezTo>
                  <a:pt x="4475088" y="1028392"/>
                  <a:pt x="4485358" y="1030029"/>
                  <a:pt x="4497165" y="1030029"/>
                </a:cubicBezTo>
                <a:cubicBezTo>
                  <a:pt x="4509368" y="1030029"/>
                  <a:pt x="4520035" y="1028194"/>
                  <a:pt x="4529163" y="1024523"/>
                </a:cubicBezTo>
                <a:cubicBezTo>
                  <a:pt x="4538291" y="1020852"/>
                  <a:pt x="4545881" y="1015643"/>
                  <a:pt x="4551933" y="1008896"/>
                </a:cubicBezTo>
                <a:cubicBezTo>
                  <a:pt x="4557986" y="1002149"/>
                  <a:pt x="4562500" y="994112"/>
                  <a:pt x="4565477" y="984786"/>
                </a:cubicBezTo>
                <a:cubicBezTo>
                  <a:pt x="4568453" y="975459"/>
                  <a:pt x="4569942" y="965140"/>
                  <a:pt x="4569942" y="953829"/>
                </a:cubicBezTo>
                <a:cubicBezTo>
                  <a:pt x="4569942" y="942022"/>
                  <a:pt x="4568553" y="931555"/>
                  <a:pt x="4565774" y="922427"/>
                </a:cubicBezTo>
                <a:cubicBezTo>
                  <a:pt x="4562996" y="913298"/>
                  <a:pt x="4558755" y="905609"/>
                  <a:pt x="4553050" y="899358"/>
                </a:cubicBezTo>
                <a:cubicBezTo>
                  <a:pt x="4547344" y="893107"/>
                  <a:pt x="4540126" y="888370"/>
                  <a:pt x="4531395" y="885145"/>
                </a:cubicBezTo>
                <a:cubicBezTo>
                  <a:pt x="4522664" y="881920"/>
                  <a:pt x="4512345" y="880308"/>
                  <a:pt x="4500439" y="880308"/>
                </a:cubicBezTo>
                <a:close/>
                <a:moveTo>
                  <a:pt x="4149056" y="862746"/>
                </a:moveTo>
                <a:cubicBezTo>
                  <a:pt x="4158581" y="862746"/>
                  <a:pt x="4166518" y="864359"/>
                  <a:pt x="4172868" y="867583"/>
                </a:cubicBezTo>
                <a:cubicBezTo>
                  <a:pt x="4179218" y="870808"/>
                  <a:pt x="4184303" y="875372"/>
                  <a:pt x="4188123" y="881276"/>
                </a:cubicBezTo>
                <a:cubicBezTo>
                  <a:pt x="4191943" y="887179"/>
                  <a:pt x="4194647" y="894248"/>
                  <a:pt x="4196234" y="902484"/>
                </a:cubicBezTo>
                <a:cubicBezTo>
                  <a:pt x="4197822" y="910719"/>
                  <a:pt x="4198615" y="919847"/>
                  <a:pt x="4198615" y="929868"/>
                </a:cubicBezTo>
                <a:cubicBezTo>
                  <a:pt x="4198615" y="939195"/>
                  <a:pt x="4197797" y="947975"/>
                  <a:pt x="4196160" y="956211"/>
                </a:cubicBezTo>
                <a:cubicBezTo>
                  <a:pt x="4194523" y="964446"/>
                  <a:pt x="4191720" y="971639"/>
                  <a:pt x="4187751" y="977791"/>
                </a:cubicBezTo>
                <a:cubicBezTo>
                  <a:pt x="4183782" y="983942"/>
                  <a:pt x="4178573" y="988804"/>
                  <a:pt x="4172124" y="992376"/>
                </a:cubicBezTo>
                <a:cubicBezTo>
                  <a:pt x="4165675" y="995948"/>
                  <a:pt x="4157638" y="997734"/>
                  <a:pt x="4148014" y="997734"/>
                </a:cubicBezTo>
                <a:cubicBezTo>
                  <a:pt x="4138390" y="997734"/>
                  <a:pt x="4130402" y="996171"/>
                  <a:pt x="4124053" y="993046"/>
                </a:cubicBezTo>
                <a:cubicBezTo>
                  <a:pt x="4117702" y="989920"/>
                  <a:pt x="4112642" y="985381"/>
                  <a:pt x="4108872" y="979428"/>
                </a:cubicBezTo>
                <a:cubicBezTo>
                  <a:pt x="4105102" y="973475"/>
                  <a:pt x="4102423" y="966281"/>
                  <a:pt x="4100835" y="957848"/>
                </a:cubicBezTo>
                <a:cubicBezTo>
                  <a:pt x="4099248" y="949414"/>
                  <a:pt x="4098454" y="939889"/>
                  <a:pt x="4098454" y="929273"/>
                </a:cubicBezTo>
                <a:cubicBezTo>
                  <a:pt x="4098454" y="920343"/>
                  <a:pt x="4099273" y="911835"/>
                  <a:pt x="4100910" y="903749"/>
                </a:cubicBezTo>
                <a:cubicBezTo>
                  <a:pt x="4102547" y="895662"/>
                  <a:pt x="4105350" y="888593"/>
                  <a:pt x="4109319" y="882541"/>
                </a:cubicBezTo>
                <a:cubicBezTo>
                  <a:pt x="4113287" y="876488"/>
                  <a:pt x="4118496" y="871676"/>
                  <a:pt x="4124945" y="868104"/>
                </a:cubicBezTo>
                <a:cubicBezTo>
                  <a:pt x="4131395" y="864532"/>
                  <a:pt x="4139431" y="862746"/>
                  <a:pt x="4149056" y="862746"/>
                </a:cubicBezTo>
                <a:close/>
                <a:moveTo>
                  <a:pt x="4622627" y="847864"/>
                </a:moveTo>
                <a:cubicBezTo>
                  <a:pt x="4619055" y="847864"/>
                  <a:pt x="4616053" y="847988"/>
                  <a:pt x="4613623" y="848236"/>
                </a:cubicBezTo>
                <a:cubicBezTo>
                  <a:pt x="4611192" y="848484"/>
                  <a:pt x="4609257" y="848881"/>
                  <a:pt x="4607818" y="849426"/>
                </a:cubicBezTo>
                <a:cubicBezTo>
                  <a:pt x="4606380" y="849972"/>
                  <a:pt x="4605387" y="850642"/>
                  <a:pt x="4604842" y="851436"/>
                </a:cubicBezTo>
                <a:cubicBezTo>
                  <a:pt x="4604296" y="852229"/>
                  <a:pt x="4604023" y="853122"/>
                  <a:pt x="4604023" y="854114"/>
                </a:cubicBezTo>
                <a:lnTo>
                  <a:pt x="4604023" y="883731"/>
                </a:lnTo>
                <a:lnTo>
                  <a:pt x="4588247" y="883731"/>
                </a:lnTo>
                <a:cubicBezTo>
                  <a:pt x="4587255" y="883731"/>
                  <a:pt x="4586387" y="883979"/>
                  <a:pt x="4585643" y="884475"/>
                </a:cubicBezTo>
                <a:cubicBezTo>
                  <a:pt x="4584899" y="884971"/>
                  <a:pt x="4584279" y="885790"/>
                  <a:pt x="4583783" y="886931"/>
                </a:cubicBezTo>
                <a:cubicBezTo>
                  <a:pt x="4583286" y="888072"/>
                  <a:pt x="4582914" y="889635"/>
                  <a:pt x="4582666" y="891619"/>
                </a:cubicBezTo>
                <a:cubicBezTo>
                  <a:pt x="4582418" y="893603"/>
                  <a:pt x="4582294" y="896034"/>
                  <a:pt x="4582294" y="898912"/>
                </a:cubicBezTo>
                <a:cubicBezTo>
                  <a:pt x="4582294" y="904369"/>
                  <a:pt x="4582790" y="908263"/>
                  <a:pt x="4583783" y="910595"/>
                </a:cubicBezTo>
                <a:cubicBezTo>
                  <a:pt x="4584775" y="912926"/>
                  <a:pt x="4586213" y="914092"/>
                  <a:pt x="4588099" y="914092"/>
                </a:cubicBezTo>
                <a:lnTo>
                  <a:pt x="4604023" y="914092"/>
                </a:lnTo>
                <a:lnTo>
                  <a:pt x="4604023" y="982107"/>
                </a:lnTo>
                <a:cubicBezTo>
                  <a:pt x="4604023" y="990243"/>
                  <a:pt x="4604867" y="997287"/>
                  <a:pt x="4606553" y="1003240"/>
                </a:cubicBezTo>
                <a:cubicBezTo>
                  <a:pt x="4608240" y="1009193"/>
                  <a:pt x="4610869" y="1014129"/>
                  <a:pt x="4614441" y="1018049"/>
                </a:cubicBezTo>
                <a:cubicBezTo>
                  <a:pt x="4618013" y="1021968"/>
                  <a:pt x="4622527" y="1024870"/>
                  <a:pt x="4627984" y="1026755"/>
                </a:cubicBezTo>
                <a:cubicBezTo>
                  <a:pt x="4633442" y="1028640"/>
                  <a:pt x="4639891" y="1029583"/>
                  <a:pt x="4647332" y="1029583"/>
                </a:cubicBezTo>
                <a:cubicBezTo>
                  <a:pt x="4650110" y="1029583"/>
                  <a:pt x="4652864" y="1029434"/>
                  <a:pt x="4655592" y="1029136"/>
                </a:cubicBezTo>
                <a:cubicBezTo>
                  <a:pt x="4658321" y="1028839"/>
                  <a:pt x="4660851" y="1028417"/>
                  <a:pt x="4663182" y="1027871"/>
                </a:cubicBezTo>
                <a:cubicBezTo>
                  <a:pt x="4665514" y="1027326"/>
                  <a:pt x="4667548" y="1026681"/>
                  <a:pt x="4669284" y="1025937"/>
                </a:cubicBezTo>
                <a:cubicBezTo>
                  <a:pt x="4671021" y="1025192"/>
                  <a:pt x="4672335" y="1024349"/>
                  <a:pt x="4673228" y="1023406"/>
                </a:cubicBezTo>
                <a:cubicBezTo>
                  <a:pt x="4674121" y="1022464"/>
                  <a:pt x="4674841" y="1020827"/>
                  <a:pt x="4675386" y="1018495"/>
                </a:cubicBezTo>
                <a:cubicBezTo>
                  <a:pt x="4675932" y="1016163"/>
                  <a:pt x="4676205" y="1012815"/>
                  <a:pt x="4676205" y="1008449"/>
                </a:cubicBezTo>
                <a:cubicBezTo>
                  <a:pt x="4676205" y="1005671"/>
                  <a:pt x="4676081" y="1003389"/>
                  <a:pt x="4675833" y="1001603"/>
                </a:cubicBezTo>
                <a:cubicBezTo>
                  <a:pt x="4675585" y="999817"/>
                  <a:pt x="4675312" y="998403"/>
                  <a:pt x="4675014" y="997362"/>
                </a:cubicBezTo>
                <a:cubicBezTo>
                  <a:pt x="4674716" y="996320"/>
                  <a:pt x="4674295" y="995625"/>
                  <a:pt x="4673749" y="995278"/>
                </a:cubicBezTo>
                <a:cubicBezTo>
                  <a:pt x="4673203" y="994931"/>
                  <a:pt x="4672633" y="994757"/>
                  <a:pt x="4672038" y="994757"/>
                </a:cubicBezTo>
                <a:cubicBezTo>
                  <a:pt x="4671343" y="994757"/>
                  <a:pt x="4670574" y="994931"/>
                  <a:pt x="4669731" y="995278"/>
                </a:cubicBezTo>
                <a:cubicBezTo>
                  <a:pt x="4668887" y="995625"/>
                  <a:pt x="4667846" y="996022"/>
                  <a:pt x="4666605" y="996469"/>
                </a:cubicBezTo>
                <a:cubicBezTo>
                  <a:pt x="4665365" y="996915"/>
                  <a:pt x="4663951" y="997312"/>
                  <a:pt x="4662364" y="997659"/>
                </a:cubicBezTo>
                <a:cubicBezTo>
                  <a:pt x="4660776" y="998006"/>
                  <a:pt x="4658990" y="998180"/>
                  <a:pt x="4657006" y="998180"/>
                </a:cubicBezTo>
                <a:cubicBezTo>
                  <a:pt x="4651152" y="998180"/>
                  <a:pt x="4647084" y="996369"/>
                  <a:pt x="4644802" y="992748"/>
                </a:cubicBezTo>
                <a:cubicBezTo>
                  <a:pt x="4642520" y="989126"/>
                  <a:pt x="4641379" y="983694"/>
                  <a:pt x="4641379" y="976451"/>
                </a:cubicBezTo>
                <a:lnTo>
                  <a:pt x="4641379" y="914092"/>
                </a:lnTo>
                <a:lnTo>
                  <a:pt x="4670400" y="914092"/>
                </a:lnTo>
                <a:cubicBezTo>
                  <a:pt x="4672286" y="914092"/>
                  <a:pt x="4673724" y="912926"/>
                  <a:pt x="4674716" y="910595"/>
                </a:cubicBezTo>
                <a:cubicBezTo>
                  <a:pt x="4675709" y="908263"/>
                  <a:pt x="4676205" y="904369"/>
                  <a:pt x="4676205" y="898912"/>
                </a:cubicBezTo>
                <a:cubicBezTo>
                  <a:pt x="4676205" y="896034"/>
                  <a:pt x="4676081" y="893603"/>
                  <a:pt x="4675833" y="891619"/>
                </a:cubicBezTo>
                <a:cubicBezTo>
                  <a:pt x="4675585" y="889635"/>
                  <a:pt x="4675213" y="888072"/>
                  <a:pt x="4674716" y="886931"/>
                </a:cubicBezTo>
                <a:cubicBezTo>
                  <a:pt x="4674220" y="885790"/>
                  <a:pt x="4673600" y="884971"/>
                  <a:pt x="4672856" y="884475"/>
                </a:cubicBezTo>
                <a:cubicBezTo>
                  <a:pt x="4672112" y="883979"/>
                  <a:pt x="4671244" y="883731"/>
                  <a:pt x="4670252" y="883731"/>
                </a:cubicBezTo>
                <a:lnTo>
                  <a:pt x="4641379" y="883731"/>
                </a:lnTo>
                <a:lnTo>
                  <a:pt x="4641379" y="854114"/>
                </a:lnTo>
                <a:cubicBezTo>
                  <a:pt x="4641379" y="853122"/>
                  <a:pt x="4641081" y="852229"/>
                  <a:pt x="4640486" y="851436"/>
                </a:cubicBezTo>
                <a:cubicBezTo>
                  <a:pt x="4639891" y="850642"/>
                  <a:pt x="4638899" y="849972"/>
                  <a:pt x="4637509" y="849426"/>
                </a:cubicBezTo>
                <a:cubicBezTo>
                  <a:pt x="4636120" y="848881"/>
                  <a:pt x="4634210" y="848484"/>
                  <a:pt x="4631780" y="848236"/>
                </a:cubicBezTo>
                <a:cubicBezTo>
                  <a:pt x="4629349" y="847988"/>
                  <a:pt x="4626298" y="847864"/>
                  <a:pt x="4622627" y="847864"/>
                </a:cubicBezTo>
                <a:close/>
                <a:moveTo>
                  <a:pt x="4150395" y="830600"/>
                </a:moveTo>
                <a:cubicBezTo>
                  <a:pt x="4135115" y="830600"/>
                  <a:pt x="4121696" y="832931"/>
                  <a:pt x="4110137" y="837595"/>
                </a:cubicBezTo>
                <a:cubicBezTo>
                  <a:pt x="4098578" y="842258"/>
                  <a:pt x="4088879" y="848930"/>
                  <a:pt x="4081041" y="857612"/>
                </a:cubicBezTo>
                <a:cubicBezTo>
                  <a:pt x="4073203" y="866294"/>
                  <a:pt x="4067299" y="876860"/>
                  <a:pt x="4063331" y="889312"/>
                </a:cubicBezTo>
                <a:cubicBezTo>
                  <a:pt x="4059362" y="901764"/>
                  <a:pt x="4057378" y="915779"/>
                  <a:pt x="4057378" y="931356"/>
                </a:cubicBezTo>
                <a:cubicBezTo>
                  <a:pt x="4057378" y="948521"/>
                  <a:pt x="4059238" y="963329"/>
                  <a:pt x="4062959" y="975781"/>
                </a:cubicBezTo>
                <a:cubicBezTo>
                  <a:pt x="4066679" y="988233"/>
                  <a:pt x="4072260" y="998478"/>
                  <a:pt x="4079702" y="1006514"/>
                </a:cubicBezTo>
                <a:cubicBezTo>
                  <a:pt x="4087143" y="1014551"/>
                  <a:pt x="4096445" y="1020479"/>
                  <a:pt x="4107607" y="1024299"/>
                </a:cubicBezTo>
                <a:cubicBezTo>
                  <a:pt x="4118769" y="1028119"/>
                  <a:pt x="4131841" y="1030029"/>
                  <a:pt x="4146823" y="1030029"/>
                </a:cubicBezTo>
                <a:cubicBezTo>
                  <a:pt x="4154761" y="1030029"/>
                  <a:pt x="4161979" y="1029260"/>
                  <a:pt x="4168478" y="1027722"/>
                </a:cubicBezTo>
                <a:cubicBezTo>
                  <a:pt x="4174976" y="1026185"/>
                  <a:pt x="4180508" y="1024374"/>
                  <a:pt x="4185072" y="1022290"/>
                </a:cubicBezTo>
                <a:cubicBezTo>
                  <a:pt x="4190529" y="1028541"/>
                  <a:pt x="4196457" y="1034072"/>
                  <a:pt x="4202857" y="1038885"/>
                </a:cubicBezTo>
                <a:cubicBezTo>
                  <a:pt x="4209257" y="1043697"/>
                  <a:pt x="4215532" y="1047765"/>
                  <a:pt x="4221684" y="1051088"/>
                </a:cubicBezTo>
                <a:cubicBezTo>
                  <a:pt x="4227835" y="1054412"/>
                  <a:pt x="4233565" y="1056967"/>
                  <a:pt x="4238873" y="1058753"/>
                </a:cubicBezTo>
                <a:cubicBezTo>
                  <a:pt x="4244182" y="1060539"/>
                  <a:pt x="4248473" y="1061432"/>
                  <a:pt x="4251747" y="1061432"/>
                </a:cubicBezTo>
                <a:cubicBezTo>
                  <a:pt x="4252541" y="1061432"/>
                  <a:pt x="4253285" y="1061258"/>
                  <a:pt x="4253979" y="1060911"/>
                </a:cubicBezTo>
                <a:cubicBezTo>
                  <a:pt x="4254674" y="1060564"/>
                  <a:pt x="4255319" y="1059795"/>
                  <a:pt x="4255914" y="1058604"/>
                </a:cubicBezTo>
                <a:cubicBezTo>
                  <a:pt x="4256509" y="1057414"/>
                  <a:pt x="4256981" y="1055727"/>
                  <a:pt x="4257328" y="1053544"/>
                </a:cubicBezTo>
                <a:cubicBezTo>
                  <a:pt x="4257675" y="1051361"/>
                  <a:pt x="4257849" y="1048484"/>
                  <a:pt x="4257849" y="1044912"/>
                </a:cubicBezTo>
                <a:cubicBezTo>
                  <a:pt x="4257849" y="1040447"/>
                  <a:pt x="4257601" y="1036950"/>
                  <a:pt x="4257105" y="1034420"/>
                </a:cubicBezTo>
                <a:cubicBezTo>
                  <a:pt x="4256609" y="1031890"/>
                  <a:pt x="4255815" y="1030104"/>
                  <a:pt x="4254724" y="1029062"/>
                </a:cubicBezTo>
                <a:cubicBezTo>
                  <a:pt x="4253632" y="1028020"/>
                  <a:pt x="4252119" y="1027177"/>
                  <a:pt x="4250184" y="1026532"/>
                </a:cubicBezTo>
                <a:cubicBezTo>
                  <a:pt x="4248250" y="1025887"/>
                  <a:pt x="4245670" y="1024870"/>
                  <a:pt x="4242445" y="1023481"/>
                </a:cubicBezTo>
                <a:cubicBezTo>
                  <a:pt x="4239221" y="1022092"/>
                  <a:pt x="4235227" y="1020008"/>
                  <a:pt x="4230465" y="1017230"/>
                </a:cubicBezTo>
                <a:cubicBezTo>
                  <a:pt x="4225702" y="1014452"/>
                  <a:pt x="4220245" y="1010384"/>
                  <a:pt x="4214094" y="1005026"/>
                </a:cubicBezTo>
                <a:cubicBezTo>
                  <a:pt x="4218161" y="1000958"/>
                  <a:pt x="4221783" y="996245"/>
                  <a:pt x="4224958" y="990887"/>
                </a:cubicBezTo>
                <a:cubicBezTo>
                  <a:pt x="4228133" y="985530"/>
                  <a:pt x="4230812" y="979626"/>
                  <a:pt x="4232995" y="973177"/>
                </a:cubicBezTo>
                <a:cubicBezTo>
                  <a:pt x="4235177" y="966728"/>
                  <a:pt x="4236839" y="959708"/>
                  <a:pt x="4237980" y="952118"/>
                </a:cubicBezTo>
                <a:cubicBezTo>
                  <a:pt x="4239121" y="944528"/>
                  <a:pt x="4239692" y="936416"/>
                  <a:pt x="4239692" y="927784"/>
                </a:cubicBezTo>
                <a:cubicBezTo>
                  <a:pt x="4239692" y="911116"/>
                  <a:pt x="4237732" y="896679"/>
                  <a:pt x="4233813" y="884475"/>
                </a:cubicBezTo>
                <a:cubicBezTo>
                  <a:pt x="4229894" y="872271"/>
                  <a:pt x="4224139" y="862176"/>
                  <a:pt x="4216549" y="854189"/>
                </a:cubicBezTo>
                <a:cubicBezTo>
                  <a:pt x="4208959" y="846202"/>
                  <a:pt x="4199632" y="840273"/>
                  <a:pt x="4188569" y="836404"/>
                </a:cubicBezTo>
                <a:cubicBezTo>
                  <a:pt x="4177507" y="832534"/>
                  <a:pt x="4164782" y="830600"/>
                  <a:pt x="4150395" y="830600"/>
                </a:cubicBezTo>
                <a:close/>
                <a:moveTo>
                  <a:pt x="2334071" y="718197"/>
                </a:moveTo>
                <a:cubicBezTo>
                  <a:pt x="2346993" y="718197"/>
                  <a:pt x="2356920" y="721780"/>
                  <a:pt x="2363851" y="728946"/>
                </a:cubicBezTo>
                <a:cubicBezTo>
                  <a:pt x="2370782" y="736112"/>
                  <a:pt x="2374247" y="746156"/>
                  <a:pt x="2374247" y="759079"/>
                </a:cubicBezTo>
                <a:cubicBezTo>
                  <a:pt x="2374247" y="771531"/>
                  <a:pt x="2371898" y="783102"/>
                  <a:pt x="2367198" y="793793"/>
                </a:cubicBezTo>
                <a:cubicBezTo>
                  <a:pt x="2362499" y="804483"/>
                  <a:pt x="2355627" y="813058"/>
                  <a:pt x="2346582" y="819520"/>
                </a:cubicBezTo>
                <a:cubicBezTo>
                  <a:pt x="2337536" y="825981"/>
                  <a:pt x="2326905" y="829211"/>
                  <a:pt x="2314687" y="829211"/>
                </a:cubicBezTo>
                <a:cubicBezTo>
                  <a:pt x="2301295" y="829211"/>
                  <a:pt x="2291133" y="825570"/>
                  <a:pt x="2284202" y="818286"/>
                </a:cubicBezTo>
                <a:cubicBezTo>
                  <a:pt x="2277271" y="811003"/>
                  <a:pt x="2273806" y="800900"/>
                  <a:pt x="2273806" y="787978"/>
                </a:cubicBezTo>
                <a:cubicBezTo>
                  <a:pt x="2273806" y="775525"/>
                  <a:pt x="2276214" y="763954"/>
                  <a:pt x="2281031" y="753264"/>
                </a:cubicBezTo>
                <a:cubicBezTo>
                  <a:pt x="2285847" y="742573"/>
                  <a:pt x="2292837" y="734056"/>
                  <a:pt x="2302000" y="727713"/>
                </a:cubicBezTo>
                <a:cubicBezTo>
                  <a:pt x="2311163" y="721369"/>
                  <a:pt x="2321853" y="718197"/>
                  <a:pt x="2334071" y="718197"/>
                </a:cubicBezTo>
                <a:close/>
                <a:moveTo>
                  <a:pt x="733870" y="718197"/>
                </a:moveTo>
                <a:cubicBezTo>
                  <a:pt x="746793" y="718197"/>
                  <a:pt x="756719" y="721780"/>
                  <a:pt x="763650" y="728946"/>
                </a:cubicBezTo>
                <a:cubicBezTo>
                  <a:pt x="770581" y="736112"/>
                  <a:pt x="774047" y="746156"/>
                  <a:pt x="774047" y="759079"/>
                </a:cubicBezTo>
                <a:cubicBezTo>
                  <a:pt x="774047" y="771531"/>
                  <a:pt x="771697" y="783102"/>
                  <a:pt x="766998" y="793793"/>
                </a:cubicBezTo>
                <a:cubicBezTo>
                  <a:pt x="762299" y="804483"/>
                  <a:pt x="755427" y="813058"/>
                  <a:pt x="746382" y="819520"/>
                </a:cubicBezTo>
                <a:cubicBezTo>
                  <a:pt x="737336" y="825981"/>
                  <a:pt x="726705" y="829211"/>
                  <a:pt x="714487" y="829211"/>
                </a:cubicBezTo>
                <a:cubicBezTo>
                  <a:pt x="701095" y="829211"/>
                  <a:pt x="690933" y="825570"/>
                  <a:pt x="684002" y="818286"/>
                </a:cubicBezTo>
                <a:cubicBezTo>
                  <a:pt x="677071" y="811003"/>
                  <a:pt x="673606" y="800900"/>
                  <a:pt x="673606" y="787978"/>
                </a:cubicBezTo>
                <a:cubicBezTo>
                  <a:pt x="673606" y="775525"/>
                  <a:pt x="676014" y="763954"/>
                  <a:pt x="680831" y="753264"/>
                </a:cubicBezTo>
                <a:cubicBezTo>
                  <a:pt x="685647" y="742573"/>
                  <a:pt x="692637" y="734056"/>
                  <a:pt x="701800" y="727713"/>
                </a:cubicBezTo>
                <a:cubicBezTo>
                  <a:pt x="710963" y="721369"/>
                  <a:pt x="721653" y="718197"/>
                  <a:pt x="733870" y="718197"/>
                </a:cubicBezTo>
                <a:close/>
                <a:moveTo>
                  <a:pt x="2500691" y="650179"/>
                </a:moveTo>
                <a:lnTo>
                  <a:pt x="2456638" y="899696"/>
                </a:lnTo>
                <a:lnTo>
                  <a:pt x="2534877" y="899696"/>
                </a:lnTo>
                <a:lnTo>
                  <a:pt x="2557079" y="774233"/>
                </a:lnTo>
                <a:lnTo>
                  <a:pt x="2617697" y="899696"/>
                </a:lnTo>
                <a:lnTo>
                  <a:pt x="2695935" y="899696"/>
                </a:lnTo>
                <a:lnTo>
                  <a:pt x="2739988" y="650179"/>
                </a:lnTo>
                <a:lnTo>
                  <a:pt x="2661750" y="650179"/>
                </a:lnTo>
                <a:lnTo>
                  <a:pt x="2639194" y="777757"/>
                </a:lnTo>
                <a:lnTo>
                  <a:pt x="2578930" y="650179"/>
                </a:lnTo>
                <a:close/>
                <a:moveTo>
                  <a:pt x="2110166" y="650179"/>
                </a:moveTo>
                <a:lnTo>
                  <a:pt x="2066113" y="899696"/>
                </a:lnTo>
                <a:lnTo>
                  <a:pt x="2144352" y="899696"/>
                </a:lnTo>
                <a:lnTo>
                  <a:pt x="2188405" y="650179"/>
                </a:lnTo>
                <a:close/>
                <a:moveTo>
                  <a:pt x="1622982" y="650179"/>
                </a:moveTo>
                <a:lnTo>
                  <a:pt x="1598312" y="790797"/>
                </a:lnTo>
                <a:cubicBezTo>
                  <a:pt x="1596667" y="799725"/>
                  <a:pt x="1595845" y="808536"/>
                  <a:pt x="1595845" y="817229"/>
                </a:cubicBezTo>
                <a:cubicBezTo>
                  <a:pt x="1595845" y="844483"/>
                  <a:pt x="1604186" y="865452"/>
                  <a:pt x="1620867" y="880137"/>
                </a:cubicBezTo>
                <a:cubicBezTo>
                  <a:pt x="1637549" y="894821"/>
                  <a:pt x="1659869" y="902163"/>
                  <a:pt x="1687828" y="902163"/>
                </a:cubicBezTo>
                <a:cubicBezTo>
                  <a:pt x="1709678" y="902163"/>
                  <a:pt x="1729708" y="898052"/>
                  <a:pt x="1747916" y="889828"/>
                </a:cubicBezTo>
                <a:cubicBezTo>
                  <a:pt x="1766125" y="881605"/>
                  <a:pt x="1781514" y="869153"/>
                  <a:pt x="1794084" y="852471"/>
                </a:cubicBezTo>
                <a:cubicBezTo>
                  <a:pt x="1806654" y="835790"/>
                  <a:pt x="1815053" y="815232"/>
                  <a:pt x="1819282" y="790797"/>
                </a:cubicBezTo>
                <a:lnTo>
                  <a:pt x="1843952" y="650179"/>
                </a:lnTo>
                <a:lnTo>
                  <a:pt x="1766066" y="650179"/>
                </a:lnTo>
                <a:lnTo>
                  <a:pt x="1741396" y="790797"/>
                </a:lnTo>
                <a:cubicBezTo>
                  <a:pt x="1739282" y="802309"/>
                  <a:pt x="1734935" y="811414"/>
                  <a:pt x="1728357" y="818110"/>
                </a:cubicBezTo>
                <a:cubicBezTo>
                  <a:pt x="1721778" y="824806"/>
                  <a:pt x="1712850" y="828154"/>
                  <a:pt x="1701573" y="828154"/>
                </a:cubicBezTo>
                <a:cubicBezTo>
                  <a:pt x="1692409" y="828154"/>
                  <a:pt x="1685713" y="825863"/>
                  <a:pt x="1681484" y="821282"/>
                </a:cubicBezTo>
                <a:cubicBezTo>
                  <a:pt x="1677255" y="816700"/>
                  <a:pt x="1675141" y="810415"/>
                  <a:pt x="1675141" y="802427"/>
                </a:cubicBezTo>
                <a:cubicBezTo>
                  <a:pt x="1675141" y="798433"/>
                  <a:pt x="1675493" y="794556"/>
                  <a:pt x="1676198" y="790797"/>
                </a:cubicBezTo>
                <a:lnTo>
                  <a:pt x="1700868" y="650179"/>
                </a:lnTo>
                <a:close/>
                <a:moveTo>
                  <a:pt x="1443416" y="650179"/>
                </a:moveTo>
                <a:lnTo>
                  <a:pt x="1399363" y="899696"/>
                </a:lnTo>
                <a:lnTo>
                  <a:pt x="1553021" y="899696"/>
                </a:lnTo>
                <a:lnTo>
                  <a:pt x="1563593" y="840489"/>
                </a:lnTo>
                <a:lnTo>
                  <a:pt x="1488174" y="840489"/>
                </a:lnTo>
                <a:lnTo>
                  <a:pt x="1521655" y="650179"/>
                </a:lnTo>
                <a:close/>
                <a:moveTo>
                  <a:pt x="900491" y="650179"/>
                </a:moveTo>
                <a:lnTo>
                  <a:pt x="856438" y="899696"/>
                </a:lnTo>
                <a:lnTo>
                  <a:pt x="934677" y="899696"/>
                </a:lnTo>
                <a:lnTo>
                  <a:pt x="956879" y="774233"/>
                </a:lnTo>
                <a:lnTo>
                  <a:pt x="1017496" y="899696"/>
                </a:lnTo>
                <a:lnTo>
                  <a:pt x="1095735" y="899696"/>
                </a:lnTo>
                <a:lnTo>
                  <a:pt x="1139788" y="650179"/>
                </a:lnTo>
                <a:lnTo>
                  <a:pt x="1061549" y="650179"/>
                </a:lnTo>
                <a:lnTo>
                  <a:pt x="1038994" y="777757"/>
                </a:lnTo>
                <a:lnTo>
                  <a:pt x="978730" y="650179"/>
                </a:lnTo>
                <a:close/>
                <a:moveTo>
                  <a:pt x="1293369" y="647712"/>
                </a:moveTo>
                <a:cubicBezTo>
                  <a:pt x="1268229" y="647712"/>
                  <a:pt x="1245439" y="653057"/>
                  <a:pt x="1224998" y="663748"/>
                </a:cubicBezTo>
                <a:cubicBezTo>
                  <a:pt x="1204558" y="674438"/>
                  <a:pt x="1187641" y="689416"/>
                  <a:pt x="1174249" y="708682"/>
                </a:cubicBezTo>
                <a:cubicBezTo>
                  <a:pt x="1160857" y="727948"/>
                  <a:pt x="1152046" y="749916"/>
                  <a:pt x="1147817" y="774585"/>
                </a:cubicBezTo>
                <a:cubicBezTo>
                  <a:pt x="1146173" y="783748"/>
                  <a:pt x="1145350" y="793146"/>
                  <a:pt x="1145350" y="802779"/>
                </a:cubicBezTo>
                <a:cubicBezTo>
                  <a:pt x="1145350" y="822515"/>
                  <a:pt x="1149345" y="839843"/>
                  <a:pt x="1157333" y="854762"/>
                </a:cubicBezTo>
                <a:cubicBezTo>
                  <a:pt x="1165321" y="869681"/>
                  <a:pt x="1177069" y="881194"/>
                  <a:pt x="1192575" y="889300"/>
                </a:cubicBezTo>
                <a:cubicBezTo>
                  <a:pt x="1208082" y="897405"/>
                  <a:pt x="1226761" y="901458"/>
                  <a:pt x="1248611" y="901458"/>
                </a:cubicBezTo>
                <a:cubicBezTo>
                  <a:pt x="1270226" y="901458"/>
                  <a:pt x="1290256" y="897405"/>
                  <a:pt x="1308700" y="889300"/>
                </a:cubicBezTo>
                <a:cubicBezTo>
                  <a:pt x="1327143" y="881194"/>
                  <a:pt x="1343061" y="869740"/>
                  <a:pt x="1356453" y="854938"/>
                </a:cubicBezTo>
                <a:cubicBezTo>
                  <a:pt x="1369845" y="840136"/>
                  <a:pt x="1380066" y="822868"/>
                  <a:pt x="1387114" y="803132"/>
                </a:cubicBezTo>
                <a:lnTo>
                  <a:pt x="1304647" y="803132"/>
                </a:lnTo>
                <a:cubicBezTo>
                  <a:pt x="1299478" y="811355"/>
                  <a:pt x="1293017" y="817757"/>
                  <a:pt x="1285263" y="822339"/>
                </a:cubicBezTo>
                <a:cubicBezTo>
                  <a:pt x="1277510" y="826920"/>
                  <a:pt x="1269169" y="829211"/>
                  <a:pt x="1260241" y="829211"/>
                </a:cubicBezTo>
                <a:cubicBezTo>
                  <a:pt x="1249198" y="829211"/>
                  <a:pt x="1240681" y="825687"/>
                  <a:pt x="1234690" y="818638"/>
                </a:cubicBezTo>
                <a:cubicBezTo>
                  <a:pt x="1228699" y="811590"/>
                  <a:pt x="1225703" y="801957"/>
                  <a:pt x="1225703" y="789740"/>
                </a:cubicBezTo>
                <a:cubicBezTo>
                  <a:pt x="1225703" y="784336"/>
                  <a:pt x="1226173" y="779284"/>
                  <a:pt x="1227113" y="774585"/>
                </a:cubicBezTo>
                <a:cubicBezTo>
                  <a:pt x="1229932" y="757904"/>
                  <a:pt x="1236041" y="744629"/>
                  <a:pt x="1245439" y="734761"/>
                </a:cubicBezTo>
                <a:cubicBezTo>
                  <a:pt x="1254837" y="724893"/>
                  <a:pt x="1266115" y="719959"/>
                  <a:pt x="1279272" y="719959"/>
                </a:cubicBezTo>
                <a:cubicBezTo>
                  <a:pt x="1288200" y="719959"/>
                  <a:pt x="1295719" y="722250"/>
                  <a:pt x="1301827" y="726832"/>
                </a:cubicBezTo>
                <a:cubicBezTo>
                  <a:pt x="1307936" y="731413"/>
                  <a:pt x="1312165" y="737816"/>
                  <a:pt x="1314514" y="746039"/>
                </a:cubicBezTo>
                <a:lnTo>
                  <a:pt x="1396982" y="746039"/>
                </a:lnTo>
                <a:cubicBezTo>
                  <a:pt x="1397217" y="726303"/>
                  <a:pt x="1393223" y="709034"/>
                  <a:pt x="1385000" y="694232"/>
                </a:cubicBezTo>
                <a:cubicBezTo>
                  <a:pt x="1376776" y="679431"/>
                  <a:pt x="1364853" y="667977"/>
                  <a:pt x="1349228" y="659871"/>
                </a:cubicBezTo>
                <a:cubicBezTo>
                  <a:pt x="1333604" y="651765"/>
                  <a:pt x="1314984" y="647712"/>
                  <a:pt x="1293369" y="647712"/>
                </a:cubicBezTo>
                <a:close/>
                <a:moveTo>
                  <a:pt x="474219" y="647712"/>
                </a:moveTo>
                <a:cubicBezTo>
                  <a:pt x="449079" y="647712"/>
                  <a:pt x="426289" y="653057"/>
                  <a:pt x="405849" y="663748"/>
                </a:cubicBezTo>
                <a:cubicBezTo>
                  <a:pt x="385408" y="674438"/>
                  <a:pt x="368492" y="689416"/>
                  <a:pt x="355099" y="708682"/>
                </a:cubicBezTo>
                <a:cubicBezTo>
                  <a:pt x="341707" y="727948"/>
                  <a:pt x="332897" y="749916"/>
                  <a:pt x="328667" y="774585"/>
                </a:cubicBezTo>
                <a:cubicBezTo>
                  <a:pt x="327023" y="783748"/>
                  <a:pt x="326200" y="793146"/>
                  <a:pt x="326200" y="802779"/>
                </a:cubicBezTo>
                <a:cubicBezTo>
                  <a:pt x="326200" y="822515"/>
                  <a:pt x="330195" y="839843"/>
                  <a:pt x="338183" y="854762"/>
                </a:cubicBezTo>
                <a:cubicBezTo>
                  <a:pt x="346171" y="869681"/>
                  <a:pt x="357919" y="881194"/>
                  <a:pt x="373425" y="889300"/>
                </a:cubicBezTo>
                <a:cubicBezTo>
                  <a:pt x="388932" y="897405"/>
                  <a:pt x="407611" y="901458"/>
                  <a:pt x="429461" y="901458"/>
                </a:cubicBezTo>
                <a:cubicBezTo>
                  <a:pt x="451076" y="901458"/>
                  <a:pt x="471106" y="897405"/>
                  <a:pt x="489549" y="889300"/>
                </a:cubicBezTo>
                <a:cubicBezTo>
                  <a:pt x="507993" y="881194"/>
                  <a:pt x="523911" y="869740"/>
                  <a:pt x="537303" y="854938"/>
                </a:cubicBezTo>
                <a:cubicBezTo>
                  <a:pt x="550695" y="840136"/>
                  <a:pt x="560916" y="822868"/>
                  <a:pt x="567964" y="803132"/>
                </a:cubicBezTo>
                <a:lnTo>
                  <a:pt x="485497" y="803132"/>
                </a:lnTo>
                <a:cubicBezTo>
                  <a:pt x="480328" y="811355"/>
                  <a:pt x="473867" y="817757"/>
                  <a:pt x="466113" y="822339"/>
                </a:cubicBezTo>
                <a:cubicBezTo>
                  <a:pt x="458360" y="826920"/>
                  <a:pt x="450019" y="829211"/>
                  <a:pt x="441091" y="829211"/>
                </a:cubicBezTo>
                <a:cubicBezTo>
                  <a:pt x="430048" y="829211"/>
                  <a:pt x="421531" y="825687"/>
                  <a:pt x="415540" y="818638"/>
                </a:cubicBezTo>
                <a:cubicBezTo>
                  <a:pt x="409549" y="811590"/>
                  <a:pt x="406553" y="801957"/>
                  <a:pt x="406553" y="789740"/>
                </a:cubicBezTo>
                <a:cubicBezTo>
                  <a:pt x="406553" y="784336"/>
                  <a:pt x="407023" y="779284"/>
                  <a:pt x="407963" y="774585"/>
                </a:cubicBezTo>
                <a:cubicBezTo>
                  <a:pt x="410783" y="757904"/>
                  <a:pt x="416891" y="744629"/>
                  <a:pt x="426289" y="734761"/>
                </a:cubicBezTo>
                <a:cubicBezTo>
                  <a:pt x="435687" y="724893"/>
                  <a:pt x="446965" y="719959"/>
                  <a:pt x="460122" y="719959"/>
                </a:cubicBezTo>
                <a:cubicBezTo>
                  <a:pt x="469050" y="719959"/>
                  <a:pt x="476569" y="722250"/>
                  <a:pt x="482677" y="726832"/>
                </a:cubicBezTo>
                <a:cubicBezTo>
                  <a:pt x="488786" y="731413"/>
                  <a:pt x="493015" y="737816"/>
                  <a:pt x="495365" y="746039"/>
                </a:cubicBezTo>
                <a:lnTo>
                  <a:pt x="577832" y="746039"/>
                </a:lnTo>
                <a:cubicBezTo>
                  <a:pt x="578067" y="726303"/>
                  <a:pt x="574073" y="709034"/>
                  <a:pt x="565849" y="694232"/>
                </a:cubicBezTo>
                <a:cubicBezTo>
                  <a:pt x="557626" y="679431"/>
                  <a:pt x="545703" y="667977"/>
                  <a:pt x="530078" y="659871"/>
                </a:cubicBezTo>
                <a:cubicBezTo>
                  <a:pt x="514454" y="651765"/>
                  <a:pt x="495834" y="647712"/>
                  <a:pt x="474219" y="647712"/>
                </a:cubicBezTo>
                <a:close/>
                <a:moveTo>
                  <a:pt x="2343939" y="645950"/>
                </a:moveTo>
                <a:cubicBezTo>
                  <a:pt x="2315040" y="645950"/>
                  <a:pt x="2289489" y="652353"/>
                  <a:pt x="2267286" y="665157"/>
                </a:cubicBezTo>
                <a:cubicBezTo>
                  <a:pt x="2245083" y="677962"/>
                  <a:pt x="2227814" y="695818"/>
                  <a:pt x="2215480" y="718726"/>
                </a:cubicBezTo>
                <a:cubicBezTo>
                  <a:pt x="2203145" y="741634"/>
                  <a:pt x="2196977" y="768007"/>
                  <a:pt x="2196977" y="797845"/>
                </a:cubicBezTo>
                <a:cubicBezTo>
                  <a:pt x="2196977" y="818286"/>
                  <a:pt x="2201324" y="836436"/>
                  <a:pt x="2210017" y="852295"/>
                </a:cubicBezTo>
                <a:cubicBezTo>
                  <a:pt x="2218710" y="868154"/>
                  <a:pt x="2231045" y="880430"/>
                  <a:pt x="2247022" y="889123"/>
                </a:cubicBezTo>
                <a:cubicBezTo>
                  <a:pt x="2262998" y="897817"/>
                  <a:pt x="2281559" y="902163"/>
                  <a:pt x="2302705" y="902163"/>
                </a:cubicBezTo>
                <a:cubicBezTo>
                  <a:pt x="2331838" y="902163"/>
                  <a:pt x="2357625" y="895702"/>
                  <a:pt x="2380062" y="882780"/>
                </a:cubicBezTo>
                <a:cubicBezTo>
                  <a:pt x="2402500" y="869858"/>
                  <a:pt x="2419886" y="851766"/>
                  <a:pt x="2432221" y="828506"/>
                </a:cubicBezTo>
                <a:cubicBezTo>
                  <a:pt x="2444556" y="805246"/>
                  <a:pt x="2450723" y="778814"/>
                  <a:pt x="2450723" y="749211"/>
                </a:cubicBezTo>
                <a:cubicBezTo>
                  <a:pt x="2450723" y="728770"/>
                  <a:pt x="2446377" y="710738"/>
                  <a:pt x="2437684" y="695114"/>
                </a:cubicBezTo>
                <a:cubicBezTo>
                  <a:pt x="2428990" y="679489"/>
                  <a:pt x="2416597" y="667389"/>
                  <a:pt x="2400503" y="658814"/>
                </a:cubicBezTo>
                <a:cubicBezTo>
                  <a:pt x="2384409" y="650238"/>
                  <a:pt x="2365554" y="645950"/>
                  <a:pt x="2343939" y="645950"/>
                </a:cubicBezTo>
                <a:close/>
                <a:moveTo>
                  <a:pt x="1965091" y="645950"/>
                </a:moveTo>
                <a:cubicBezTo>
                  <a:pt x="1944885" y="645950"/>
                  <a:pt x="1926912" y="649240"/>
                  <a:pt x="1911170" y="655818"/>
                </a:cubicBezTo>
                <a:cubicBezTo>
                  <a:pt x="1895428" y="662397"/>
                  <a:pt x="1883152" y="672088"/>
                  <a:pt x="1874342" y="684893"/>
                </a:cubicBezTo>
                <a:cubicBezTo>
                  <a:pt x="1865531" y="697698"/>
                  <a:pt x="1861126" y="712911"/>
                  <a:pt x="1861126" y="730532"/>
                </a:cubicBezTo>
                <a:cubicBezTo>
                  <a:pt x="1861126" y="743924"/>
                  <a:pt x="1864298" y="755085"/>
                  <a:pt x="1870641" y="764013"/>
                </a:cubicBezTo>
                <a:cubicBezTo>
                  <a:pt x="1876985" y="772941"/>
                  <a:pt x="1884444" y="779989"/>
                  <a:pt x="1893020" y="785158"/>
                </a:cubicBezTo>
                <a:cubicBezTo>
                  <a:pt x="1901596" y="790327"/>
                  <a:pt x="1912580" y="795731"/>
                  <a:pt x="1925972" y="801370"/>
                </a:cubicBezTo>
                <a:cubicBezTo>
                  <a:pt x="1938189" y="806539"/>
                  <a:pt x="1947059" y="811003"/>
                  <a:pt x="1952580" y="814762"/>
                </a:cubicBezTo>
                <a:cubicBezTo>
                  <a:pt x="1958101" y="818521"/>
                  <a:pt x="1960862" y="823220"/>
                  <a:pt x="1960862" y="828859"/>
                </a:cubicBezTo>
                <a:cubicBezTo>
                  <a:pt x="1960862" y="832853"/>
                  <a:pt x="1959452" y="835907"/>
                  <a:pt x="1956633" y="838022"/>
                </a:cubicBezTo>
                <a:cubicBezTo>
                  <a:pt x="1953813" y="840136"/>
                  <a:pt x="1950289" y="841194"/>
                  <a:pt x="1946060" y="841194"/>
                </a:cubicBezTo>
                <a:cubicBezTo>
                  <a:pt x="1939247" y="841194"/>
                  <a:pt x="1934372" y="839432"/>
                  <a:pt x="1931434" y="835907"/>
                </a:cubicBezTo>
                <a:cubicBezTo>
                  <a:pt x="1928498" y="832383"/>
                  <a:pt x="1927382" y="826979"/>
                  <a:pt x="1928087" y="819696"/>
                </a:cubicBezTo>
                <a:lnTo>
                  <a:pt x="1844914" y="819696"/>
                </a:lnTo>
                <a:cubicBezTo>
                  <a:pt x="1844444" y="824395"/>
                  <a:pt x="1844209" y="827919"/>
                  <a:pt x="1844209" y="830269"/>
                </a:cubicBezTo>
                <a:cubicBezTo>
                  <a:pt x="1844209" y="853763"/>
                  <a:pt x="1853314" y="871620"/>
                  <a:pt x="1871522" y="883837"/>
                </a:cubicBezTo>
                <a:cubicBezTo>
                  <a:pt x="1889731" y="896055"/>
                  <a:pt x="1914107" y="902163"/>
                  <a:pt x="1944650" y="902163"/>
                </a:cubicBezTo>
                <a:cubicBezTo>
                  <a:pt x="1965561" y="902163"/>
                  <a:pt x="1983652" y="898698"/>
                  <a:pt x="1998924" y="891767"/>
                </a:cubicBezTo>
                <a:cubicBezTo>
                  <a:pt x="2014196" y="884836"/>
                  <a:pt x="2025884" y="875261"/>
                  <a:pt x="2033990" y="863044"/>
                </a:cubicBezTo>
                <a:cubicBezTo>
                  <a:pt x="2042096" y="850827"/>
                  <a:pt x="2046149" y="837082"/>
                  <a:pt x="2046149" y="821810"/>
                </a:cubicBezTo>
                <a:cubicBezTo>
                  <a:pt x="2046149" y="808418"/>
                  <a:pt x="2042977" y="797082"/>
                  <a:pt x="2036633" y="787801"/>
                </a:cubicBezTo>
                <a:cubicBezTo>
                  <a:pt x="2030290" y="778521"/>
                  <a:pt x="2022713" y="771061"/>
                  <a:pt x="2013902" y="765422"/>
                </a:cubicBezTo>
                <a:cubicBezTo>
                  <a:pt x="2005091" y="759784"/>
                  <a:pt x="1993990" y="753792"/>
                  <a:pt x="1980598" y="747449"/>
                </a:cubicBezTo>
                <a:cubicBezTo>
                  <a:pt x="1968851" y="741810"/>
                  <a:pt x="1960275" y="737052"/>
                  <a:pt x="1954871" y="733175"/>
                </a:cubicBezTo>
                <a:cubicBezTo>
                  <a:pt x="1949467" y="729299"/>
                  <a:pt x="1946765" y="724776"/>
                  <a:pt x="1946765" y="719607"/>
                </a:cubicBezTo>
                <a:cubicBezTo>
                  <a:pt x="1946765" y="715848"/>
                  <a:pt x="1948057" y="712794"/>
                  <a:pt x="1950642" y="710444"/>
                </a:cubicBezTo>
                <a:cubicBezTo>
                  <a:pt x="1953226" y="708095"/>
                  <a:pt x="1956515" y="706920"/>
                  <a:pt x="1960510" y="706920"/>
                </a:cubicBezTo>
                <a:cubicBezTo>
                  <a:pt x="1964974" y="706920"/>
                  <a:pt x="1968498" y="708153"/>
                  <a:pt x="1971082" y="710620"/>
                </a:cubicBezTo>
                <a:cubicBezTo>
                  <a:pt x="1973667" y="713087"/>
                  <a:pt x="1974959" y="716553"/>
                  <a:pt x="1974959" y="721017"/>
                </a:cubicBezTo>
                <a:cubicBezTo>
                  <a:pt x="1974959" y="721957"/>
                  <a:pt x="1974724" y="723836"/>
                  <a:pt x="1974254" y="726656"/>
                </a:cubicBezTo>
                <a:lnTo>
                  <a:pt x="2058484" y="726656"/>
                </a:lnTo>
                <a:cubicBezTo>
                  <a:pt x="2058954" y="721957"/>
                  <a:pt x="2059189" y="718667"/>
                  <a:pt x="2059189" y="716788"/>
                </a:cubicBezTo>
                <a:cubicBezTo>
                  <a:pt x="2059189" y="702221"/>
                  <a:pt x="2055136" y="689592"/>
                  <a:pt x="2047030" y="678902"/>
                </a:cubicBezTo>
                <a:cubicBezTo>
                  <a:pt x="2038924" y="668212"/>
                  <a:pt x="2027764" y="660047"/>
                  <a:pt x="2013550" y="654408"/>
                </a:cubicBezTo>
                <a:cubicBezTo>
                  <a:pt x="1999335" y="648770"/>
                  <a:pt x="1983182" y="645950"/>
                  <a:pt x="1965091" y="645950"/>
                </a:cubicBezTo>
                <a:close/>
                <a:moveTo>
                  <a:pt x="743738" y="645950"/>
                </a:moveTo>
                <a:cubicBezTo>
                  <a:pt x="714840" y="645950"/>
                  <a:pt x="689289" y="652353"/>
                  <a:pt x="667086" y="665157"/>
                </a:cubicBezTo>
                <a:cubicBezTo>
                  <a:pt x="644883" y="677962"/>
                  <a:pt x="627614" y="695818"/>
                  <a:pt x="615280" y="718726"/>
                </a:cubicBezTo>
                <a:cubicBezTo>
                  <a:pt x="602945" y="741634"/>
                  <a:pt x="596777" y="768007"/>
                  <a:pt x="596777" y="797845"/>
                </a:cubicBezTo>
                <a:cubicBezTo>
                  <a:pt x="596777" y="818286"/>
                  <a:pt x="601124" y="836436"/>
                  <a:pt x="609817" y="852295"/>
                </a:cubicBezTo>
                <a:cubicBezTo>
                  <a:pt x="618510" y="868154"/>
                  <a:pt x="630845" y="880430"/>
                  <a:pt x="646822" y="889123"/>
                </a:cubicBezTo>
                <a:cubicBezTo>
                  <a:pt x="662798" y="897817"/>
                  <a:pt x="681359" y="902163"/>
                  <a:pt x="702505" y="902163"/>
                </a:cubicBezTo>
                <a:cubicBezTo>
                  <a:pt x="731638" y="902163"/>
                  <a:pt x="757424" y="895702"/>
                  <a:pt x="779862" y="882780"/>
                </a:cubicBezTo>
                <a:cubicBezTo>
                  <a:pt x="802300" y="869858"/>
                  <a:pt x="819686" y="851766"/>
                  <a:pt x="832021" y="828506"/>
                </a:cubicBezTo>
                <a:cubicBezTo>
                  <a:pt x="844356" y="805246"/>
                  <a:pt x="850523" y="778814"/>
                  <a:pt x="850523" y="749211"/>
                </a:cubicBezTo>
                <a:cubicBezTo>
                  <a:pt x="850523" y="728770"/>
                  <a:pt x="846177" y="710738"/>
                  <a:pt x="837483" y="695114"/>
                </a:cubicBezTo>
                <a:cubicBezTo>
                  <a:pt x="828790" y="679489"/>
                  <a:pt x="816397" y="667389"/>
                  <a:pt x="800303" y="658814"/>
                </a:cubicBezTo>
                <a:cubicBezTo>
                  <a:pt x="784209" y="650238"/>
                  <a:pt x="765354" y="645950"/>
                  <a:pt x="743738" y="645950"/>
                </a:cubicBezTo>
                <a:close/>
                <a:moveTo>
                  <a:pt x="5602660" y="603190"/>
                </a:moveTo>
                <a:lnTo>
                  <a:pt x="5616947" y="603190"/>
                </a:lnTo>
                <a:lnTo>
                  <a:pt x="5616947" y="625812"/>
                </a:lnTo>
                <a:cubicBezTo>
                  <a:pt x="5612383" y="630971"/>
                  <a:pt x="5607894" y="634891"/>
                  <a:pt x="5603478" y="637570"/>
                </a:cubicBezTo>
                <a:cubicBezTo>
                  <a:pt x="5599063" y="640248"/>
                  <a:pt x="5594226" y="641588"/>
                  <a:pt x="5588968" y="641588"/>
                </a:cubicBezTo>
                <a:cubicBezTo>
                  <a:pt x="5582717" y="641588"/>
                  <a:pt x="5577830" y="640000"/>
                  <a:pt x="5574308" y="636825"/>
                </a:cubicBezTo>
                <a:cubicBezTo>
                  <a:pt x="5570786" y="633650"/>
                  <a:pt x="5569025" y="629285"/>
                  <a:pt x="5569025" y="623728"/>
                </a:cubicBezTo>
                <a:cubicBezTo>
                  <a:pt x="5569025" y="620454"/>
                  <a:pt x="5569645" y="617552"/>
                  <a:pt x="5570885" y="615022"/>
                </a:cubicBezTo>
                <a:cubicBezTo>
                  <a:pt x="5572125" y="612492"/>
                  <a:pt x="5574085" y="610334"/>
                  <a:pt x="5576764" y="608548"/>
                </a:cubicBezTo>
                <a:cubicBezTo>
                  <a:pt x="5579443" y="606762"/>
                  <a:pt x="5582915" y="605423"/>
                  <a:pt x="5587182" y="604530"/>
                </a:cubicBezTo>
                <a:cubicBezTo>
                  <a:pt x="5591448" y="603637"/>
                  <a:pt x="5596608" y="603190"/>
                  <a:pt x="5602660" y="603190"/>
                </a:cubicBezTo>
                <a:close/>
                <a:moveTo>
                  <a:pt x="5221660" y="603190"/>
                </a:moveTo>
                <a:lnTo>
                  <a:pt x="5235947" y="603190"/>
                </a:lnTo>
                <a:lnTo>
                  <a:pt x="5235947" y="625812"/>
                </a:lnTo>
                <a:cubicBezTo>
                  <a:pt x="5231383" y="630971"/>
                  <a:pt x="5226894" y="634891"/>
                  <a:pt x="5222478" y="637570"/>
                </a:cubicBezTo>
                <a:cubicBezTo>
                  <a:pt x="5218063" y="640248"/>
                  <a:pt x="5213226" y="641588"/>
                  <a:pt x="5207968" y="641588"/>
                </a:cubicBezTo>
                <a:cubicBezTo>
                  <a:pt x="5201717" y="641588"/>
                  <a:pt x="5196830" y="640000"/>
                  <a:pt x="5193308" y="636825"/>
                </a:cubicBezTo>
                <a:cubicBezTo>
                  <a:pt x="5189786" y="633650"/>
                  <a:pt x="5188025" y="629285"/>
                  <a:pt x="5188025" y="623728"/>
                </a:cubicBezTo>
                <a:cubicBezTo>
                  <a:pt x="5188025" y="620454"/>
                  <a:pt x="5188645" y="617552"/>
                  <a:pt x="5189885" y="615022"/>
                </a:cubicBezTo>
                <a:cubicBezTo>
                  <a:pt x="5191125" y="612492"/>
                  <a:pt x="5193085" y="610334"/>
                  <a:pt x="5195764" y="608548"/>
                </a:cubicBezTo>
                <a:cubicBezTo>
                  <a:pt x="5198443" y="606762"/>
                  <a:pt x="5201915" y="605423"/>
                  <a:pt x="5206182" y="604530"/>
                </a:cubicBezTo>
                <a:cubicBezTo>
                  <a:pt x="5210448" y="603637"/>
                  <a:pt x="5215608" y="603190"/>
                  <a:pt x="5221660" y="603190"/>
                </a:cubicBezTo>
                <a:close/>
                <a:moveTo>
                  <a:pt x="4783510" y="603190"/>
                </a:moveTo>
                <a:lnTo>
                  <a:pt x="4797797" y="603190"/>
                </a:lnTo>
                <a:lnTo>
                  <a:pt x="4797797" y="625812"/>
                </a:lnTo>
                <a:cubicBezTo>
                  <a:pt x="4793233" y="630971"/>
                  <a:pt x="4788744" y="634891"/>
                  <a:pt x="4784328" y="637570"/>
                </a:cubicBezTo>
                <a:cubicBezTo>
                  <a:pt x="4779913" y="640248"/>
                  <a:pt x="4775076" y="641588"/>
                  <a:pt x="4769818" y="641588"/>
                </a:cubicBezTo>
                <a:cubicBezTo>
                  <a:pt x="4763567" y="641588"/>
                  <a:pt x="4758680" y="640000"/>
                  <a:pt x="4755158" y="636825"/>
                </a:cubicBezTo>
                <a:cubicBezTo>
                  <a:pt x="4751636" y="633650"/>
                  <a:pt x="4749875" y="629285"/>
                  <a:pt x="4749875" y="623728"/>
                </a:cubicBezTo>
                <a:cubicBezTo>
                  <a:pt x="4749875" y="620454"/>
                  <a:pt x="4750495" y="617552"/>
                  <a:pt x="4751735" y="615022"/>
                </a:cubicBezTo>
                <a:cubicBezTo>
                  <a:pt x="4752975" y="612492"/>
                  <a:pt x="4754935" y="610334"/>
                  <a:pt x="4757614" y="608548"/>
                </a:cubicBezTo>
                <a:cubicBezTo>
                  <a:pt x="4760293" y="606762"/>
                  <a:pt x="4763765" y="605423"/>
                  <a:pt x="4768032" y="604530"/>
                </a:cubicBezTo>
                <a:cubicBezTo>
                  <a:pt x="4772298" y="603637"/>
                  <a:pt x="4777458" y="603190"/>
                  <a:pt x="4783510" y="603190"/>
                </a:cubicBezTo>
                <a:close/>
                <a:moveTo>
                  <a:pt x="5066283" y="544850"/>
                </a:moveTo>
                <a:cubicBezTo>
                  <a:pt x="5075709" y="544850"/>
                  <a:pt x="5082679" y="547851"/>
                  <a:pt x="5087194" y="553854"/>
                </a:cubicBezTo>
                <a:cubicBezTo>
                  <a:pt x="5091708" y="559856"/>
                  <a:pt x="5093817" y="568116"/>
                  <a:pt x="5093519" y="578634"/>
                </a:cubicBezTo>
                <a:lnTo>
                  <a:pt x="5037560" y="578634"/>
                </a:lnTo>
                <a:cubicBezTo>
                  <a:pt x="5037758" y="573970"/>
                  <a:pt x="5038477" y="569580"/>
                  <a:pt x="5039718" y="565462"/>
                </a:cubicBezTo>
                <a:cubicBezTo>
                  <a:pt x="5040958" y="561345"/>
                  <a:pt x="5042744" y="557773"/>
                  <a:pt x="5045075" y="554747"/>
                </a:cubicBezTo>
                <a:cubicBezTo>
                  <a:pt x="5047407" y="551721"/>
                  <a:pt x="5050334" y="549314"/>
                  <a:pt x="5053856" y="547529"/>
                </a:cubicBezTo>
                <a:cubicBezTo>
                  <a:pt x="5057378" y="545743"/>
                  <a:pt x="5061521" y="544850"/>
                  <a:pt x="5066283" y="544850"/>
                </a:cubicBezTo>
                <a:close/>
                <a:moveTo>
                  <a:pt x="4285233" y="544850"/>
                </a:moveTo>
                <a:cubicBezTo>
                  <a:pt x="4294659" y="544850"/>
                  <a:pt x="4301629" y="547851"/>
                  <a:pt x="4306144" y="553854"/>
                </a:cubicBezTo>
                <a:cubicBezTo>
                  <a:pt x="4310658" y="559856"/>
                  <a:pt x="4312767" y="568116"/>
                  <a:pt x="4312469" y="578634"/>
                </a:cubicBezTo>
                <a:lnTo>
                  <a:pt x="4256510" y="578634"/>
                </a:lnTo>
                <a:cubicBezTo>
                  <a:pt x="4256708" y="573970"/>
                  <a:pt x="4257427" y="569580"/>
                  <a:pt x="4258668" y="565462"/>
                </a:cubicBezTo>
                <a:cubicBezTo>
                  <a:pt x="4259908" y="561345"/>
                  <a:pt x="4261694" y="557773"/>
                  <a:pt x="4264025" y="554747"/>
                </a:cubicBezTo>
                <a:cubicBezTo>
                  <a:pt x="4266357" y="551721"/>
                  <a:pt x="4269284" y="549314"/>
                  <a:pt x="4272806" y="547529"/>
                </a:cubicBezTo>
                <a:cubicBezTo>
                  <a:pt x="4276328" y="545743"/>
                  <a:pt x="4280471" y="544850"/>
                  <a:pt x="4285233" y="544850"/>
                </a:cubicBezTo>
                <a:close/>
                <a:moveTo>
                  <a:pt x="5687045" y="520888"/>
                </a:moveTo>
                <a:cubicBezTo>
                  <a:pt x="5682382" y="520888"/>
                  <a:pt x="5678637" y="521087"/>
                  <a:pt x="5675809" y="521484"/>
                </a:cubicBezTo>
                <a:cubicBezTo>
                  <a:pt x="5672981" y="521880"/>
                  <a:pt x="5670972" y="522600"/>
                  <a:pt x="5669781" y="523642"/>
                </a:cubicBezTo>
                <a:cubicBezTo>
                  <a:pt x="5668591" y="524683"/>
                  <a:pt x="5667995" y="526122"/>
                  <a:pt x="5667995" y="527958"/>
                </a:cubicBezTo>
                <a:cubicBezTo>
                  <a:pt x="5667995" y="529793"/>
                  <a:pt x="5668640" y="532447"/>
                  <a:pt x="5669930" y="535920"/>
                </a:cubicBezTo>
                <a:lnTo>
                  <a:pt x="5715620" y="657959"/>
                </a:lnTo>
                <a:cubicBezTo>
                  <a:pt x="5716116" y="659348"/>
                  <a:pt x="5716885" y="660663"/>
                  <a:pt x="5717927" y="661903"/>
                </a:cubicBezTo>
                <a:cubicBezTo>
                  <a:pt x="5718969" y="663143"/>
                  <a:pt x="5720135" y="664061"/>
                  <a:pt x="5721425" y="664656"/>
                </a:cubicBezTo>
                <a:lnTo>
                  <a:pt x="5703714" y="709156"/>
                </a:lnTo>
                <a:cubicBezTo>
                  <a:pt x="5703020" y="710843"/>
                  <a:pt x="5702722" y="712281"/>
                  <a:pt x="5702821" y="713472"/>
                </a:cubicBezTo>
                <a:cubicBezTo>
                  <a:pt x="5702921" y="714662"/>
                  <a:pt x="5703565" y="715655"/>
                  <a:pt x="5704756" y="716448"/>
                </a:cubicBezTo>
                <a:cubicBezTo>
                  <a:pt x="5705947" y="717242"/>
                  <a:pt x="5707733" y="717813"/>
                  <a:pt x="5710114" y="718160"/>
                </a:cubicBezTo>
                <a:cubicBezTo>
                  <a:pt x="5712495" y="718507"/>
                  <a:pt x="5715670" y="718681"/>
                  <a:pt x="5719639" y="718681"/>
                </a:cubicBezTo>
                <a:cubicBezTo>
                  <a:pt x="5727279" y="718681"/>
                  <a:pt x="5733083" y="718135"/>
                  <a:pt x="5737052" y="717044"/>
                </a:cubicBezTo>
                <a:cubicBezTo>
                  <a:pt x="5741020" y="715952"/>
                  <a:pt x="5743451" y="714166"/>
                  <a:pt x="5744344" y="711686"/>
                </a:cubicBezTo>
                <a:lnTo>
                  <a:pt x="5760418" y="664656"/>
                </a:lnTo>
                <a:lnTo>
                  <a:pt x="5804620" y="534580"/>
                </a:lnTo>
                <a:cubicBezTo>
                  <a:pt x="5805413" y="532100"/>
                  <a:pt x="5805810" y="529942"/>
                  <a:pt x="5805810" y="528106"/>
                </a:cubicBezTo>
                <a:cubicBezTo>
                  <a:pt x="5805810" y="526271"/>
                  <a:pt x="5805141" y="524807"/>
                  <a:pt x="5803801" y="523716"/>
                </a:cubicBezTo>
                <a:cubicBezTo>
                  <a:pt x="5802462" y="522625"/>
                  <a:pt x="5800378" y="521880"/>
                  <a:pt x="5797550" y="521484"/>
                </a:cubicBezTo>
                <a:cubicBezTo>
                  <a:pt x="5794723" y="521087"/>
                  <a:pt x="5791176" y="520888"/>
                  <a:pt x="5786909" y="520888"/>
                </a:cubicBezTo>
                <a:cubicBezTo>
                  <a:pt x="5781452" y="520888"/>
                  <a:pt x="5777632" y="521087"/>
                  <a:pt x="5775449" y="521484"/>
                </a:cubicBezTo>
                <a:cubicBezTo>
                  <a:pt x="5773266" y="521880"/>
                  <a:pt x="5771704" y="522501"/>
                  <a:pt x="5770761" y="523344"/>
                </a:cubicBezTo>
                <a:cubicBezTo>
                  <a:pt x="5769819" y="524187"/>
                  <a:pt x="5769050" y="525899"/>
                  <a:pt x="5768454" y="528479"/>
                </a:cubicBezTo>
                <a:lnTo>
                  <a:pt x="5739879" y="619115"/>
                </a:lnTo>
                <a:lnTo>
                  <a:pt x="5739433" y="619115"/>
                </a:lnTo>
                <a:lnTo>
                  <a:pt x="5708179" y="530264"/>
                </a:lnTo>
                <a:cubicBezTo>
                  <a:pt x="5707484" y="527982"/>
                  <a:pt x="5706790" y="526221"/>
                  <a:pt x="5706095" y="524981"/>
                </a:cubicBezTo>
                <a:cubicBezTo>
                  <a:pt x="5705401" y="523741"/>
                  <a:pt x="5704359" y="522823"/>
                  <a:pt x="5702970" y="522228"/>
                </a:cubicBezTo>
                <a:cubicBezTo>
                  <a:pt x="5701581" y="521632"/>
                  <a:pt x="5699646" y="521260"/>
                  <a:pt x="5697166" y="521112"/>
                </a:cubicBezTo>
                <a:cubicBezTo>
                  <a:pt x="5694685" y="520963"/>
                  <a:pt x="5691312" y="520888"/>
                  <a:pt x="5687045" y="520888"/>
                </a:cubicBezTo>
                <a:close/>
                <a:moveTo>
                  <a:pt x="5317208" y="520888"/>
                </a:moveTo>
                <a:cubicBezTo>
                  <a:pt x="5313536" y="520888"/>
                  <a:pt x="5310485" y="520987"/>
                  <a:pt x="5308055" y="521186"/>
                </a:cubicBezTo>
                <a:cubicBezTo>
                  <a:pt x="5305624" y="521384"/>
                  <a:pt x="5303689" y="521707"/>
                  <a:pt x="5302250" y="522153"/>
                </a:cubicBezTo>
                <a:cubicBezTo>
                  <a:pt x="5300812" y="522600"/>
                  <a:pt x="5299820" y="523195"/>
                  <a:pt x="5299274" y="523939"/>
                </a:cubicBezTo>
                <a:cubicBezTo>
                  <a:pt x="5298728" y="524683"/>
                  <a:pt x="5298455" y="525552"/>
                  <a:pt x="5298455" y="526544"/>
                </a:cubicBezTo>
                <a:cubicBezTo>
                  <a:pt x="5298455" y="527635"/>
                  <a:pt x="5298579" y="528999"/>
                  <a:pt x="5298827" y="530637"/>
                </a:cubicBezTo>
                <a:cubicBezTo>
                  <a:pt x="5299075" y="532274"/>
                  <a:pt x="5299646" y="534531"/>
                  <a:pt x="5300539" y="537408"/>
                </a:cubicBezTo>
                <a:lnTo>
                  <a:pt x="5335662" y="657512"/>
                </a:lnTo>
                <a:cubicBezTo>
                  <a:pt x="5336059" y="659100"/>
                  <a:pt x="5336654" y="660415"/>
                  <a:pt x="5337448" y="661456"/>
                </a:cubicBezTo>
                <a:cubicBezTo>
                  <a:pt x="5338242" y="662498"/>
                  <a:pt x="5339507" y="663317"/>
                  <a:pt x="5341243" y="663912"/>
                </a:cubicBezTo>
                <a:cubicBezTo>
                  <a:pt x="5342980" y="664507"/>
                  <a:pt x="5345361" y="664929"/>
                  <a:pt x="5348387" y="665177"/>
                </a:cubicBezTo>
                <a:cubicBezTo>
                  <a:pt x="5351413" y="665425"/>
                  <a:pt x="5355407" y="665549"/>
                  <a:pt x="5360368" y="665549"/>
                </a:cubicBezTo>
                <a:cubicBezTo>
                  <a:pt x="5365229" y="665549"/>
                  <a:pt x="5369198" y="665450"/>
                  <a:pt x="5372274" y="665252"/>
                </a:cubicBezTo>
                <a:cubicBezTo>
                  <a:pt x="5375350" y="665053"/>
                  <a:pt x="5377781" y="664656"/>
                  <a:pt x="5379567" y="664061"/>
                </a:cubicBezTo>
                <a:cubicBezTo>
                  <a:pt x="5381352" y="663466"/>
                  <a:pt x="5382618" y="662647"/>
                  <a:pt x="5383362" y="661605"/>
                </a:cubicBezTo>
                <a:cubicBezTo>
                  <a:pt x="5384106" y="660563"/>
                  <a:pt x="5384676" y="659199"/>
                  <a:pt x="5385073" y="657512"/>
                </a:cubicBezTo>
                <a:lnTo>
                  <a:pt x="5405611" y="576848"/>
                </a:lnTo>
                <a:lnTo>
                  <a:pt x="5405909" y="575508"/>
                </a:lnTo>
                <a:lnTo>
                  <a:pt x="5406207" y="576848"/>
                </a:lnTo>
                <a:lnTo>
                  <a:pt x="5428531" y="657512"/>
                </a:lnTo>
                <a:cubicBezTo>
                  <a:pt x="5428928" y="659100"/>
                  <a:pt x="5429523" y="660415"/>
                  <a:pt x="5430317" y="661456"/>
                </a:cubicBezTo>
                <a:cubicBezTo>
                  <a:pt x="5431111" y="662498"/>
                  <a:pt x="5432376" y="663317"/>
                  <a:pt x="5434112" y="663912"/>
                </a:cubicBezTo>
                <a:cubicBezTo>
                  <a:pt x="5435848" y="664507"/>
                  <a:pt x="5438254" y="664929"/>
                  <a:pt x="5441330" y="665177"/>
                </a:cubicBezTo>
                <a:cubicBezTo>
                  <a:pt x="5444406" y="665425"/>
                  <a:pt x="5448375" y="665549"/>
                  <a:pt x="5453236" y="665549"/>
                </a:cubicBezTo>
                <a:cubicBezTo>
                  <a:pt x="5458098" y="665549"/>
                  <a:pt x="5462042" y="665450"/>
                  <a:pt x="5465068" y="665252"/>
                </a:cubicBezTo>
                <a:cubicBezTo>
                  <a:pt x="5468094" y="665053"/>
                  <a:pt x="5470426" y="664656"/>
                  <a:pt x="5472063" y="664061"/>
                </a:cubicBezTo>
                <a:cubicBezTo>
                  <a:pt x="5473700" y="663466"/>
                  <a:pt x="5474916" y="662647"/>
                  <a:pt x="5475710" y="661605"/>
                </a:cubicBezTo>
                <a:cubicBezTo>
                  <a:pt x="5476503" y="660563"/>
                  <a:pt x="5477148" y="659199"/>
                  <a:pt x="5477644" y="657512"/>
                </a:cubicBezTo>
                <a:lnTo>
                  <a:pt x="5513065" y="537408"/>
                </a:lnTo>
                <a:cubicBezTo>
                  <a:pt x="5513859" y="534432"/>
                  <a:pt x="5514405" y="532150"/>
                  <a:pt x="5514702" y="530562"/>
                </a:cubicBezTo>
                <a:cubicBezTo>
                  <a:pt x="5515000" y="528975"/>
                  <a:pt x="5515149" y="527635"/>
                  <a:pt x="5515149" y="526544"/>
                </a:cubicBezTo>
                <a:cubicBezTo>
                  <a:pt x="5515149" y="525552"/>
                  <a:pt x="5514901" y="524683"/>
                  <a:pt x="5514405" y="523939"/>
                </a:cubicBezTo>
                <a:cubicBezTo>
                  <a:pt x="5513909" y="523195"/>
                  <a:pt x="5512991" y="522600"/>
                  <a:pt x="5511652" y="522153"/>
                </a:cubicBezTo>
                <a:cubicBezTo>
                  <a:pt x="5510312" y="521707"/>
                  <a:pt x="5508477" y="521384"/>
                  <a:pt x="5506145" y="521186"/>
                </a:cubicBezTo>
                <a:cubicBezTo>
                  <a:pt x="5503813" y="520987"/>
                  <a:pt x="5500812" y="520888"/>
                  <a:pt x="5497141" y="520888"/>
                </a:cubicBezTo>
                <a:cubicBezTo>
                  <a:pt x="5493470" y="520888"/>
                  <a:pt x="5490444" y="520987"/>
                  <a:pt x="5488062" y="521186"/>
                </a:cubicBezTo>
                <a:cubicBezTo>
                  <a:pt x="5485681" y="521384"/>
                  <a:pt x="5483796" y="521732"/>
                  <a:pt x="5482407" y="522228"/>
                </a:cubicBezTo>
                <a:cubicBezTo>
                  <a:pt x="5481018" y="522724"/>
                  <a:pt x="5480026" y="523394"/>
                  <a:pt x="5479430" y="524237"/>
                </a:cubicBezTo>
                <a:cubicBezTo>
                  <a:pt x="5478835" y="525080"/>
                  <a:pt x="5478438" y="526097"/>
                  <a:pt x="5478240" y="527288"/>
                </a:cubicBezTo>
                <a:lnTo>
                  <a:pt x="5452939" y="624770"/>
                </a:lnTo>
                <a:lnTo>
                  <a:pt x="5452641" y="626556"/>
                </a:lnTo>
                <a:lnTo>
                  <a:pt x="5452195" y="624919"/>
                </a:lnTo>
                <a:lnTo>
                  <a:pt x="5425703" y="526693"/>
                </a:lnTo>
                <a:cubicBezTo>
                  <a:pt x="5425406" y="525700"/>
                  <a:pt x="5424984" y="524832"/>
                  <a:pt x="5424438" y="524088"/>
                </a:cubicBezTo>
                <a:cubicBezTo>
                  <a:pt x="5423892" y="523344"/>
                  <a:pt x="5422950" y="522749"/>
                  <a:pt x="5421611" y="522302"/>
                </a:cubicBezTo>
                <a:cubicBezTo>
                  <a:pt x="5420271" y="521856"/>
                  <a:pt x="5418460" y="521508"/>
                  <a:pt x="5416178" y="521260"/>
                </a:cubicBezTo>
                <a:cubicBezTo>
                  <a:pt x="5413896" y="521012"/>
                  <a:pt x="5410920" y="520888"/>
                  <a:pt x="5407249" y="520888"/>
                </a:cubicBezTo>
                <a:cubicBezTo>
                  <a:pt x="5403577" y="520888"/>
                  <a:pt x="5400576" y="520987"/>
                  <a:pt x="5398244" y="521186"/>
                </a:cubicBezTo>
                <a:cubicBezTo>
                  <a:pt x="5395913" y="521384"/>
                  <a:pt x="5394102" y="521732"/>
                  <a:pt x="5392812" y="522228"/>
                </a:cubicBezTo>
                <a:cubicBezTo>
                  <a:pt x="5391522" y="522724"/>
                  <a:pt x="5390555" y="523394"/>
                  <a:pt x="5389910" y="524237"/>
                </a:cubicBezTo>
                <a:cubicBezTo>
                  <a:pt x="5389265" y="525080"/>
                  <a:pt x="5388794" y="526097"/>
                  <a:pt x="5388496" y="527288"/>
                </a:cubicBezTo>
                <a:lnTo>
                  <a:pt x="5363791" y="624770"/>
                </a:lnTo>
                <a:lnTo>
                  <a:pt x="5363493" y="626556"/>
                </a:lnTo>
                <a:lnTo>
                  <a:pt x="5363195" y="624770"/>
                </a:lnTo>
                <a:lnTo>
                  <a:pt x="5336853" y="527288"/>
                </a:lnTo>
                <a:cubicBezTo>
                  <a:pt x="5336555" y="526097"/>
                  <a:pt x="5336134" y="525080"/>
                  <a:pt x="5335588" y="524237"/>
                </a:cubicBezTo>
                <a:cubicBezTo>
                  <a:pt x="5335042" y="523394"/>
                  <a:pt x="5334075" y="522724"/>
                  <a:pt x="5332686" y="522228"/>
                </a:cubicBezTo>
                <a:cubicBezTo>
                  <a:pt x="5331297" y="521732"/>
                  <a:pt x="5329362" y="521384"/>
                  <a:pt x="5326881" y="521186"/>
                </a:cubicBezTo>
                <a:cubicBezTo>
                  <a:pt x="5324401" y="520987"/>
                  <a:pt x="5321176" y="520888"/>
                  <a:pt x="5317208" y="520888"/>
                </a:cubicBezTo>
                <a:close/>
                <a:moveTo>
                  <a:pt x="4382120" y="520888"/>
                </a:moveTo>
                <a:cubicBezTo>
                  <a:pt x="4377457" y="520888"/>
                  <a:pt x="4373712" y="521087"/>
                  <a:pt x="4370884" y="521484"/>
                </a:cubicBezTo>
                <a:cubicBezTo>
                  <a:pt x="4368056" y="521880"/>
                  <a:pt x="4366047" y="522600"/>
                  <a:pt x="4364856" y="523642"/>
                </a:cubicBezTo>
                <a:cubicBezTo>
                  <a:pt x="4363666" y="524683"/>
                  <a:pt x="4363070" y="526122"/>
                  <a:pt x="4363070" y="527958"/>
                </a:cubicBezTo>
                <a:cubicBezTo>
                  <a:pt x="4363070" y="529793"/>
                  <a:pt x="4363715" y="532447"/>
                  <a:pt x="4365005" y="535920"/>
                </a:cubicBezTo>
                <a:lnTo>
                  <a:pt x="4410695" y="657959"/>
                </a:lnTo>
                <a:cubicBezTo>
                  <a:pt x="4411192" y="659348"/>
                  <a:pt x="4411961" y="660663"/>
                  <a:pt x="4413002" y="661903"/>
                </a:cubicBezTo>
                <a:cubicBezTo>
                  <a:pt x="4414044" y="663143"/>
                  <a:pt x="4415210" y="664061"/>
                  <a:pt x="4416500" y="664656"/>
                </a:cubicBezTo>
                <a:lnTo>
                  <a:pt x="4398789" y="709156"/>
                </a:lnTo>
                <a:cubicBezTo>
                  <a:pt x="4398095" y="710843"/>
                  <a:pt x="4397797" y="712281"/>
                  <a:pt x="4397896" y="713472"/>
                </a:cubicBezTo>
                <a:cubicBezTo>
                  <a:pt x="4397995" y="714662"/>
                  <a:pt x="4398640" y="715655"/>
                  <a:pt x="4399831" y="716448"/>
                </a:cubicBezTo>
                <a:cubicBezTo>
                  <a:pt x="4401022" y="717242"/>
                  <a:pt x="4402808" y="717813"/>
                  <a:pt x="4405189" y="718160"/>
                </a:cubicBezTo>
                <a:cubicBezTo>
                  <a:pt x="4407570" y="718507"/>
                  <a:pt x="4410745" y="718681"/>
                  <a:pt x="4414714" y="718681"/>
                </a:cubicBezTo>
                <a:cubicBezTo>
                  <a:pt x="4422354" y="718681"/>
                  <a:pt x="4428158" y="718135"/>
                  <a:pt x="4432127" y="717044"/>
                </a:cubicBezTo>
                <a:cubicBezTo>
                  <a:pt x="4436095" y="715952"/>
                  <a:pt x="4438526" y="714166"/>
                  <a:pt x="4439419" y="711686"/>
                </a:cubicBezTo>
                <a:lnTo>
                  <a:pt x="4455493" y="664656"/>
                </a:lnTo>
                <a:lnTo>
                  <a:pt x="4499695" y="534580"/>
                </a:lnTo>
                <a:cubicBezTo>
                  <a:pt x="4500488" y="532100"/>
                  <a:pt x="4500885" y="529942"/>
                  <a:pt x="4500885" y="528106"/>
                </a:cubicBezTo>
                <a:cubicBezTo>
                  <a:pt x="4500885" y="526271"/>
                  <a:pt x="4500216" y="524807"/>
                  <a:pt x="4498876" y="523716"/>
                </a:cubicBezTo>
                <a:cubicBezTo>
                  <a:pt x="4497537" y="522625"/>
                  <a:pt x="4495453" y="521880"/>
                  <a:pt x="4492625" y="521484"/>
                </a:cubicBezTo>
                <a:cubicBezTo>
                  <a:pt x="4489798" y="521087"/>
                  <a:pt x="4486251" y="520888"/>
                  <a:pt x="4481984" y="520888"/>
                </a:cubicBezTo>
                <a:cubicBezTo>
                  <a:pt x="4476527" y="520888"/>
                  <a:pt x="4472707" y="521087"/>
                  <a:pt x="4470524" y="521484"/>
                </a:cubicBezTo>
                <a:cubicBezTo>
                  <a:pt x="4468342" y="521880"/>
                  <a:pt x="4466779" y="522501"/>
                  <a:pt x="4465836" y="523344"/>
                </a:cubicBezTo>
                <a:cubicBezTo>
                  <a:pt x="4464894" y="524187"/>
                  <a:pt x="4464125" y="525899"/>
                  <a:pt x="4463529" y="528479"/>
                </a:cubicBezTo>
                <a:lnTo>
                  <a:pt x="4434954" y="619115"/>
                </a:lnTo>
                <a:lnTo>
                  <a:pt x="4434508" y="619115"/>
                </a:lnTo>
                <a:lnTo>
                  <a:pt x="4403254" y="530264"/>
                </a:lnTo>
                <a:cubicBezTo>
                  <a:pt x="4402560" y="527982"/>
                  <a:pt x="4401865" y="526221"/>
                  <a:pt x="4401170" y="524981"/>
                </a:cubicBezTo>
                <a:cubicBezTo>
                  <a:pt x="4400476" y="523741"/>
                  <a:pt x="4399434" y="522823"/>
                  <a:pt x="4398045" y="522228"/>
                </a:cubicBezTo>
                <a:cubicBezTo>
                  <a:pt x="4396656" y="521632"/>
                  <a:pt x="4394721" y="521260"/>
                  <a:pt x="4392241" y="521112"/>
                </a:cubicBezTo>
                <a:cubicBezTo>
                  <a:pt x="4389760" y="520963"/>
                  <a:pt x="4386387" y="520888"/>
                  <a:pt x="4382120" y="520888"/>
                </a:cubicBezTo>
                <a:close/>
                <a:moveTo>
                  <a:pt x="3756447" y="520144"/>
                </a:moveTo>
                <a:cubicBezTo>
                  <a:pt x="3746128" y="520144"/>
                  <a:pt x="3737273" y="523815"/>
                  <a:pt x="3729881" y="531157"/>
                </a:cubicBezTo>
                <a:cubicBezTo>
                  <a:pt x="3722489" y="538500"/>
                  <a:pt x="3718794" y="547380"/>
                  <a:pt x="3718794" y="557798"/>
                </a:cubicBezTo>
                <a:cubicBezTo>
                  <a:pt x="3718794" y="568216"/>
                  <a:pt x="3722489" y="577120"/>
                  <a:pt x="3729881" y="584512"/>
                </a:cubicBezTo>
                <a:cubicBezTo>
                  <a:pt x="3737273" y="591904"/>
                  <a:pt x="3746128" y="595600"/>
                  <a:pt x="3756447" y="595600"/>
                </a:cubicBezTo>
                <a:cubicBezTo>
                  <a:pt x="3766865" y="595600"/>
                  <a:pt x="3775770" y="591904"/>
                  <a:pt x="3783162" y="584512"/>
                </a:cubicBezTo>
                <a:cubicBezTo>
                  <a:pt x="3790553" y="577120"/>
                  <a:pt x="3794249" y="568216"/>
                  <a:pt x="3794249" y="557798"/>
                </a:cubicBezTo>
                <a:cubicBezTo>
                  <a:pt x="3794249" y="547380"/>
                  <a:pt x="3790553" y="538500"/>
                  <a:pt x="3783162" y="531157"/>
                </a:cubicBezTo>
                <a:cubicBezTo>
                  <a:pt x="3775770" y="523815"/>
                  <a:pt x="3766865" y="520144"/>
                  <a:pt x="3756447" y="520144"/>
                </a:cubicBezTo>
                <a:close/>
                <a:moveTo>
                  <a:pt x="5873229" y="518358"/>
                </a:moveTo>
                <a:cubicBezTo>
                  <a:pt x="5864895" y="518358"/>
                  <a:pt x="5857379" y="519400"/>
                  <a:pt x="5850682" y="521484"/>
                </a:cubicBezTo>
                <a:cubicBezTo>
                  <a:pt x="5843985" y="523567"/>
                  <a:pt x="5838304" y="526494"/>
                  <a:pt x="5833641" y="530264"/>
                </a:cubicBezTo>
                <a:cubicBezTo>
                  <a:pt x="5828978" y="534035"/>
                  <a:pt x="5825406" y="538574"/>
                  <a:pt x="5822925" y="543882"/>
                </a:cubicBezTo>
                <a:cubicBezTo>
                  <a:pt x="5820445" y="549190"/>
                  <a:pt x="5819205" y="555020"/>
                  <a:pt x="5819205" y="561370"/>
                </a:cubicBezTo>
                <a:cubicBezTo>
                  <a:pt x="5819205" y="567620"/>
                  <a:pt x="5820123" y="572978"/>
                  <a:pt x="5821958" y="577443"/>
                </a:cubicBezTo>
                <a:cubicBezTo>
                  <a:pt x="5823794" y="581908"/>
                  <a:pt x="5826225" y="585728"/>
                  <a:pt x="5829251" y="588903"/>
                </a:cubicBezTo>
                <a:cubicBezTo>
                  <a:pt x="5832277" y="592078"/>
                  <a:pt x="5835700" y="594757"/>
                  <a:pt x="5839520" y="596939"/>
                </a:cubicBezTo>
                <a:cubicBezTo>
                  <a:pt x="5843340" y="599122"/>
                  <a:pt x="5847259" y="601057"/>
                  <a:pt x="5851277" y="602744"/>
                </a:cubicBezTo>
                <a:cubicBezTo>
                  <a:pt x="5855296" y="604430"/>
                  <a:pt x="5859215" y="605968"/>
                  <a:pt x="5863035" y="607357"/>
                </a:cubicBezTo>
                <a:cubicBezTo>
                  <a:pt x="5866855" y="608746"/>
                  <a:pt x="5870278" y="610235"/>
                  <a:pt x="5873304" y="611822"/>
                </a:cubicBezTo>
                <a:cubicBezTo>
                  <a:pt x="5876330" y="613410"/>
                  <a:pt x="5878761" y="615270"/>
                  <a:pt x="5880596" y="617403"/>
                </a:cubicBezTo>
                <a:cubicBezTo>
                  <a:pt x="5882432" y="619537"/>
                  <a:pt x="5883350" y="622091"/>
                  <a:pt x="5883350" y="625068"/>
                </a:cubicBezTo>
                <a:cubicBezTo>
                  <a:pt x="5883350" y="627648"/>
                  <a:pt x="5882854" y="629930"/>
                  <a:pt x="5881861" y="631914"/>
                </a:cubicBezTo>
                <a:cubicBezTo>
                  <a:pt x="5880869" y="633898"/>
                  <a:pt x="5879406" y="635536"/>
                  <a:pt x="5877471" y="636825"/>
                </a:cubicBezTo>
                <a:cubicBezTo>
                  <a:pt x="5875536" y="638115"/>
                  <a:pt x="5873254" y="639107"/>
                  <a:pt x="5870625" y="639802"/>
                </a:cubicBezTo>
                <a:cubicBezTo>
                  <a:pt x="5867996" y="640496"/>
                  <a:pt x="5864994" y="640844"/>
                  <a:pt x="5861621" y="640844"/>
                </a:cubicBezTo>
                <a:cubicBezTo>
                  <a:pt x="5856263" y="640844"/>
                  <a:pt x="5851476" y="640199"/>
                  <a:pt x="5847259" y="638909"/>
                </a:cubicBezTo>
                <a:cubicBezTo>
                  <a:pt x="5843042" y="637619"/>
                  <a:pt x="5839346" y="636230"/>
                  <a:pt x="5836171" y="634742"/>
                </a:cubicBezTo>
                <a:cubicBezTo>
                  <a:pt x="5832996" y="633253"/>
                  <a:pt x="5830342" y="631889"/>
                  <a:pt x="5828209" y="630649"/>
                </a:cubicBezTo>
                <a:cubicBezTo>
                  <a:pt x="5826076" y="629409"/>
                  <a:pt x="5824463" y="628789"/>
                  <a:pt x="5823372" y="628789"/>
                </a:cubicBezTo>
                <a:cubicBezTo>
                  <a:pt x="5822479" y="628789"/>
                  <a:pt x="5821735" y="628962"/>
                  <a:pt x="5821140" y="629310"/>
                </a:cubicBezTo>
                <a:cubicBezTo>
                  <a:pt x="5820544" y="629657"/>
                  <a:pt x="5820048" y="630351"/>
                  <a:pt x="5819651" y="631393"/>
                </a:cubicBezTo>
                <a:cubicBezTo>
                  <a:pt x="5819254" y="632435"/>
                  <a:pt x="5818957" y="633824"/>
                  <a:pt x="5818758" y="635560"/>
                </a:cubicBezTo>
                <a:cubicBezTo>
                  <a:pt x="5818560" y="637297"/>
                  <a:pt x="5818461" y="639604"/>
                  <a:pt x="5818461" y="642481"/>
                </a:cubicBezTo>
                <a:cubicBezTo>
                  <a:pt x="5818461" y="646846"/>
                  <a:pt x="5818758" y="650145"/>
                  <a:pt x="5819354" y="652378"/>
                </a:cubicBezTo>
                <a:cubicBezTo>
                  <a:pt x="5819949" y="654610"/>
                  <a:pt x="5820792" y="656247"/>
                  <a:pt x="5821884" y="657289"/>
                </a:cubicBezTo>
                <a:cubicBezTo>
                  <a:pt x="5822975" y="658331"/>
                  <a:pt x="5824711" y="659447"/>
                  <a:pt x="5827093" y="660638"/>
                </a:cubicBezTo>
                <a:cubicBezTo>
                  <a:pt x="5829474" y="661828"/>
                  <a:pt x="5832450" y="662994"/>
                  <a:pt x="5836022" y="664135"/>
                </a:cubicBezTo>
                <a:cubicBezTo>
                  <a:pt x="5839594" y="665276"/>
                  <a:pt x="5843637" y="666219"/>
                  <a:pt x="5848152" y="666963"/>
                </a:cubicBezTo>
                <a:cubicBezTo>
                  <a:pt x="5852666" y="667707"/>
                  <a:pt x="5857404" y="668079"/>
                  <a:pt x="5862365" y="668079"/>
                </a:cubicBezTo>
                <a:cubicBezTo>
                  <a:pt x="5870600" y="668079"/>
                  <a:pt x="5878240" y="667112"/>
                  <a:pt x="5885284" y="665177"/>
                </a:cubicBezTo>
                <a:cubicBezTo>
                  <a:pt x="5892329" y="663242"/>
                  <a:pt x="5898431" y="660340"/>
                  <a:pt x="5903590" y="656471"/>
                </a:cubicBezTo>
                <a:cubicBezTo>
                  <a:pt x="5908750" y="652601"/>
                  <a:pt x="5912743" y="647789"/>
                  <a:pt x="5915571" y="642034"/>
                </a:cubicBezTo>
                <a:cubicBezTo>
                  <a:pt x="5918399" y="636280"/>
                  <a:pt x="5919813" y="629632"/>
                  <a:pt x="5919813" y="622091"/>
                </a:cubicBezTo>
                <a:cubicBezTo>
                  <a:pt x="5919813" y="616039"/>
                  <a:pt x="5918870" y="610805"/>
                  <a:pt x="5916985" y="606390"/>
                </a:cubicBezTo>
                <a:cubicBezTo>
                  <a:pt x="5915100" y="601975"/>
                  <a:pt x="5912619" y="598180"/>
                  <a:pt x="5909543" y="595005"/>
                </a:cubicBezTo>
                <a:cubicBezTo>
                  <a:pt x="5906468" y="591830"/>
                  <a:pt x="5902970" y="589151"/>
                  <a:pt x="5899051" y="586968"/>
                </a:cubicBezTo>
                <a:cubicBezTo>
                  <a:pt x="5895132" y="584785"/>
                  <a:pt x="5891163" y="582875"/>
                  <a:pt x="5887145" y="581238"/>
                </a:cubicBezTo>
                <a:cubicBezTo>
                  <a:pt x="5883126" y="579601"/>
                  <a:pt x="5879158" y="578088"/>
                  <a:pt x="5875239" y="576699"/>
                </a:cubicBezTo>
                <a:cubicBezTo>
                  <a:pt x="5871319" y="575310"/>
                  <a:pt x="5867822" y="573821"/>
                  <a:pt x="5864746" y="572234"/>
                </a:cubicBezTo>
                <a:cubicBezTo>
                  <a:pt x="5861670" y="570646"/>
                  <a:pt x="5859190" y="568811"/>
                  <a:pt x="5857305" y="566727"/>
                </a:cubicBezTo>
                <a:cubicBezTo>
                  <a:pt x="5855420" y="564644"/>
                  <a:pt x="5854477" y="562064"/>
                  <a:pt x="5854477" y="558988"/>
                </a:cubicBezTo>
                <a:cubicBezTo>
                  <a:pt x="5854477" y="557004"/>
                  <a:pt x="5854874" y="555144"/>
                  <a:pt x="5855668" y="553407"/>
                </a:cubicBezTo>
                <a:cubicBezTo>
                  <a:pt x="5856461" y="551671"/>
                  <a:pt x="5857652" y="550158"/>
                  <a:pt x="5859240" y="548868"/>
                </a:cubicBezTo>
                <a:cubicBezTo>
                  <a:pt x="5860827" y="547578"/>
                  <a:pt x="5862861" y="546586"/>
                  <a:pt x="5865341" y="545891"/>
                </a:cubicBezTo>
                <a:cubicBezTo>
                  <a:pt x="5867822" y="545197"/>
                  <a:pt x="5870749" y="544850"/>
                  <a:pt x="5874122" y="544850"/>
                </a:cubicBezTo>
                <a:cubicBezTo>
                  <a:pt x="5878885" y="544850"/>
                  <a:pt x="5883126" y="545370"/>
                  <a:pt x="5886847" y="546412"/>
                </a:cubicBezTo>
                <a:cubicBezTo>
                  <a:pt x="5890568" y="547454"/>
                  <a:pt x="5893842" y="548570"/>
                  <a:pt x="5896670" y="549761"/>
                </a:cubicBezTo>
                <a:cubicBezTo>
                  <a:pt x="5899498" y="550952"/>
                  <a:pt x="5901854" y="552068"/>
                  <a:pt x="5903739" y="553110"/>
                </a:cubicBezTo>
                <a:cubicBezTo>
                  <a:pt x="5905624" y="554151"/>
                  <a:pt x="5907013" y="554672"/>
                  <a:pt x="5907906" y="554672"/>
                </a:cubicBezTo>
                <a:cubicBezTo>
                  <a:pt x="5908700" y="554672"/>
                  <a:pt x="5909395" y="554499"/>
                  <a:pt x="5909990" y="554151"/>
                </a:cubicBezTo>
                <a:cubicBezTo>
                  <a:pt x="5910585" y="553804"/>
                  <a:pt x="5911057" y="553134"/>
                  <a:pt x="5911404" y="552142"/>
                </a:cubicBezTo>
                <a:cubicBezTo>
                  <a:pt x="5911751" y="551150"/>
                  <a:pt x="5911999" y="549811"/>
                  <a:pt x="5912148" y="548124"/>
                </a:cubicBezTo>
                <a:cubicBezTo>
                  <a:pt x="5912297" y="546437"/>
                  <a:pt x="5912371" y="544254"/>
                  <a:pt x="5912371" y="541575"/>
                </a:cubicBezTo>
                <a:cubicBezTo>
                  <a:pt x="5912371" y="539293"/>
                  <a:pt x="5912297" y="537383"/>
                  <a:pt x="5912148" y="535845"/>
                </a:cubicBezTo>
                <a:cubicBezTo>
                  <a:pt x="5911999" y="534308"/>
                  <a:pt x="5911825" y="533018"/>
                  <a:pt x="5911627" y="531976"/>
                </a:cubicBezTo>
                <a:cubicBezTo>
                  <a:pt x="5911429" y="530934"/>
                  <a:pt x="5911131" y="530041"/>
                  <a:pt x="5910734" y="529297"/>
                </a:cubicBezTo>
                <a:cubicBezTo>
                  <a:pt x="5910337" y="528553"/>
                  <a:pt x="5909667" y="527809"/>
                  <a:pt x="5908725" y="527065"/>
                </a:cubicBezTo>
                <a:cubicBezTo>
                  <a:pt x="5907782" y="526320"/>
                  <a:pt x="5906220" y="525428"/>
                  <a:pt x="5904037" y="524386"/>
                </a:cubicBezTo>
                <a:cubicBezTo>
                  <a:pt x="5901854" y="523344"/>
                  <a:pt x="5899175" y="522377"/>
                  <a:pt x="5896000" y="521484"/>
                </a:cubicBezTo>
                <a:cubicBezTo>
                  <a:pt x="5892825" y="520591"/>
                  <a:pt x="5889278" y="519846"/>
                  <a:pt x="5885359" y="519251"/>
                </a:cubicBezTo>
                <a:cubicBezTo>
                  <a:pt x="5881440" y="518656"/>
                  <a:pt x="5877397" y="518358"/>
                  <a:pt x="5873229" y="518358"/>
                </a:cubicBezTo>
                <a:close/>
                <a:moveTo>
                  <a:pt x="5595070" y="518358"/>
                </a:moveTo>
                <a:cubicBezTo>
                  <a:pt x="5589216" y="518358"/>
                  <a:pt x="5583536" y="518829"/>
                  <a:pt x="5578029" y="519772"/>
                </a:cubicBezTo>
                <a:cubicBezTo>
                  <a:pt x="5572522" y="520715"/>
                  <a:pt x="5567437" y="521930"/>
                  <a:pt x="5562774" y="523418"/>
                </a:cubicBezTo>
                <a:cubicBezTo>
                  <a:pt x="5558111" y="524907"/>
                  <a:pt x="5554043" y="526519"/>
                  <a:pt x="5550570" y="528255"/>
                </a:cubicBezTo>
                <a:cubicBezTo>
                  <a:pt x="5547097" y="529992"/>
                  <a:pt x="5544667" y="531579"/>
                  <a:pt x="5543277" y="533018"/>
                </a:cubicBezTo>
                <a:cubicBezTo>
                  <a:pt x="5541888" y="534456"/>
                  <a:pt x="5540946" y="536069"/>
                  <a:pt x="5540450" y="537855"/>
                </a:cubicBezTo>
                <a:cubicBezTo>
                  <a:pt x="5539954" y="539641"/>
                  <a:pt x="5539706" y="542071"/>
                  <a:pt x="5539706" y="545147"/>
                </a:cubicBezTo>
                <a:cubicBezTo>
                  <a:pt x="5539706" y="547429"/>
                  <a:pt x="5539854" y="549513"/>
                  <a:pt x="5540152" y="551398"/>
                </a:cubicBezTo>
                <a:cubicBezTo>
                  <a:pt x="5540450" y="553283"/>
                  <a:pt x="5540871" y="554871"/>
                  <a:pt x="5541417" y="556161"/>
                </a:cubicBezTo>
                <a:cubicBezTo>
                  <a:pt x="5541963" y="557450"/>
                  <a:pt x="5542657" y="558443"/>
                  <a:pt x="5543501" y="559137"/>
                </a:cubicBezTo>
                <a:cubicBezTo>
                  <a:pt x="5544344" y="559832"/>
                  <a:pt x="5545312" y="560179"/>
                  <a:pt x="5546403" y="560179"/>
                </a:cubicBezTo>
                <a:cubicBezTo>
                  <a:pt x="5547990" y="560179"/>
                  <a:pt x="5550049" y="559484"/>
                  <a:pt x="5552579" y="558095"/>
                </a:cubicBezTo>
                <a:cubicBezTo>
                  <a:pt x="5555109" y="556706"/>
                  <a:pt x="5558260" y="555168"/>
                  <a:pt x="5562030" y="553482"/>
                </a:cubicBezTo>
                <a:cubicBezTo>
                  <a:pt x="5565800" y="551795"/>
                  <a:pt x="5570141" y="550257"/>
                  <a:pt x="5575052" y="548868"/>
                </a:cubicBezTo>
                <a:cubicBezTo>
                  <a:pt x="5579964" y="547479"/>
                  <a:pt x="5585545" y="546784"/>
                  <a:pt x="5591795" y="546784"/>
                </a:cubicBezTo>
                <a:cubicBezTo>
                  <a:pt x="5596558" y="546784"/>
                  <a:pt x="5600551" y="547280"/>
                  <a:pt x="5603776" y="548273"/>
                </a:cubicBezTo>
                <a:cubicBezTo>
                  <a:pt x="5607001" y="549265"/>
                  <a:pt x="5609580" y="550803"/>
                  <a:pt x="5611515" y="552886"/>
                </a:cubicBezTo>
                <a:cubicBezTo>
                  <a:pt x="5613450" y="554970"/>
                  <a:pt x="5614839" y="557574"/>
                  <a:pt x="5615682" y="560700"/>
                </a:cubicBezTo>
                <a:cubicBezTo>
                  <a:pt x="5616526" y="563825"/>
                  <a:pt x="5616947" y="567471"/>
                  <a:pt x="5616947" y="571639"/>
                </a:cubicBezTo>
                <a:lnTo>
                  <a:pt x="5616947" y="579675"/>
                </a:lnTo>
                <a:lnTo>
                  <a:pt x="5603999" y="579675"/>
                </a:lnTo>
                <a:cubicBezTo>
                  <a:pt x="5592192" y="579675"/>
                  <a:pt x="5581824" y="580568"/>
                  <a:pt x="5572894" y="582354"/>
                </a:cubicBezTo>
                <a:cubicBezTo>
                  <a:pt x="5563965" y="584140"/>
                  <a:pt x="5556498" y="586894"/>
                  <a:pt x="5550496" y="590614"/>
                </a:cubicBezTo>
                <a:cubicBezTo>
                  <a:pt x="5544493" y="594335"/>
                  <a:pt x="5539978" y="599048"/>
                  <a:pt x="5536952" y="604753"/>
                </a:cubicBezTo>
                <a:cubicBezTo>
                  <a:pt x="5533926" y="610458"/>
                  <a:pt x="5532413" y="617180"/>
                  <a:pt x="5532413" y="624919"/>
                </a:cubicBezTo>
                <a:cubicBezTo>
                  <a:pt x="5532413" y="632063"/>
                  <a:pt x="5533604" y="638314"/>
                  <a:pt x="5535985" y="643671"/>
                </a:cubicBezTo>
                <a:cubicBezTo>
                  <a:pt x="5538366" y="649029"/>
                  <a:pt x="5541715" y="653519"/>
                  <a:pt x="5546031" y="657140"/>
                </a:cubicBezTo>
                <a:cubicBezTo>
                  <a:pt x="5550347" y="660762"/>
                  <a:pt x="5555457" y="663490"/>
                  <a:pt x="5561360" y="665326"/>
                </a:cubicBezTo>
                <a:cubicBezTo>
                  <a:pt x="5567264" y="667162"/>
                  <a:pt x="5573738" y="668079"/>
                  <a:pt x="5580782" y="668079"/>
                </a:cubicBezTo>
                <a:cubicBezTo>
                  <a:pt x="5589315" y="668079"/>
                  <a:pt x="5597079" y="666442"/>
                  <a:pt x="5604074" y="663168"/>
                </a:cubicBezTo>
                <a:cubicBezTo>
                  <a:pt x="5611069" y="659894"/>
                  <a:pt x="5617295" y="655330"/>
                  <a:pt x="5622752" y="649476"/>
                </a:cubicBezTo>
                <a:lnTo>
                  <a:pt x="5622752" y="660043"/>
                </a:lnTo>
                <a:cubicBezTo>
                  <a:pt x="5622752" y="661432"/>
                  <a:pt x="5623173" y="662523"/>
                  <a:pt x="5624017" y="663317"/>
                </a:cubicBezTo>
                <a:cubicBezTo>
                  <a:pt x="5624860" y="664111"/>
                  <a:pt x="5626299" y="664681"/>
                  <a:pt x="5628333" y="665028"/>
                </a:cubicBezTo>
                <a:cubicBezTo>
                  <a:pt x="5630367" y="665376"/>
                  <a:pt x="5633616" y="665549"/>
                  <a:pt x="5638081" y="665549"/>
                </a:cubicBezTo>
                <a:cubicBezTo>
                  <a:pt x="5642248" y="665549"/>
                  <a:pt x="5645398" y="665376"/>
                  <a:pt x="5647532" y="665028"/>
                </a:cubicBezTo>
                <a:cubicBezTo>
                  <a:pt x="5649665" y="664681"/>
                  <a:pt x="5651227" y="664111"/>
                  <a:pt x="5652220" y="663317"/>
                </a:cubicBezTo>
                <a:cubicBezTo>
                  <a:pt x="5653212" y="662523"/>
                  <a:pt x="5653708" y="661432"/>
                  <a:pt x="5653708" y="660043"/>
                </a:cubicBezTo>
                <a:lnTo>
                  <a:pt x="5653708" y="570746"/>
                </a:lnTo>
                <a:cubicBezTo>
                  <a:pt x="5653708" y="561618"/>
                  <a:pt x="5652617" y="553730"/>
                  <a:pt x="5650434" y="547082"/>
                </a:cubicBezTo>
                <a:cubicBezTo>
                  <a:pt x="5648251" y="540434"/>
                  <a:pt x="5644778" y="535002"/>
                  <a:pt x="5640016" y="530785"/>
                </a:cubicBezTo>
                <a:cubicBezTo>
                  <a:pt x="5635253" y="526569"/>
                  <a:pt x="5629176" y="523443"/>
                  <a:pt x="5621784" y="521409"/>
                </a:cubicBezTo>
                <a:cubicBezTo>
                  <a:pt x="5614392" y="519375"/>
                  <a:pt x="5605488" y="518358"/>
                  <a:pt x="5595070" y="518358"/>
                </a:cubicBezTo>
                <a:close/>
                <a:moveTo>
                  <a:pt x="5214070" y="518358"/>
                </a:moveTo>
                <a:cubicBezTo>
                  <a:pt x="5208216" y="518358"/>
                  <a:pt x="5202536" y="518829"/>
                  <a:pt x="5197029" y="519772"/>
                </a:cubicBezTo>
                <a:cubicBezTo>
                  <a:pt x="5191522" y="520715"/>
                  <a:pt x="5186437" y="521930"/>
                  <a:pt x="5181774" y="523418"/>
                </a:cubicBezTo>
                <a:cubicBezTo>
                  <a:pt x="5177111" y="524907"/>
                  <a:pt x="5173043" y="526519"/>
                  <a:pt x="5169570" y="528255"/>
                </a:cubicBezTo>
                <a:cubicBezTo>
                  <a:pt x="5166097" y="529992"/>
                  <a:pt x="5163667" y="531579"/>
                  <a:pt x="5162277" y="533018"/>
                </a:cubicBezTo>
                <a:cubicBezTo>
                  <a:pt x="5160888" y="534456"/>
                  <a:pt x="5159946" y="536069"/>
                  <a:pt x="5159450" y="537855"/>
                </a:cubicBezTo>
                <a:cubicBezTo>
                  <a:pt x="5158954" y="539641"/>
                  <a:pt x="5158706" y="542071"/>
                  <a:pt x="5158706" y="545147"/>
                </a:cubicBezTo>
                <a:cubicBezTo>
                  <a:pt x="5158706" y="547429"/>
                  <a:pt x="5158854" y="549513"/>
                  <a:pt x="5159152" y="551398"/>
                </a:cubicBezTo>
                <a:cubicBezTo>
                  <a:pt x="5159450" y="553283"/>
                  <a:pt x="5159871" y="554871"/>
                  <a:pt x="5160417" y="556161"/>
                </a:cubicBezTo>
                <a:cubicBezTo>
                  <a:pt x="5160963" y="557450"/>
                  <a:pt x="5161657" y="558443"/>
                  <a:pt x="5162501" y="559137"/>
                </a:cubicBezTo>
                <a:cubicBezTo>
                  <a:pt x="5163344" y="559832"/>
                  <a:pt x="5164311" y="560179"/>
                  <a:pt x="5165403" y="560179"/>
                </a:cubicBezTo>
                <a:cubicBezTo>
                  <a:pt x="5166990" y="560179"/>
                  <a:pt x="5169049" y="559484"/>
                  <a:pt x="5171579" y="558095"/>
                </a:cubicBezTo>
                <a:cubicBezTo>
                  <a:pt x="5174109" y="556706"/>
                  <a:pt x="5177259" y="555168"/>
                  <a:pt x="5181030" y="553482"/>
                </a:cubicBezTo>
                <a:cubicBezTo>
                  <a:pt x="5184800" y="551795"/>
                  <a:pt x="5189141" y="550257"/>
                  <a:pt x="5194052" y="548868"/>
                </a:cubicBezTo>
                <a:cubicBezTo>
                  <a:pt x="5198964" y="547479"/>
                  <a:pt x="5204545" y="546784"/>
                  <a:pt x="5210795" y="546784"/>
                </a:cubicBezTo>
                <a:cubicBezTo>
                  <a:pt x="5215558" y="546784"/>
                  <a:pt x="5219551" y="547280"/>
                  <a:pt x="5222776" y="548273"/>
                </a:cubicBezTo>
                <a:cubicBezTo>
                  <a:pt x="5226001" y="549265"/>
                  <a:pt x="5228580" y="550803"/>
                  <a:pt x="5230515" y="552886"/>
                </a:cubicBezTo>
                <a:cubicBezTo>
                  <a:pt x="5232450" y="554970"/>
                  <a:pt x="5233839" y="557574"/>
                  <a:pt x="5234682" y="560700"/>
                </a:cubicBezTo>
                <a:cubicBezTo>
                  <a:pt x="5235526" y="563825"/>
                  <a:pt x="5235947" y="567471"/>
                  <a:pt x="5235947" y="571639"/>
                </a:cubicBezTo>
                <a:lnTo>
                  <a:pt x="5235947" y="579675"/>
                </a:lnTo>
                <a:lnTo>
                  <a:pt x="5222999" y="579675"/>
                </a:lnTo>
                <a:cubicBezTo>
                  <a:pt x="5211192" y="579675"/>
                  <a:pt x="5200824" y="580568"/>
                  <a:pt x="5191894" y="582354"/>
                </a:cubicBezTo>
                <a:cubicBezTo>
                  <a:pt x="5182965" y="584140"/>
                  <a:pt x="5175498" y="586894"/>
                  <a:pt x="5169496" y="590614"/>
                </a:cubicBezTo>
                <a:cubicBezTo>
                  <a:pt x="5163493" y="594335"/>
                  <a:pt x="5158978" y="599048"/>
                  <a:pt x="5155952" y="604753"/>
                </a:cubicBezTo>
                <a:cubicBezTo>
                  <a:pt x="5152926" y="610458"/>
                  <a:pt x="5151413" y="617180"/>
                  <a:pt x="5151413" y="624919"/>
                </a:cubicBezTo>
                <a:cubicBezTo>
                  <a:pt x="5151413" y="632063"/>
                  <a:pt x="5152604" y="638314"/>
                  <a:pt x="5154985" y="643671"/>
                </a:cubicBezTo>
                <a:cubicBezTo>
                  <a:pt x="5157366" y="649029"/>
                  <a:pt x="5160715" y="653519"/>
                  <a:pt x="5165031" y="657140"/>
                </a:cubicBezTo>
                <a:cubicBezTo>
                  <a:pt x="5169347" y="660762"/>
                  <a:pt x="5174457" y="663490"/>
                  <a:pt x="5180360" y="665326"/>
                </a:cubicBezTo>
                <a:cubicBezTo>
                  <a:pt x="5186264" y="667162"/>
                  <a:pt x="5192738" y="668079"/>
                  <a:pt x="5199782" y="668079"/>
                </a:cubicBezTo>
                <a:cubicBezTo>
                  <a:pt x="5208315" y="668079"/>
                  <a:pt x="5216079" y="666442"/>
                  <a:pt x="5223074" y="663168"/>
                </a:cubicBezTo>
                <a:cubicBezTo>
                  <a:pt x="5230069" y="659894"/>
                  <a:pt x="5236295" y="655330"/>
                  <a:pt x="5241752" y="649476"/>
                </a:cubicBezTo>
                <a:lnTo>
                  <a:pt x="5241752" y="660043"/>
                </a:lnTo>
                <a:cubicBezTo>
                  <a:pt x="5241752" y="661432"/>
                  <a:pt x="5242173" y="662523"/>
                  <a:pt x="5243017" y="663317"/>
                </a:cubicBezTo>
                <a:cubicBezTo>
                  <a:pt x="5243860" y="664111"/>
                  <a:pt x="5245299" y="664681"/>
                  <a:pt x="5247333" y="665028"/>
                </a:cubicBezTo>
                <a:cubicBezTo>
                  <a:pt x="5249367" y="665376"/>
                  <a:pt x="5252616" y="665549"/>
                  <a:pt x="5257081" y="665549"/>
                </a:cubicBezTo>
                <a:cubicBezTo>
                  <a:pt x="5261248" y="665549"/>
                  <a:pt x="5264398" y="665376"/>
                  <a:pt x="5266532" y="665028"/>
                </a:cubicBezTo>
                <a:cubicBezTo>
                  <a:pt x="5268665" y="664681"/>
                  <a:pt x="5270227" y="664111"/>
                  <a:pt x="5271220" y="663317"/>
                </a:cubicBezTo>
                <a:cubicBezTo>
                  <a:pt x="5272212" y="662523"/>
                  <a:pt x="5272708" y="661432"/>
                  <a:pt x="5272708" y="660043"/>
                </a:cubicBezTo>
                <a:lnTo>
                  <a:pt x="5272708" y="570746"/>
                </a:lnTo>
                <a:cubicBezTo>
                  <a:pt x="5272708" y="561618"/>
                  <a:pt x="5271617" y="553730"/>
                  <a:pt x="5269434" y="547082"/>
                </a:cubicBezTo>
                <a:cubicBezTo>
                  <a:pt x="5267251" y="540434"/>
                  <a:pt x="5263778" y="535002"/>
                  <a:pt x="5259016" y="530785"/>
                </a:cubicBezTo>
                <a:cubicBezTo>
                  <a:pt x="5254253" y="526569"/>
                  <a:pt x="5248176" y="523443"/>
                  <a:pt x="5240784" y="521409"/>
                </a:cubicBezTo>
                <a:cubicBezTo>
                  <a:pt x="5233392" y="519375"/>
                  <a:pt x="5224488" y="518358"/>
                  <a:pt x="5214070" y="518358"/>
                </a:cubicBezTo>
                <a:close/>
                <a:moveTo>
                  <a:pt x="5067176" y="518358"/>
                </a:moveTo>
                <a:cubicBezTo>
                  <a:pt x="5056659" y="518358"/>
                  <a:pt x="5047209" y="520095"/>
                  <a:pt x="5038825" y="523567"/>
                </a:cubicBezTo>
                <a:cubicBezTo>
                  <a:pt x="5030440" y="527040"/>
                  <a:pt x="5023322" y="532075"/>
                  <a:pt x="5017468" y="538673"/>
                </a:cubicBezTo>
                <a:cubicBezTo>
                  <a:pt x="5011614" y="545271"/>
                  <a:pt x="5007149" y="553308"/>
                  <a:pt x="5004073" y="562783"/>
                </a:cubicBezTo>
                <a:cubicBezTo>
                  <a:pt x="5000997" y="572259"/>
                  <a:pt x="4999460" y="582900"/>
                  <a:pt x="4999460" y="594707"/>
                </a:cubicBezTo>
                <a:cubicBezTo>
                  <a:pt x="4999460" y="607109"/>
                  <a:pt x="5000923" y="617924"/>
                  <a:pt x="5003850" y="627152"/>
                </a:cubicBezTo>
                <a:cubicBezTo>
                  <a:pt x="5006777" y="636379"/>
                  <a:pt x="5011217" y="644019"/>
                  <a:pt x="5017170" y="650071"/>
                </a:cubicBezTo>
                <a:cubicBezTo>
                  <a:pt x="5023123" y="656123"/>
                  <a:pt x="5030540" y="660638"/>
                  <a:pt x="5039420" y="663614"/>
                </a:cubicBezTo>
                <a:cubicBezTo>
                  <a:pt x="5048300" y="666591"/>
                  <a:pt x="5058643" y="668079"/>
                  <a:pt x="5070451" y="668079"/>
                </a:cubicBezTo>
                <a:cubicBezTo>
                  <a:pt x="5076999" y="668079"/>
                  <a:pt x="5083150" y="667658"/>
                  <a:pt x="5088905" y="666814"/>
                </a:cubicBezTo>
                <a:cubicBezTo>
                  <a:pt x="5094660" y="665971"/>
                  <a:pt x="5099770" y="664979"/>
                  <a:pt x="5104235" y="663838"/>
                </a:cubicBezTo>
                <a:cubicBezTo>
                  <a:pt x="5108699" y="662697"/>
                  <a:pt x="5112370" y="661531"/>
                  <a:pt x="5115248" y="660340"/>
                </a:cubicBezTo>
                <a:cubicBezTo>
                  <a:pt x="5118125" y="659150"/>
                  <a:pt x="5119886" y="658207"/>
                  <a:pt x="5120531" y="657512"/>
                </a:cubicBezTo>
                <a:cubicBezTo>
                  <a:pt x="5121176" y="656818"/>
                  <a:pt x="5121697" y="656099"/>
                  <a:pt x="5122094" y="655354"/>
                </a:cubicBezTo>
                <a:cubicBezTo>
                  <a:pt x="5122491" y="654610"/>
                  <a:pt x="5122788" y="653693"/>
                  <a:pt x="5122987" y="652601"/>
                </a:cubicBezTo>
                <a:cubicBezTo>
                  <a:pt x="5123185" y="651510"/>
                  <a:pt x="5123334" y="650195"/>
                  <a:pt x="5123433" y="648657"/>
                </a:cubicBezTo>
                <a:cubicBezTo>
                  <a:pt x="5123532" y="647119"/>
                  <a:pt x="5123582" y="645259"/>
                  <a:pt x="5123582" y="643076"/>
                </a:cubicBezTo>
                <a:cubicBezTo>
                  <a:pt x="5123582" y="640596"/>
                  <a:pt x="5123508" y="638537"/>
                  <a:pt x="5123359" y="636900"/>
                </a:cubicBezTo>
                <a:cubicBezTo>
                  <a:pt x="5123210" y="635263"/>
                  <a:pt x="5122937" y="633998"/>
                  <a:pt x="5122540" y="633105"/>
                </a:cubicBezTo>
                <a:cubicBezTo>
                  <a:pt x="5122143" y="632212"/>
                  <a:pt x="5121647" y="631592"/>
                  <a:pt x="5121052" y="631244"/>
                </a:cubicBezTo>
                <a:cubicBezTo>
                  <a:pt x="5120457" y="630897"/>
                  <a:pt x="5119713" y="630723"/>
                  <a:pt x="5118820" y="630723"/>
                </a:cubicBezTo>
                <a:cubicBezTo>
                  <a:pt x="5117331" y="630723"/>
                  <a:pt x="5115397" y="631195"/>
                  <a:pt x="5113015" y="632137"/>
                </a:cubicBezTo>
                <a:cubicBezTo>
                  <a:pt x="5110634" y="633080"/>
                  <a:pt x="5107633" y="634122"/>
                  <a:pt x="5104011" y="635263"/>
                </a:cubicBezTo>
                <a:cubicBezTo>
                  <a:pt x="5100390" y="636404"/>
                  <a:pt x="5096099" y="637445"/>
                  <a:pt x="5091138" y="638388"/>
                </a:cubicBezTo>
                <a:cubicBezTo>
                  <a:pt x="5086177" y="639331"/>
                  <a:pt x="5080422" y="639802"/>
                  <a:pt x="5073874" y="639802"/>
                </a:cubicBezTo>
                <a:cubicBezTo>
                  <a:pt x="5067424" y="639802"/>
                  <a:pt x="5061893" y="638959"/>
                  <a:pt x="5057279" y="637272"/>
                </a:cubicBezTo>
                <a:cubicBezTo>
                  <a:pt x="5052666" y="635585"/>
                  <a:pt x="5048895" y="633129"/>
                  <a:pt x="5045968" y="629905"/>
                </a:cubicBezTo>
                <a:cubicBezTo>
                  <a:pt x="5043041" y="626680"/>
                  <a:pt x="5040908" y="622761"/>
                  <a:pt x="5039569" y="618147"/>
                </a:cubicBezTo>
                <a:cubicBezTo>
                  <a:pt x="5038229" y="613534"/>
                  <a:pt x="5037560" y="608399"/>
                  <a:pt x="5037560" y="602744"/>
                </a:cubicBezTo>
                <a:lnTo>
                  <a:pt x="5118373" y="602744"/>
                </a:lnTo>
                <a:cubicBezTo>
                  <a:pt x="5121945" y="602744"/>
                  <a:pt x="5124748" y="601652"/>
                  <a:pt x="5126782" y="599470"/>
                </a:cubicBezTo>
                <a:cubicBezTo>
                  <a:pt x="5128816" y="597287"/>
                  <a:pt x="5129833" y="593913"/>
                  <a:pt x="5129833" y="589349"/>
                </a:cubicBezTo>
                <a:lnTo>
                  <a:pt x="5129833" y="583396"/>
                </a:lnTo>
                <a:cubicBezTo>
                  <a:pt x="5129833" y="574070"/>
                  <a:pt x="5128642" y="565437"/>
                  <a:pt x="5126261" y="557500"/>
                </a:cubicBezTo>
                <a:cubicBezTo>
                  <a:pt x="5123880" y="549562"/>
                  <a:pt x="5120159" y="542692"/>
                  <a:pt x="5115099" y="536887"/>
                </a:cubicBezTo>
                <a:cubicBezTo>
                  <a:pt x="5110039" y="531083"/>
                  <a:pt x="5103565" y="526544"/>
                  <a:pt x="5095677" y="523270"/>
                </a:cubicBezTo>
                <a:cubicBezTo>
                  <a:pt x="5087789" y="519995"/>
                  <a:pt x="5078289" y="518358"/>
                  <a:pt x="5067176" y="518358"/>
                </a:cubicBezTo>
                <a:close/>
                <a:moveTo>
                  <a:pt x="4775920" y="518358"/>
                </a:moveTo>
                <a:cubicBezTo>
                  <a:pt x="4770066" y="518358"/>
                  <a:pt x="4764386" y="518829"/>
                  <a:pt x="4758879" y="519772"/>
                </a:cubicBezTo>
                <a:cubicBezTo>
                  <a:pt x="4753372" y="520715"/>
                  <a:pt x="4748287" y="521930"/>
                  <a:pt x="4743624" y="523418"/>
                </a:cubicBezTo>
                <a:cubicBezTo>
                  <a:pt x="4738961" y="524907"/>
                  <a:pt x="4734893" y="526519"/>
                  <a:pt x="4731420" y="528255"/>
                </a:cubicBezTo>
                <a:cubicBezTo>
                  <a:pt x="4727947" y="529992"/>
                  <a:pt x="4725517" y="531579"/>
                  <a:pt x="4724127" y="533018"/>
                </a:cubicBezTo>
                <a:cubicBezTo>
                  <a:pt x="4722738" y="534456"/>
                  <a:pt x="4721796" y="536069"/>
                  <a:pt x="4721300" y="537855"/>
                </a:cubicBezTo>
                <a:cubicBezTo>
                  <a:pt x="4720804" y="539641"/>
                  <a:pt x="4720556" y="542071"/>
                  <a:pt x="4720556" y="545147"/>
                </a:cubicBezTo>
                <a:cubicBezTo>
                  <a:pt x="4720556" y="547429"/>
                  <a:pt x="4720704" y="549513"/>
                  <a:pt x="4721002" y="551398"/>
                </a:cubicBezTo>
                <a:cubicBezTo>
                  <a:pt x="4721300" y="553283"/>
                  <a:pt x="4721721" y="554871"/>
                  <a:pt x="4722267" y="556161"/>
                </a:cubicBezTo>
                <a:cubicBezTo>
                  <a:pt x="4722813" y="557450"/>
                  <a:pt x="4723507" y="558443"/>
                  <a:pt x="4724351" y="559137"/>
                </a:cubicBezTo>
                <a:cubicBezTo>
                  <a:pt x="4725194" y="559832"/>
                  <a:pt x="4726161" y="560179"/>
                  <a:pt x="4727253" y="560179"/>
                </a:cubicBezTo>
                <a:cubicBezTo>
                  <a:pt x="4728840" y="560179"/>
                  <a:pt x="4730899" y="559484"/>
                  <a:pt x="4733429" y="558095"/>
                </a:cubicBezTo>
                <a:cubicBezTo>
                  <a:pt x="4735959" y="556706"/>
                  <a:pt x="4739110" y="555168"/>
                  <a:pt x="4742880" y="553482"/>
                </a:cubicBezTo>
                <a:cubicBezTo>
                  <a:pt x="4746650" y="551795"/>
                  <a:pt x="4750991" y="550257"/>
                  <a:pt x="4755902" y="548868"/>
                </a:cubicBezTo>
                <a:cubicBezTo>
                  <a:pt x="4760814" y="547479"/>
                  <a:pt x="4766395" y="546784"/>
                  <a:pt x="4772645" y="546784"/>
                </a:cubicBezTo>
                <a:cubicBezTo>
                  <a:pt x="4777408" y="546784"/>
                  <a:pt x="4781402" y="547280"/>
                  <a:pt x="4784626" y="548273"/>
                </a:cubicBezTo>
                <a:cubicBezTo>
                  <a:pt x="4787851" y="549265"/>
                  <a:pt x="4790430" y="550803"/>
                  <a:pt x="4792365" y="552886"/>
                </a:cubicBezTo>
                <a:cubicBezTo>
                  <a:pt x="4794300" y="554970"/>
                  <a:pt x="4795689" y="557574"/>
                  <a:pt x="4796532" y="560700"/>
                </a:cubicBezTo>
                <a:cubicBezTo>
                  <a:pt x="4797376" y="563825"/>
                  <a:pt x="4797797" y="567471"/>
                  <a:pt x="4797797" y="571639"/>
                </a:cubicBezTo>
                <a:lnTo>
                  <a:pt x="4797797" y="579675"/>
                </a:lnTo>
                <a:lnTo>
                  <a:pt x="4784849" y="579675"/>
                </a:lnTo>
                <a:cubicBezTo>
                  <a:pt x="4773042" y="579675"/>
                  <a:pt x="4762674" y="580568"/>
                  <a:pt x="4753744" y="582354"/>
                </a:cubicBezTo>
                <a:cubicBezTo>
                  <a:pt x="4744815" y="584140"/>
                  <a:pt x="4737348" y="586894"/>
                  <a:pt x="4731346" y="590614"/>
                </a:cubicBezTo>
                <a:cubicBezTo>
                  <a:pt x="4725343" y="594335"/>
                  <a:pt x="4720828" y="599048"/>
                  <a:pt x="4717802" y="604753"/>
                </a:cubicBezTo>
                <a:cubicBezTo>
                  <a:pt x="4714776" y="610458"/>
                  <a:pt x="4713263" y="617180"/>
                  <a:pt x="4713263" y="624919"/>
                </a:cubicBezTo>
                <a:cubicBezTo>
                  <a:pt x="4713263" y="632063"/>
                  <a:pt x="4714454" y="638314"/>
                  <a:pt x="4716835" y="643671"/>
                </a:cubicBezTo>
                <a:cubicBezTo>
                  <a:pt x="4719216" y="649029"/>
                  <a:pt x="4722565" y="653519"/>
                  <a:pt x="4726881" y="657140"/>
                </a:cubicBezTo>
                <a:cubicBezTo>
                  <a:pt x="4731197" y="660762"/>
                  <a:pt x="4736307" y="663490"/>
                  <a:pt x="4742210" y="665326"/>
                </a:cubicBezTo>
                <a:cubicBezTo>
                  <a:pt x="4748114" y="667162"/>
                  <a:pt x="4754588" y="668079"/>
                  <a:pt x="4761632" y="668079"/>
                </a:cubicBezTo>
                <a:cubicBezTo>
                  <a:pt x="4770165" y="668079"/>
                  <a:pt x="4777929" y="666442"/>
                  <a:pt x="4784924" y="663168"/>
                </a:cubicBezTo>
                <a:cubicBezTo>
                  <a:pt x="4791919" y="659894"/>
                  <a:pt x="4798145" y="655330"/>
                  <a:pt x="4803602" y="649476"/>
                </a:cubicBezTo>
                <a:lnTo>
                  <a:pt x="4803602" y="660043"/>
                </a:lnTo>
                <a:cubicBezTo>
                  <a:pt x="4803602" y="661432"/>
                  <a:pt x="4804023" y="662523"/>
                  <a:pt x="4804867" y="663317"/>
                </a:cubicBezTo>
                <a:cubicBezTo>
                  <a:pt x="4805710" y="664111"/>
                  <a:pt x="4807149" y="664681"/>
                  <a:pt x="4809183" y="665028"/>
                </a:cubicBezTo>
                <a:cubicBezTo>
                  <a:pt x="4811217" y="665376"/>
                  <a:pt x="4814466" y="665549"/>
                  <a:pt x="4818931" y="665549"/>
                </a:cubicBezTo>
                <a:cubicBezTo>
                  <a:pt x="4823098" y="665549"/>
                  <a:pt x="4826248" y="665376"/>
                  <a:pt x="4828382" y="665028"/>
                </a:cubicBezTo>
                <a:cubicBezTo>
                  <a:pt x="4830515" y="664681"/>
                  <a:pt x="4832077" y="664111"/>
                  <a:pt x="4833070" y="663317"/>
                </a:cubicBezTo>
                <a:cubicBezTo>
                  <a:pt x="4834062" y="662523"/>
                  <a:pt x="4834558" y="661432"/>
                  <a:pt x="4834558" y="660043"/>
                </a:cubicBezTo>
                <a:lnTo>
                  <a:pt x="4834558" y="570746"/>
                </a:lnTo>
                <a:cubicBezTo>
                  <a:pt x="4834558" y="561618"/>
                  <a:pt x="4833466" y="553730"/>
                  <a:pt x="4831284" y="547082"/>
                </a:cubicBezTo>
                <a:cubicBezTo>
                  <a:pt x="4829101" y="540434"/>
                  <a:pt x="4825628" y="535002"/>
                  <a:pt x="4820866" y="530785"/>
                </a:cubicBezTo>
                <a:cubicBezTo>
                  <a:pt x="4816103" y="526569"/>
                  <a:pt x="4810026" y="523443"/>
                  <a:pt x="4802634" y="521409"/>
                </a:cubicBezTo>
                <a:cubicBezTo>
                  <a:pt x="4795242" y="519375"/>
                  <a:pt x="4786338" y="518358"/>
                  <a:pt x="4775920" y="518358"/>
                </a:cubicBezTo>
                <a:close/>
                <a:moveTo>
                  <a:pt x="4286126" y="518358"/>
                </a:moveTo>
                <a:cubicBezTo>
                  <a:pt x="4275609" y="518358"/>
                  <a:pt x="4266159" y="520095"/>
                  <a:pt x="4257775" y="523567"/>
                </a:cubicBezTo>
                <a:cubicBezTo>
                  <a:pt x="4249391" y="527040"/>
                  <a:pt x="4242272" y="532075"/>
                  <a:pt x="4236418" y="538673"/>
                </a:cubicBezTo>
                <a:cubicBezTo>
                  <a:pt x="4230564" y="545271"/>
                  <a:pt x="4226099" y="553308"/>
                  <a:pt x="4223023" y="562783"/>
                </a:cubicBezTo>
                <a:cubicBezTo>
                  <a:pt x="4219947" y="572259"/>
                  <a:pt x="4218410" y="582900"/>
                  <a:pt x="4218410" y="594707"/>
                </a:cubicBezTo>
                <a:cubicBezTo>
                  <a:pt x="4218410" y="607109"/>
                  <a:pt x="4219873" y="617924"/>
                  <a:pt x="4222800" y="627152"/>
                </a:cubicBezTo>
                <a:cubicBezTo>
                  <a:pt x="4225727" y="636379"/>
                  <a:pt x="4230167" y="644019"/>
                  <a:pt x="4236120" y="650071"/>
                </a:cubicBezTo>
                <a:cubicBezTo>
                  <a:pt x="4242073" y="656123"/>
                  <a:pt x="4249490" y="660638"/>
                  <a:pt x="4258370" y="663614"/>
                </a:cubicBezTo>
                <a:cubicBezTo>
                  <a:pt x="4267250" y="666591"/>
                  <a:pt x="4277594" y="668079"/>
                  <a:pt x="4289401" y="668079"/>
                </a:cubicBezTo>
                <a:cubicBezTo>
                  <a:pt x="4295949" y="668079"/>
                  <a:pt x="4302101" y="667658"/>
                  <a:pt x="4307855" y="666814"/>
                </a:cubicBezTo>
                <a:cubicBezTo>
                  <a:pt x="4313610" y="665971"/>
                  <a:pt x="4318720" y="664979"/>
                  <a:pt x="4323184" y="663838"/>
                </a:cubicBezTo>
                <a:cubicBezTo>
                  <a:pt x="4327649" y="662697"/>
                  <a:pt x="4331320" y="661531"/>
                  <a:pt x="4334198" y="660340"/>
                </a:cubicBezTo>
                <a:cubicBezTo>
                  <a:pt x="4337075" y="659150"/>
                  <a:pt x="4338836" y="658207"/>
                  <a:pt x="4339481" y="657512"/>
                </a:cubicBezTo>
                <a:cubicBezTo>
                  <a:pt x="4340126" y="656818"/>
                  <a:pt x="4340647" y="656099"/>
                  <a:pt x="4341044" y="655354"/>
                </a:cubicBezTo>
                <a:cubicBezTo>
                  <a:pt x="4341441" y="654610"/>
                  <a:pt x="4341738" y="653693"/>
                  <a:pt x="4341937" y="652601"/>
                </a:cubicBezTo>
                <a:cubicBezTo>
                  <a:pt x="4342135" y="651510"/>
                  <a:pt x="4342284" y="650195"/>
                  <a:pt x="4342383" y="648657"/>
                </a:cubicBezTo>
                <a:cubicBezTo>
                  <a:pt x="4342483" y="647119"/>
                  <a:pt x="4342532" y="645259"/>
                  <a:pt x="4342532" y="643076"/>
                </a:cubicBezTo>
                <a:cubicBezTo>
                  <a:pt x="4342532" y="640596"/>
                  <a:pt x="4342458" y="638537"/>
                  <a:pt x="4342309" y="636900"/>
                </a:cubicBezTo>
                <a:cubicBezTo>
                  <a:pt x="4342160" y="635263"/>
                  <a:pt x="4341887" y="633998"/>
                  <a:pt x="4341490" y="633105"/>
                </a:cubicBezTo>
                <a:cubicBezTo>
                  <a:pt x="4341093" y="632212"/>
                  <a:pt x="4340597" y="631592"/>
                  <a:pt x="4340002" y="631244"/>
                </a:cubicBezTo>
                <a:cubicBezTo>
                  <a:pt x="4339407" y="630897"/>
                  <a:pt x="4338663" y="630723"/>
                  <a:pt x="4337770" y="630723"/>
                </a:cubicBezTo>
                <a:cubicBezTo>
                  <a:pt x="4336281" y="630723"/>
                  <a:pt x="4334347" y="631195"/>
                  <a:pt x="4331965" y="632137"/>
                </a:cubicBezTo>
                <a:cubicBezTo>
                  <a:pt x="4329584" y="633080"/>
                  <a:pt x="4326583" y="634122"/>
                  <a:pt x="4322961" y="635263"/>
                </a:cubicBezTo>
                <a:cubicBezTo>
                  <a:pt x="4319340" y="636404"/>
                  <a:pt x="4315049" y="637445"/>
                  <a:pt x="4310088" y="638388"/>
                </a:cubicBezTo>
                <a:cubicBezTo>
                  <a:pt x="4305127" y="639331"/>
                  <a:pt x="4299372" y="639802"/>
                  <a:pt x="4292824" y="639802"/>
                </a:cubicBezTo>
                <a:cubicBezTo>
                  <a:pt x="4286374" y="639802"/>
                  <a:pt x="4280843" y="638959"/>
                  <a:pt x="4276229" y="637272"/>
                </a:cubicBezTo>
                <a:cubicBezTo>
                  <a:pt x="4271616" y="635585"/>
                  <a:pt x="4267845" y="633129"/>
                  <a:pt x="4264918" y="629905"/>
                </a:cubicBezTo>
                <a:cubicBezTo>
                  <a:pt x="4261991" y="626680"/>
                  <a:pt x="4259858" y="622761"/>
                  <a:pt x="4258519" y="618147"/>
                </a:cubicBezTo>
                <a:cubicBezTo>
                  <a:pt x="4257179" y="613534"/>
                  <a:pt x="4256510" y="608399"/>
                  <a:pt x="4256510" y="602744"/>
                </a:cubicBezTo>
                <a:lnTo>
                  <a:pt x="4337323" y="602744"/>
                </a:lnTo>
                <a:cubicBezTo>
                  <a:pt x="4340895" y="602744"/>
                  <a:pt x="4343698" y="601652"/>
                  <a:pt x="4345732" y="599470"/>
                </a:cubicBezTo>
                <a:cubicBezTo>
                  <a:pt x="4347766" y="597287"/>
                  <a:pt x="4348783" y="593913"/>
                  <a:pt x="4348783" y="589349"/>
                </a:cubicBezTo>
                <a:lnTo>
                  <a:pt x="4348783" y="583396"/>
                </a:lnTo>
                <a:cubicBezTo>
                  <a:pt x="4348783" y="574070"/>
                  <a:pt x="4347592" y="565437"/>
                  <a:pt x="4345211" y="557500"/>
                </a:cubicBezTo>
                <a:cubicBezTo>
                  <a:pt x="4342830" y="549562"/>
                  <a:pt x="4339109" y="542692"/>
                  <a:pt x="4334049" y="536887"/>
                </a:cubicBezTo>
                <a:cubicBezTo>
                  <a:pt x="4328989" y="531083"/>
                  <a:pt x="4322515" y="526544"/>
                  <a:pt x="4314627" y="523270"/>
                </a:cubicBezTo>
                <a:cubicBezTo>
                  <a:pt x="4306739" y="519995"/>
                  <a:pt x="4297239" y="518358"/>
                  <a:pt x="4286126" y="518358"/>
                </a:cubicBezTo>
                <a:close/>
                <a:moveTo>
                  <a:pt x="4576937" y="472073"/>
                </a:moveTo>
                <a:cubicBezTo>
                  <a:pt x="4575944" y="472073"/>
                  <a:pt x="4575101" y="472346"/>
                  <a:pt x="4574406" y="472891"/>
                </a:cubicBezTo>
                <a:cubicBezTo>
                  <a:pt x="4573712" y="473437"/>
                  <a:pt x="4573117" y="474330"/>
                  <a:pt x="4572620" y="475570"/>
                </a:cubicBezTo>
                <a:cubicBezTo>
                  <a:pt x="4572124" y="476810"/>
                  <a:pt x="4571752" y="478472"/>
                  <a:pt x="4571504" y="480556"/>
                </a:cubicBezTo>
                <a:cubicBezTo>
                  <a:pt x="4571256" y="482639"/>
                  <a:pt x="4571132" y="485170"/>
                  <a:pt x="4571132" y="488146"/>
                </a:cubicBezTo>
                <a:cubicBezTo>
                  <a:pt x="4571132" y="491023"/>
                  <a:pt x="4571256" y="493479"/>
                  <a:pt x="4571504" y="495513"/>
                </a:cubicBezTo>
                <a:cubicBezTo>
                  <a:pt x="4571752" y="497547"/>
                  <a:pt x="4572124" y="499184"/>
                  <a:pt x="4572620" y="500424"/>
                </a:cubicBezTo>
                <a:cubicBezTo>
                  <a:pt x="4573117" y="501665"/>
                  <a:pt x="4573712" y="502582"/>
                  <a:pt x="4574406" y="503178"/>
                </a:cubicBezTo>
                <a:cubicBezTo>
                  <a:pt x="4575101" y="503773"/>
                  <a:pt x="4575944" y="504071"/>
                  <a:pt x="4576937" y="504071"/>
                </a:cubicBezTo>
                <a:lnTo>
                  <a:pt x="4625157" y="504071"/>
                </a:lnTo>
                <a:lnTo>
                  <a:pt x="4625157" y="659298"/>
                </a:lnTo>
                <a:cubicBezTo>
                  <a:pt x="4625157" y="660291"/>
                  <a:pt x="4625479" y="661184"/>
                  <a:pt x="4626124" y="661977"/>
                </a:cubicBezTo>
                <a:cubicBezTo>
                  <a:pt x="4626769" y="662771"/>
                  <a:pt x="4627836" y="663416"/>
                  <a:pt x="4629324" y="663912"/>
                </a:cubicBezTo>
                <a:cubicBezTo>
                  <a:pt x="4630812" y="664408"/>
                  <a:pt x="4632821" y="664805"/>
                  <a:pt x="4635352" y="665103"/>
                </a:cubicBezTo>
                <a:cubicBezTo>
                  <a:pt x="4637882" y="665400"/>
                  <a:pt x="4641032" y="665549"/>
                  <a:pt x="4644802" y="665549"/>
                </a:cubicBezTo>
                <a:cubicBezTo>
                  <a:pt x="4648572" y="665549"/>
                  <a:pt x="4651723" y="665400"/>
                  <a:pt x="4654253" y="665103"/>
                </a:cubicBezTo>
                <a:cubicBezTo>
                  <a:pt x="4656783" y="664805"/>
                  <a:pt x="4658792" y="664408"/>
                  <a:pt x="4660280" y="663912"/>
                </a:cubicBezTo>
                <a:cubicBezTo>
                  <a:pt x="4661769" y="663416"/>
                  <a:pt x="4662835" y="662771"/>
                  <a:pt x="4663480" y="661977"/>
                </a:cubicBezTo>
                <a:cubicBezTo>
                  <a:pt x="4664125" y="661184"/>
                  <a:pt x="4664447" y="660291"/>
                  <a:pt x="4664447" y="659298"/>
                </a:cubicBezTo>
                <a:lnTo>
                  <a:pt x="4664447" y="504071"/>
                </a:lnTo>
                <a:lnTo>
                  <a:pt x="4712668" y="504071"/>
                </a:lnTo>
                <a:cubicBezTo>
                  <a:pt x="4713561" y="504071"/>
                  <a:pt x="4714379" y="503773"/>
                  <a:pt x="4715123" y="503178"/>
                </a:cubicBezTo>
                <a:cubicBezTo>
                  <a:pt x="4715867" y="502582"/>
                  <a:pt x="4716488" y="501665"/>
                  <a:pt x="4716984" y="500424"/>
                </a:cubicBezTo>
                <a:cubicBezTo>
                  <a:pt x="4717480" y="499184"/>
                  <a:pt x="4717852" y="497547"/>
                  <a:pt x="4718100" y="495513"/>
                </a:cubicBezTo>
                <a:cubicBezTo>
                  <a:pt x="4718348" y="493479"/>
                  <a:pt x="4718472" y="491023"/>
                  <a:pt x="4718472" y="488146"/>
                </a:cubicBezTo>
                <a:cubicBezTo>
                  <a:pt x="4718472" y="485170"/>
                  <a:pt x="4718348" y="482639"/>
                  <a:pt x="4718100" y="480556"/>
                </a:cubicBezTo>
                <a:cubicBezTo>
                  <a:pt x="4717852" y="478472"/>
                  <a:pt x="4717480" y="476810"/>
                  <a:pt x="4716984" y="475570"/>
                </a:cubicBezTo>
                <a:cubicBezTo>
                  <a:pt x="4716488" y="474330"/>
                  <a:pt x="4715867" y="473437"/>
                  <a:pt x="4715123" y="472891"/>
                </a:cubicBezTo>
                <a:cubicBezTo>
                  <a:pt x="4714379" y="472346"/>
                  <a:pt x="4713561" y="472073"/>
                  <a:pt x="4712668" y="472073"/>
                </a:cubicBezTo>
                <a:close/>
                <a:moveTo>
                  <a:pt x="4086101" y="471180"/>
                </a:moveTo>
                <a:cubicBezTo>
                  <a:pt x="4082331" y="471180"/>
                  <a:pt x="4079181" y="471329"/>
                  <a:pt x="4076651" y="471626"/>
                </a:cubicBezTo>
                <a:cubicBezTo>
                  <a:pt x="4074121" y="471924"/>
                  <a:pt x="4072111" y="472321"/>
                  <a:pt x="4070623" y="472817"/>
                </a:cubicBezTo>
                <a:cubicBezTo>
                  <a:pt x="4069135" y="473313"/>
                  <a:pt x="4068068" y="473958"/>
                  <a:pt x="4067423" y="474752"/>
                </a:cubicBezTo>
                <a:cubicBezTo>
                  <a:pt x="4066778" y="475545"/>
                  <a:pt x="4066456" y="476488"/>
                  <a:pt x="4066456" y="477579"/>
                </a:cubicBezTo>
                <a:lnTo>
                  <a:pt x="4066456" y="659001"/>
                </a:lnTo>
                <a:cubicBezTo>
                  <a:pt x="4066456" y="660092"/>
                  <a:pt x="4066778" y="661035"/>
                  <a:pt x="4067423" y="661828"/>
                </a:cubicBezTo>
                <a:cubicBezTo>
                  <a:pt x="4068068" y="662622"/>
                  <a:pt x="4069135" y="663292"/>
                  <a:pt x="4070623" y="663838"/>
                </a:cubicBezTo>
                <a:cubicBezTo>
                  <a:pt x="4072111" y="664383"/>
                  <a:pt x="4074121" y="664805"/>
                  <a:pt x="4076651" y="665103"/>
                </a:cubicBezTo>
                <a:cubicBezTo>
                  <a:pt x="4079181" y="665400"/>
                  <a:pt x="4082331" y="665549"/>
                  <a:pt x="4086101" y="665549"/>
                </a:cubicBezTo>
                <a:cubicBezTo>
                  <a:pt x="4089971" y="665549"/>
                  <a:pt x="4093146" y="665400"/>
                  <a:pt x="4095626" y="665103"/>
                </a:cubicBezTo>
                <a:cubicBezTo>
                  <a:pt x="4098107" y="664805"/>
                  <a:pt x="4100091" y="664383"/>
                  <a:pt x="4101579" y="663838"/>
                </a:cubicBezTo>
                <a:cubicBezTo>
                  <a:pt x="4103068" y="663292"/>
                  <a:pt x="4104110" y="662622"/>
                  <a:pt x="4104705" y="661828"/>
                </a:cubicBezTo>
                <a:cubicBezTo>
                  <a:pt x="4105300" y="661035"/>
                  <a:pt x="4105598" y="660092"/>
                  <a:pt x="4105598" y="659001"/>
                </a:cubicBezTo>
                <a:lnTo>
                  <a:pt x="4105598" y="567620"/>
                </a:lnTo>
                <a:lnTo>
                  <a:pt x="4163790" y="659001"/>
                </a:lnTo>
                <a:cubicBezTo>
                  <a:pt x="4164484" y="660390"/>
                  <a:pt x="4165452" y="661580"/>
                  <a:pt x="4166692" y="662573"/>
                </a:cubicBezTo>
                <a:cubicBezTo>
                  <a:pt x="4167932" y="663565"/>
                  <a:pt x="4169966" y="664309"/>
                  <a:pt x="4172794" y="664805"/>
                </a:cubicBezTo>
                <a:cubicBezTo>
                  <a:pt x="4175621" y="665301"/>
                  <a:pt x="4180260" y="665549"/>
                  <a:pt x="4186709" y="665549"/>
                </a:cubicBezTo>
                <a:cubicBezTo>
                  <a:pt x="4190777" y="665549"/>
                  <a:pt x="4194151" y="665400"/>
                  <a:pt x="4196829" y="665103"/>
                </a:cubicBezTo>
                <a:cubicBezTo>
                  <a:pt x="4199508" y="664805"/>
                  <a:pt x="4201617" y="664383"/>
                  <a:pt x="4203155" y="663838"/>
                </a:cubicBezTo>
                <a:cubicBezTo>
                  <a:pt x="4204693" y="663292"/>
                  <a:pt x="4205734" y="662597"/>
                  <a:pt x="4206280" y="661754"/>
                </a:cubicBezTo>
                <a:cubicBezTo>
                  <a:pt x="4206826" y="660911"/>
                  <a:pt x="4207099" y="659943"/>
                  <a:pt x="4207099" y="658852"/>
                </a:cubicBezTo>
                <a:cubicBezTo>
                  <a:pt x="4207099" y="658058"/>
                  <a:pt x="4206875" y="656992"/>
                  <a:pt x="4206429" y="655652"/>
                </a:cubicBezTo>
                <a:cubicBezTo>
                  <a:pt x="4205982" y="654313"/>
                  <a:pt x="4204668" y="651609"/>
                  <a:pt x="4202485" y="647541"/>
                </a:cubicBezTo>
                <a:lnTo>
                  <a:pt x="4144888" y="560477"/>
                </a:lnTo>
                <a:lnTo>
                  <a:pt x="4197722" y="491271"/>
                </a:lnTo>
                <a:cubicBezTo>
                  <a:pt x="4200203" y="487402"/>
                  <a:pt x="4201890" y="484574"/>
                  <a:pt x="4202783" y="482788"/>
                </a:cubicBezTo>
                <a:cubicBezTo>
                  <a:pt x="4203676" y="481002"/>
                  <a:pt x="4204122" y="479266"/>
                  <a:pt x="4204122" y="477579"/>
                </a:cubicBezTo>
                <a:cubicBezTo>
                  <a:pt x="4204122" y="476587"/>
                  <a:pt x="4203824" y="475694"/>
                  <a:pt x="4203229" y="474900"/>
                </a:cubicBezTo>
                <a:cubicBezTo>
                  <a:pt x="4202634" y="474107"/>
                  <a:pt x="4201567" y="473437"/>
                  <a:pt x="4200029" y="472891"/>
                </a:cubicBezTo>
                <a:cubicBezTo>
                  <a:pt x="4198491" y="472346"/>
                  <a:pt x="4196433" y="471924"/>
                  <a:pt x="4193853" y="471626"/>
                </a:cubicBezTo>
                <a:cubicBezTo>
                  <a:pt x="4191273" y="471329"/>
                  <a:pt x="4187999" y="471180"/>
                  <a:pt x="4184030" y="471180"/>
                </a:cubicBezTo>
                <a:cubicBezTo>
                  <a:pt x="4180161" y="471180"/>
                  <a:pt x="4176986" y="471279"/>
                  <a:pt x="4174505" y="471477"/>
                </a:cubicBezTo>
                <a:cubicBezTo>
                  <a:pt x="4172025" y="471676"/>
                  <a:pt x="4169991" y="472023"/>
                  <a:pt x="4168403" y="472519"/>
                </a:cubicBezTo>
                <a:cubicBezTo>
                  <a:pt x="4166816" y="473015"/>
                  <a:pt x="4165526" y="473685"/>
                  <a:pt x="4164534" y="474528"/>
                </a:cubicBezTo>
                <a:cubicBezTo>
                  <a:pt x="4163542" y="475372"/>
                  <a:pt x="4162698" y="476438"/>
                  <a:pt x="4162004" y="477728"/>
                </a:cubicBezTo>
                <a:lnTo>
                  <a:pt x="4105598" y="559584"/>
                </a:lnTo>
                <a:lnTo>
                  <a:pt x="4105598" y="477579"/>
                </a:lnTo>
                <a:cubicBezTo>
                  <a:pt x="4105598" y="476488"/>
                  <a:pt x="4105300" y="475545"/>
                  <a:pt x="4104705" y="474752"/>
                </a:cubicBezTo>
                <a:cubicBezTo>
                  <a:pt x="4104110" y="473958"/>
                  <a:pt x="4103068" y="473313"/>
                  <a:pt x="4101579" y="472817"/>
                </a:cubicBezTo>
                <a:cubicBezTo>
                  <a:pt x="4100091" y="472321"/>
                  <a:pt x="4098107" y="471924"/>
                  <a:pt x="4095626" y="471626"/>
                </a:cubicBezTo>
                <a:cubicBezTo>
                  <a:pt x="4093146" y="471329"/>
                  <a:pt x="4089971" y="471180"/>
                  <a:pt x="4086101" y="471180"/>
                </a:cubicBezTo>
                <a:close/>
                <a:moveTo>
                  <a:pt x="4892601" y="457487"/>
                </a:moveTo>
                <a:cubicBezTo>
                  <a:pt x="4888930" y="457487"/>
                  <a:pt x="4885904" y="457636"/>
                  <a:pt x="4883522" y="457934"/>
                </a:cubicBezTo>
                <a:cubicBezTo>
                  <a:pt x="4881141" y="458232"/>
                  <a:pt x="4879231" y="458653"/>
                  <a:pt x="4877793" y="459199"/>
                </a:cubicBezTo>
                <a:cubicBezTo>
                  <a:pt x="4876354" y="459745"/>
                  <a:pt x="4875337" y="460414"/>
                  <a:pt x="4874742" y="461208"/>
                </a:cubicBezTo>
                <a:cubicBezTo>
                  <a:pt x="4874146" y="462002"/>
                  <a:pt x="4873849" y="462895"/>
                  <a:pt x="4873849" y="463887"/>
                </a:cubicBezTo>
                <a:lnTo>
                  <a:pt x="4873849" y="659596"/>
                </a:lnTo>
                <a:cubicBezTo>
                  <a:pt x="4873849" y="660588"/>
                  <a:pt x="4874146" y="661456"/>
                  <a:pt x="4874742" y="662201"/>
                </a:cubicBezTo>
                <a:cubicBezTo>
                  <a:pt x="4875337" y="662945"/>
                  <a:pt x="4876354" y="663565"/>
                  <a:pt x="4877793" y="664061"/>
                </a:cubicBezTo>
                <a:cubicBezTo>
                  <a:pt x="4879231" y="664557"/>
                  <a:pt x="4881141" y="664929"/>
                  <a:pt x="4883522" y="665177"/>
                </a:cubicBezTo>
                <a:cubicBezTo>
                  <a:pt x="4885904" y="665425"/>
                  <a:pt x="4888930" y="665549"/>
                  <a:pt x="4892601" y="665549"/>
                </a:cubicBezTo>
                <a:cubicBezTo>
                  <a:pt x="4896272" y="665549"/>
                  <a:pt x="4899298" y="665425"/>
                  <a:pt x="4901679" y="665177"/>
                </a:cubicBezTo>
                <a:cubicBezTo>
                  <a:pt x="4904061" y="664929"/>
                  <a:pt x="4905971" y="664557"/>
                  <a:pt x="4907409" y="664061"/>
                </a:cubicBezTo>
                <a:cubicBezTo>
                  <a:pt x="4908848" y="663565"/>
                  <a:pt x="4909865" y="662945"/>
                  <a:pt x="4910460" y="662201"/>
                </a:cubicBezTo>
                <a:cubicBezTo>
                  <a:pt x="4911056" y="661456"/>
                  <a:pt x="4911353" y="660588"/>
                  <a:pt x="4911353" y="659596"/>
                </a:cubicBezTo>
                <a:lnTo>
                  <a:pt x="4911353" y="589349"/>
                </a:lnTo>
                <a:lnTo>
                  <a:pt x="4955555" y="659298"/>
                </a:lnTo>
                <a:cubicBezTo>
                  <a:pt x="4956250" y="660588"/>
                  <a:pt x="4957044" y="661630"/>
                  <a:pt x="4957936" y="662424"/>
                </a:cubicBezTo>
                <a:cubicBezTo>
                  <a:pt x="4958829" y="663218"/>
                  <a:pt x="4960094" y="663838"/>
                  <a:pt x="4961732" y="664284"/>
                </a:cubicBezTo>
                <a:cubicBezTo>
                  <a:pt x="4963369" y="664731"/>
                  <a:pt x="4965452" y="665053"/>
                  <a:pt x="4967982" y="665252"/>
                </a:cubicBezTo>
                <a:cubicBezTo>
                  <a:pt x="4970512" y="665450"/>
                  <a:pt x="4973811" y="665549"/>
                  <a:pt x="4977879" y="665549"/>
                </a:cubicBezTo>
                <a:cubicBezTo>
                  <a:pt x="4981848" y="665549"/>
                  <a:pt x="4985073" y="665425"/>
                  <a:pt x="4987553" y="665177"/>
                </a:cubicBezTo>
                <a:cubicBezTo>
                  <a:pt x="4990034" y="664929"/>
                  <a:pt x="4991993" y="664582"/>
                  <a:pt x="4993432" y="664135"/>
                </a:cubicBezTo>
                <a:cubicBezTo>
                  <a:pt x="4994871" y="663689"/>
                  <a:pt x="4995863" y="663094"/>
                  <a:pt x="4996409" y="662349"/>
                </a:cubicBezTo>
                <a:cubicBezTo>
                  <a:pt x="4996954" y="661605"/>
                  <a:pt x="4997227" y="660737"/>
                  <a:pt x="4997227" y="659745"/>
                </a:cubicBezTo>
                <a:cubicBezTo>
                  <a:pt x="4997227" y="658554"/>
                  <a:pt x="4996954" y="657240"/>
                  <a:pt x="4996409" y="655801"/>
                </a:cubicBezTo>
                <a:cubicBezTo>
                  <a:pt x="4995863" y="654362"/>
                  <a:pt x="4994995" y="652651"/>
                  <a:pt x="4993804" y="650666"/>
                </a:cubicBezTo>
                <a:lnTo>
                  <a:pt x="4948858" y="581164"/>
                </a:lnTo>
                <a:lnTo>
                  <a:pt x="4987702" y="537111"/>
                </a:lnTo>
                <a:cubicBezTo>
                  <a:pt x="4989190" y="535225"/>
                  <a:pt x="4990307" y="533439"/>
                  <a:pt x="4991051" y="531753"/>
                </a:cubicBezTo>
                <a:cubicBezTo>
                  <a:pt x="4991795" y="530066"/>
                  <a:pt x="4992167" y="528479"/>
                  <a:pt x="4992167" y="526990"/>
                </a:cubicBezTo>
                <a:cubicBezTo>
                  <a:pt x="4992167" y="525899"/>
                  <a:pt x="4991869" y="524981"/>
                  <a:pt x="4991274" y="524237"/>
                </a:cubicBezTo>
                <a:cubicBezTo>
                  <a:pt x="4990679" y="523493"/>
                  <a:pt x="4989612" y="522873"/>
                  <a:pt x="4988074" y="522377"/>
                </a:cubicBezTo>
                <a:cubicBezTo>
                  <a:pt x="4986536" y="521880"/>
                  <a:pt x="4984502" y="521508"/>
                  <a:pt x="4981972" y="521260"/>
                </a:cubicBezTo>
                <a:cubicBezTo>
                  <a:pt x="4979442" y="521012"/>
                  <a:pt x="4976341" y="520888"/>
                  <a:pt x="4972670" y="520888"/>
                </a:cubicBezTo>
                <a:cubicBezTo>
                  <a:pt x="4968900" y="520888"/>
                  <a:pt x="4965800" y="521012"/>
                  <a:pt x="4963369" y="521260"/>
                </a:cubicBezTo>
                <a:cubicBezTo>
                  <a:pt x="4960938" y="521508"/>
                  <a:pt x="4958904" y="521880"/>
                  <a:pt x="4957267" y="522377"/>
                </a:cubicBezTo>
                <a:cubicBezTo>
                  <a:pt x="4955630" y="522873"/>
                  <a:pt x="4954315" y="523567"/>
                  <a:pt x="4953323" y="524460"/>
                </a:cubicBezTo>
                <a:cubicBezTo>
                  <a:pt x="4952331" y="525353"/>
                  <a:pt x="4951438" y="526395"/>
                  <a:pt x="4950644" y="527586"/>
                </a:cubicBezTo>
                <a:lnTo>
                  <a:pt x="4911353" y="580420"/>
                </a:lnTo>
                <a:lnTo>
                  <a:pt x="4911353" y="463887"/>
                </a:lnTo>
                <a:cubicBezTo>
                  <a:pt x="4911353" y="462895"/>
                  <a:pt x="4911056" y="462002"/>
                  <a:pt x="4910460" y="461208"/>
                </a:cubicBezTo>
                <a:cubicBezTo>
                  <a:pt x="4909865" y="460414"/>
                  <a:pt x="4908848" y="459745"/>
                  <a:pt x="4907409" y="459199"/>
                </a:cubicBezTo>
                <a:cubicBezTo>
                  <a:pt x="4905971" y="458653"/>
                  <a:pt x="4904061" y="458232"/>
                  <a:pt x="4901679" y="457934"/>
                </a:cubicBezTo>
                <a:cubicBezTo>
                  <a:pt x="4899298" y="457636"/>
                  <a:pt x="4896272" y="457487"/>
                  <a:pt x="4892601" y="457487"/>
                </a:cubicBezTo>
                <a:close/>
                <a:moveTo>
                  <a:pt x="0" y="0"/>
                </a:moveTo>
                <a:lnTo>
                  <a:pt x="6768791" y="0"/>
                </a:lnTo>
                <a:lnTo>
                  <a:pt x="7560527" y="791737"/>
                </a:lnTo>
                <a:lnTo>
                  <a:pt x="6768791" y="1583473"/>
                </a:lnTo>
                <a:lnTo>
                  <a:pt x="0" y="1583473"/>
                </a:lnTo>
                <a:close/>
              </a:path>
            </a:pathLst>
          </a:cu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dirty="0">
              <a:latin typeface="Poppins Black" panose="00000A00000000000000" pitchFamily="2" charset="0"/>
              <a:cs typeface="Poppins Black" panose="00000A00000000000000" pitchFamily="2" charset="0"/>
            </a:endParaRPr>
          </a:p>
        </p:txBody>
      </p:sp>
      <p:sp>
        <p:nvSpPr>
          <p:cNvPr id="29" name="Forme libre : forme 28">
            <a:extLst>
              <a:ext uri="{FF2B5EF4-FFF2-40B4-BE49-F238E27FC236}">
                <a16:creationId xmlns:a16="http://schemas.microsoft.com/office/drawing/2014/main" id="{5EB4441A-1D9E-139C-1A49-3001A43FB1AE}"/>
              </a:ext>
            </a:extLst>
          </p:cNvPr>
          <p:cNvSpPr/>
          <p:nvPr/>
        </p:nvSpPr>
        <p:spPr>
          <a:xfrm>
            <a:off x="12317960" y="1609964"/>
            <a:ext cx="11930555" cy="3166121"/>
          </a:xfrm>
          <a:custGeom>
            <a:avLst/>
            <a:gdLst/>
            <a:ahLst/>
            <a:cxnLst/>
            <a:rect l="l" t="t" r="r" b="b"/>
            <a:pathLst>
              <a:path w="7560527" h="1583473">
                <a:moveTo>
                  <a:pt x="5227241" y="1112001"/>
                </a:moveTo>
                <a:lnTo>
                  <a:pt x="5241528" y="1112001"/>
                </a:lnTo>
                <a:lnTo>
                  <a:pt x="5241528" y="1134623"/>
                </a:lnTo>
                <a:cubicBezTo>
                  <a:pt x="5236964" y="1139782"/>
                  <a:pt x="5232475" y="1143701"/>
                  <a:pt x="5228059" y="1146380"/>
                </a:cubicBezTo>
                <a:cubicBezTo>
                  <a:pt x="5223644" y="1149059"/>
                  <a:pt x="5218807" y="1150399"/>
                  <a:pt x="5213549" y="1150399"/>
                </a:cubicBezTo>
                <a:cubicBezTo>
                  <a:pt x="5207298" y="1150399"/>
                  <a:pt x="5202411" y="1148811"/>
                  <a:pt x="5198889" y="1145636"/>
                </a:cubicBezTo>
                <a:cubicBezTo>
                  <a:pt x="5195367" y="1142461"/>
                  <a:pt x="5193606" y="1138096"/>
                  <a:pt x="5193606" y="1132539"/>
                </a:cubicBezTo>
                <a:cubicBezTo>
                  <a:pt x="5193606" y="1129265"/>
                  <a:pt x="5194226" y="1126363"/>
                  <a:pt x="5195466" y="1123833"/>
                </a:cubicBezTo>
                <a:cubicBezTo>
                  <a:pt x="5196706" y="1121303"/>
                  <a:pt x="5198666" y="1119145"/>
                  <a:pt x="5201345" y="1117359"/>
                </a:cubicBezTo>
                <a:cubicBezTo>
                  <a:pt x="5204024" y="1115573"/>
                  <a:pt x="5207496" y="1114234"/>
                  <a:pt x="5211763" y="1113341"/>
                </a:cubicBezTo>
                <a:cubicBezTo>
                  <a:pt x="5216029" y="1112448"/>
                  <a:pt x="5221189" y="1112001"/>
                  <a:pt x="5227241" y="1112001"/>
                </a:cubicBezTo>
                <a:close/>
                <a:moveTo>
                  <a:pt x="4700389" y="1059167"/>
                </a:moveTo>
                <a:cubicBezTo>
                  <a:pt x="4705350" y="1059167"/>
                  <a:pt x="4709493" y="1060383"/>
                  <a:pt x="4712817" y="1062813"/>
                </a:cubicBezTo>
                <a:cubicBezTo>
                  <a:pt x="4716140" y="1065244"/>
                  <a:pt x="4718819" y="1068494"/>
                  <a:pt x="4720853" y="1072562"/>
                </a:cubicBezTo>
                <a:cubicBezTo>
                  <a:pt x="4722887" y="1076630"/>
                  <a:pt x="4724326" y="1081268"/>
                  <a:pt x="4725169" y="1086477"/>
                </a:cubicBezTo>
                <a:cubicBezTo>
                  <a:pt x="4726013" y="1091686"/>
                  <a:pt x="4726434" y="1097118"/>
                  <a:pt x="4726434" y="1102774"/>
                </a:cubicBezTo>
                <a:cubicBezTo>
                  <a:pt x="4726434" y="1107834"/>
                  <a:pt x="4725913" y="1112894"/>
                  <a:pt x="4724872" y="1117954"/>
                </a:cubicBezTo>
                <a:cubicBezTo>
                  <a:pt x="4723830" y="1123014"/>
                  <a:pt x="4722217" y="1127554"/>
                  <a:pt x="4720035" y="1131572"/>
                </a:cubicBezTo>
                <a:cubicBezTo>
                  <a:pt x="4717852" y="1135590"/>
                  <a:pt x="4715049" y="1138840"/>
                  <a:pt x="4711626" y="1141320"/>
                </a:cubicBezTo>
                <a:cubicBezTo>
                  <a:pt x="4708203" y="1143801"/>
                  <a:pt x="4704060" y="1145041"/>
                  <a:pt x="4699199" y="1145041"/>
                </a:cubicBezTo>
                <a:cubicBezTo>
                  <a:pt x="4694039" y="1145041"/>
                  <a:pt x="4689078" y="1143230"/>
                  <a:pt x="4684316" y="1139609"/>
                </a:cubicBezTo>
                <a:cubicBezTo>
                  <a:pt x="4679553" y="1135987"/>
                  <a:pt x="4674543" y="1130853"/>
                  <a:pt x="4669284" y="1124205"/>
                </a:cubicBezTo>
                <a:lnTo>
                  <a:pt x="4669284" y="1080450"/>
                </a:lnTo>
                <a:cubicBezTo>
                  <a:pt x="4672261" y="1076481"/>
                  <a:pt x="4675089" y="1073157"/>
                  <a:pt x="4677767" y="1070478"/>
                </a:cubicBezTo>
                <a:cubicBezTo>
                  <a:pt x="4680446" y="1067799"/>
                  <a:pt x="4683051" y="1065616"/>
                  <a:pt x="4685581" y="1063930"/>
                </a:cubicBezTo>
                <a:cubicBezTo>
                  <a:pt x="4688111" y="1062243"/>
                  <a:pt x="4690592" y="1061027"/>
                  <a:pt x="4693022" y="1060283"/>
                </a:cubicBezTo>
                <a:cubicBezTo>
                  <a:pt x="4695453" y="1059539"/>
                  <a:pt x="4697909" y="1059167"/>
                  <a:pt x="4700389" y="1059167"/>
                </a:cubicBezTo>
                <a:close/>
                <a:moveTo>
                  <a:pt x="5895330" y="1056786"/>
                </a:moveTo>
                <a:cubicBezTo>
                  <a:pt x="5901581" y="1056786"/>
                  <a:pt x="5906765" y="1057927"/>
                  <a:pt x="5910883" y="1060209"/>
                </a:cubicBezTo>
                <a:cubicBezTo>
                  <a:pt x="5915001" y="1062491"/>
                  <a:pt x="5918299" y="1065666"/>
                  <a:pt x="5920780" y="1069734"/>
                </a:cubicBezTo>
                <a:cubicBezTo>
                  <a:pt x="5923260" y="1073802"/>
                  <a:pt x="5925022" y="1078589"/>
                  <a:pt x="5926063" y="1084096"/>
                </a:cubicBezTo>
                <a:cubicBezTo>
                  <a:pt x="5927105" y="1089602"/>
                  <a:pt x="5927626" y="1095630"/>
                  <a:pt x="5927626" y="1102178"/>
                </a:cubicBezTo>
                <a:cubicBezTo>
                  <a:pt x="5927626" y="1109223"/>
                  <a:pt x="5926981" y="1115499"/>
                  <a:pt x="5925691" y="1121005"/>
                </a:cubicBezTo>
                <a:cubicBezTo>
                  <a:pt x="5924401" y="1126512"/>
                  <a:pt x="5922417" y="1131200"/>
                  <a:pt x="5919738" y="1135069"/>
                </a:cubicBezTo>
                <a:cubicBezTo>
                  <a:pt x="5917059" y="1138939"/>
                  <a:pt x="5913636" y="1141891"/>
                  <a:pt x="5909469" y="1143925"/>
                </a:cubicBezTo>
                <a:cubicBezTo>
                  <a:pt x="5905302" y="1145959"/>
                  <a:pt x="5900391" y="1146976"/>
                  <a:pt x="5894735" y="1146976"/>
                </a:cubicBezTo>
                <a:cubicBezTo>
                  <a:pt x="5888584" y="1146976"/>
                  <a:pt x="5883424" y="1145860"/>
                  <a:pt x="5879257" y="1143627"/>
                </a:cubicBezTo>
                <a:cubicBezTo>
                  <a:pt x="5875090" y="1141395"/>
                  <a:pt x="5871791" y="1138244"/>
                  <a:pt x="5869360" y="1134176"/>
                </a:cubicBezTo>
                <a:cubicBezTo>
                  <a:pt x="5866929" y="1130109"/>
                  <a:pt x="5865168" y="1125321"/>
                  <a:pt x="5864076" y="1119815"/>
                </a:cubicBezTo>
                <a:cubicBezTo>
                  <a:pt x="5862985" y="1114308"/>
                  <a:pt x="5862439" y="1108280"/>
                  <a:pt x="5862439" y="1101732"/>
                </a:cubicBezTo>
                <a:cubicBezTo>
                  <a:pt x="5862439" y="1094687"/>
                  <a:pt x="5863109" y="1088412"/>
                  <a:pt x="5864449" y="1082905"/>
                </a:cubicBezTo>
                <a:cubicBezTo>
                  <a:pt x="5865788" y="1077399"/>
                  <a:pt x="5867797" y="1072686"/>
                  <a:pt x="5870476" y="1068767"/>
                </a:cubicBezTo>
                <a:cubicBezTo>
                  <a:pt x="5873155" y="1064847"/>
                  <a:pt x="5876578" y="1061871"/>
                  <a:pt x="5880745" y="1059837"/>
                </a:cubicBezTo>
                <a:cubicBezTo>
                  <a:pt x="5884912" y="1057803"/>
                  <a:pt x="5889774" y="1056786"/>
                  <a:pt x="5895330" y="1056786"/>
                </a:cubicBezTo>
                <a:close/>
                <a:moveTo>
                  <a:pt x="4857105" y="1056786"/>
                </a:moveTo>
                <a:cubicBezTo>
                  <a:pt x="4863356" y="1056786"/>
                  <a:pt x="4868540" y="1057927"/>
                  <a:pt x="4872658" y="1060209"/>
                </a:cubicBezTo>
                <a:cubicBezTo>
                  <a:pt x="4876775" y="1062491"/>
                  <a:pt x="4880074" y="1065666"/>
                  <a:pt x="4882555" y="1069734"/>
                </a:cubicBezTo>
                <a:cubicBezTo>
                  <a:pt x="4885035" y="1073802"/>
                  <a:pt x="4886797" y="1078589"/>
                  <a:pt x="4887838" y="1084096"/>
                </a:cubicBezTo>
                <a:cubicBezTo>
                  <a:pt x="4888880" y="1089602"/>
                  <a:pt x="4889401" y="1095630"/>
                  <a:pt x="4889401" y="1102178"/>
                </a:cubicBezTo>
                <a:cubicBezTo>
                  <a:pt x="4889401" y="1109223"/>
                  <a:pt x="4888756" y="1115499"/>
                  <a:pt x="4887466" y="1121005"/>
                </a:cubicBezTo>
                <a:cubicBezTo>
                  <a:pt x="4886176" y="1126512"/>
                  <a:pt x="4884192" y="1131200"/>
                  <a:pt x="4881513" y="1135069"/>
                </a:cubicBezTo>
                <a:cubicBezTo>
                  <a:pt x="4878834" y="1138939"/>
                  <a:pt x="4875411" y="1141891"/>
                  <a:pt x="4871244" y="1143925"/>
                </a:cubicBezTo>
                <a:cubicBezTo>
                  <a:pt x="4867077" y="1145959"/>
                  <a:pt x="4862166" y="1146976"/>
                  <a:pt x="4856510" y="1146976"/>
                </a:cubicBezTo>
                <a:cubicBezTo>
                  <a:pt x="4850359" y="1146976"/>
                  <a:pt x="4845199" y="1145860"/>
                  <a:pt x="4841032" y="1143627"/>
                </a:cubicBezTo>
                <a:cubicBezTo>
                  <a:pt x="4836865" y="1141395"/>
                  <a:pt x="4833566" y="1138244"/>
                  <a:pt x="4831135" y="1134176"/>
                </a:cubicBezTo>
                <a:cubicBezTo>
                  <a:pt x="4828704" y="1130109"/>
                  <a:pt x="4826943" y="1125321"/>
                  <a:pt x="4825851" y="1119815"/>
                </a:cubicBezTo>
                <a:cubicBezTo>
                  <a:pt x="4824760" y="1114308"/>
                  <a:pt x="4824214" y="1108280"/>
                  <a:pt x="4824214" y="1101732"/>
                </a:cubicBezTo>
                <a:cubicBezTo>
                  <a:pt x="4824214" y="1094687"/>
                  <a:pt x="4824884" y="1088412"/>
                  <a:pt x="4826224" y="1082905"/>
                </a:cubicBezTo>
                <a:cubicBezTo>
                  <a:pt x="4827563" y="1077399"/>
                  <a:pt x="4829572" y="1072686"/>
                  <a:pt x="4832251" y="1068767"/>
                </a:cubicBezTo>
                <a:cubicBezTo>
                  <a:pt x="4834930" y="1064847"/>
                  <a:pt x="4838353" y="1061871"/>
                  <a:pt x="4842520" y="1059837"/>
                </a:cubicBezTo>
                <a:cubicBezTo>
                  <a:pt x="4846687" y="1057803"/>
                  <a:pt x="4851549" y="1056786"/>
                  <a:pt x="4857105" y="1056786"/>
                </a:cubicBezTo>
                <a:close/>
                <a:moveTo>
                  <a:pt x="5662414" y="1053660"/>
                </a:moveTo>
                <a:cubicBezTo>
                  <a:pt x="5671840" y="1053660"/>
                  <a:pt x="5678810" y="1056662"/>
                  <a:pt x="5683325" y="1062665"/>
                </a:cubicBezTo>
                <a:cubicBezTo>
                  <a:pt x="5687839" y="1068667"/>
                  <a:pt x="5689948" y="1076927"/>
                  <a:pt x="5689650" y="1087444"/>
                </a:cubicBezTo>
                <a:lnTo>
                  <a:pt x="5633691" y="1087444"/>
                </a:lnTo>
                <a:cubicBezTo>
                  <a:pt x="5633889" y="1082781"/>
                  <a:pt x="5634608" y="1078391"/>
                  <a:pt x="5635849" y="1074273"/>
                </a:cubicBezTo>
                <a:cubicBezTo>
                  <a:pt x="5637089" y="1070156"/>
                  <a:pt x="5638875" y="1066584"/>
                  <a:pt x="5641206" y="1063558"/>
                </a:cubicBezTo>
                <a:cubicBezTo>
                  <a:pt x="5643538" y="1060531"/>
                  <a:pt x="5646465" y="1058125"/>
                  <a:pt x="5649987" y="1056339"/>
                </a:cubicBezTo>
                <a:cubicBezTo>
                  <a:pt x="5653510" y="1054553"/>
                  <a:pt x="5657652" y="1053660"/>
                  <a:pt x="5662414" y="1053660"/>
                </a:cubicBezTo>
                <a:close/>
                <a:moveTo>
                  <a:pt x="3990628" y="1028955"/>
                </a:moveTo>
                <a:cubicBezTo>
                  <a:pt x="3980309" y="1028955"/>
                  <a:pt x="3971454" y="1032626"/>
                  <a:pt x="3964062" y="1039968"/>
                </a:cubicBezTo>
                <a:cubicBezTo>
                  <a:pt x="3956670" y="1047310"/>
                  <a:pt x="3952975" y="1056191"/>
                  <a:pt x="3952975" y="1066608"/>
                </a:cubicBezTo>
                <a:cubicBezTo>
                  <a:pt x="3952975" y="1077026"/>
                  <a:pt x="3956670" y="1085931"/>
                  <a:pt x="3964062" y="1093323"/>
                </a:cubicBezTo>
                <a:cubicBezTo>
                  <a:pt x="3971454" y="1100715"/>
                  <a:pt x="3980309" y="1104411"/>
                  <a:pt x="3990628" y="1104411"/>
                </a:cubicBezTo>
                <a:cubicBezTo>
                  <a:pt x="4001046" y="1104411"/>
                  <a:pt x="4009951" y="1100715"/>
                  <a:pt x="4017343" y="1093323"/>
                </a:cubicBezTo>
                <a:cubicBezTo>
                  <a:pt x="4024734" y="1085931"/>
                  <a:pt x="4028430" y="1077026"/>
                  <a:pt x="4028430" y="1066608"/>
                </a:cubicBezTo>
                <a:cubicBezTo>
                  <a:pt x="4028430" y="1056191"/>
                  <a:pt x="4024734" y="1047310"/>
                  <a:pt x="4017343" y="1039968"/>
                </a:cubicBezTo>
                <a:cubicBezTo>
                  <a:pt x="4009951" y="1032626"/>
                  <a:pt x="4001046" y="1028955"/>
                  <a:pt x="3990628" y="1028955"/>
                </a:cubicBezTo>
                <a:close/>
                <a:moveTo>
                  <a:pt x="5538292" y="1027318"/>
                </a:moveTo>
                <a:cubicBezTo>
                  <a:pt x="5528568" y="1027318"/>
                  <a:pt x="5519639" y="1028856"/>
                  <a:pt x="5511503" y="1031932"/>
                </a:cubicBezTo>
                <a:cubicBezTo>
                  <a:pt x="5503367" y="1035007"/>
                  <a:pt x="5496322" y="1039720"/>
                  <a:pt x="5490369" y="1046070"/>
                </a:cubicBezTo>
                <a:cubicBezTo>
                  <a:pt x="5484416" y="1052420"/>
                  <a:pt x="5479777" y="1060432"/>
                  <a:pt x="5476454" y="1070106"/>
                </a:cubicBezTo>
                <a:cubicBezTo>
                  <a:pt x="5473130" y="1079780"/>
                  <a:pt x="5471468" y="1091264"/>
                  <a:pt x="5471468" y="1104560"/>
                </a:cubicBezTo>
                <a:cubicBezTo>
                  <a:pt x="5471468" y="1116069"/>
                  <a:pt x="5472832" y="1126289"/>
                  <a:pt x="5475561" y="1135218"/>
                </a:cubicBezTo>
                <a:cubicBezTo>
                  <a:pt x="5478289" y="1144148"/>
                  <a:pt x="5482332" y="1151713"/>
                  <a:pt x="5487690" y="1157915"/>
                </a:cubicBezTo>
                <a:cubicBezTo>
                  <a:pt x="5493048" y="1164116"/>
                  <a:pt x="5499671" y="1168804"/>
                  <a:pt x="5507559" y="1171979"/>
                </a:cubicBezTo>
                <a:cubicBezTo>
                  <a:pt x="5515447" y="1175154"/>
                  <a:pt x="5524500" y="1176741"/>
                  <a:pt x="5534720" y="1176741"/>
                </a:cubicBezTo>
                <a:cubicBezTo>
                  <a:pt x="5539284" y="1176741"/>
                  <a:pt x="5543724" y="1176344"/>
                  <a:pt x="5548040" y="1175551"/>
                </a:cubicBezTo>
                <a:cubicBezTo>
                  <a:pt x="5552356" y="1174757"/>
                  <a:pt x="5556349" y="1173715"/>
                  <a:pt x="5560021" y="1172425"/>
                </a:cubicBezTo>
                <a:cubicBezTo>
                  <a:pt x="5563692" y="1171135"/>
                  <a:pt x="5566966" y="1169672"/>
                  <a:pt x="5569843" y="1168035"/>
                </a:cubicBezTo>
                <a:cubicBezTo>
                  <a:pt x="5572721" y="1166398"/>
                  <a:pt x="5574755" y="1165009"/>
                  <a:pt x="5575945" y="1163868"/>
                </a:cubicBezTo>
                <a:cubicBezTo>
                  <a:pt x="5577136" y="1162727"/>
                  <a:pt x="5577905" y="1161784"/>
                  <a:pt x="5578252" y="1161040"/>
                </a:cubicBezTo>
                <a:cubicBezTo>
                  <a:pt x="5578599" y="1160296"/>
                  <a:pt x="5578897" y="1159328"/>
                  <a:pt x="5579145" y="1158138"/>
                </a:cubicBezTo>
                <a:cubicBezTo>
                  <a:pt x="5579393" y="1156947"/>
                  <a:pt x="5579592" y="1155484"/>
                  <a:pt x="5579740" y="1153747"/>
                </a:cubicBezTo>
                <a:cubicBezTo>
                  <a:pt x="5579889" y="1152011"/>
                  <a:pt x="5579964" y="1149853"/>
                  <a:pt x="5579964" y="1147273"/>
                </a:cubicBezTo>
                <a:cubicBezTo>
                  <a:pt x="5579964" y="1143999"/>
                  <a:pt x="5579864" y="1141320"/>
                  <a:pt x="5579666" y="1139237"/>
                </a:cubicBezTo>
                <a:cubicBezTo>
                  <a:pt x="5579468" y="1137153"/>
                  <a:pt x="5579195" y="1135442"/>
                  <a:pt x="5578847" y="1134102"/>
                </a:cubicBezTo>
                <a:cubicBezTo>
                  <a:pt x="5578500" y="1132763"/>
                  <a:pt x="5578029" y="1131845"/>
                  <a:pt x="5577433" y="1131349"/>
                </a:cubicBezTo>
                <a:cubicBezTo>
                  <a:pt x="5576838" y="1130853"/>
                  <a:pt x="5576094" y="1130605"/>
                  <a:pt x="5575201" y="1130605"/>
                </a:cubicBezTo>
                <a:cubicBezTo>
                  <a:pt x="5573911" y="1130605"/>
                  <a:pt x="5572324" y="1131374"/>
                  <a:pt x="5570439" y="1132911"/>
                </a:cubicBezTo>
                <a:cubicBezTo>
                  <a:pt x="5568553" y="1134449"/>
                  <a:pt x="5566222" y="1136161"/>
                  <a:pt x="5563444" y="1138046"/>
                </a:cubicBezTo>
                <a:cubicBezTo>
                  <a:pt x="5560665" y="1139931"/>
                  <a:pt x="5557416" y="1141643"/>
                  <a:pt x="5553695" y="1143181"/>
                </a:cubicBezTo>
                <a:cubicBezTo>
                  <a:pt x="5549975" y="1144718"/>
                  <a:pt x="5545535" y="1145487"/>
                  <a:pt x="5540375" y="1145487"/>
                </a:cubicBezTo>
                <a:cubicBezTo>
                  <a:pt x="5535315" y="1145487"/>
                  <a:pt x="5530875" y="1144570"/>
                  <a:pt x="5527055" y="1142734"/>
                </a:cubicBezTo>
                <a:cubicBezTo>
                  <a:pt x="5523235" y="1140899"/>
                  <a:pt x="5520060" y="1138145"/>
                  <a:pt x="5517530" y="1134474"/>
                </a:cubicBezTo>
                <a:cubicBezTo>
                  <a:pt x="5515000" y="1130803"/>
                  <a:pt x="5513090" y="1126239"/>
                  <a:pt x="5511800" y="1120782"/>
                </a:cubicBezTo>
                <a:cubicBezTo>
                  <a:pt x="5510510" y="1115325"/>
                  <a:pt x="5509866" y="1109025"/>
                  <a:pt x="5509866" y="1101881"/>
                </a:cubicBezTo>
                <a:cubicBezTo>
                  <a:pt x="5509866" y="1087395"/>
                  <a:pt x="5512445" y="1076406"/>
                  <a:pt x="5517605" y="1068915"/>
                </a:cubicBezTo>
                <a:cubicBezTo>
                  <a:pt x="5522764" y="1061424"/>
                  <a:pt x="5530205" y="1057679"/>
                  <a:pt x="5539929" y="1057679"/>
                </a:cubicBezTo>
                <a:cubicBezTo>
                  <a:pt x="5544890" y="1057679"/>
                  <a:pt x="5549156" y="1058373"/>
                  <a:pt x="5552728" y="1059762"/>
                </a:cubicBezTo>
                <a:cubicBezTo>
                  <a:pt x="5556300" y="1061151"/>
                  <a:pt x="5559376" y="1062689"/>
                  <a:pt x="5561955" y="1064376"/>
                </a:cubicBezTo>
                <a:cubicBezTo>
                  <a:pt x="5564535" y="1066063"/>
                  <a:pt x="5566767" y="1067601"/>
                  <a:pt x="5568653" y="1068990"/>
                </a:cubicBezTo>
                <a:cubicBezTo>
                  <a:pt x="5570538" y="1070379"/>
                  <a:pt x="5572324" y="1071073"/>
                  <a:pt x="5574010" y="1071073"/>
                </a:cubicBezTo>
                <a:cubicBezTo>
                  <a:pt x="5575598" y="1071073"/>
                  <a:pt x="5576888" y="1069908"/>
                  <a:pt x="5577880" y="1067576"/>
                </a:cubicBezTo>
                <a:cubicBezTo>
                  <a:pt x="5578872" y="1065244"/>
                  <a:pt x="5579368" y="1061201"/>
                  <a:pt x="5579368" y="1055446"/>
                </a:cubicBezTo>
                <a:cubicBezTo>
                  <a:pt x="5579368" y="1052966"/>
                  <a:pt x="5579294" y="1050858"/>
                  <a:pt x="5579145" y="1049121"/>
                </a:cubicBezTo>
                <a:cubicBezTo>
                  <a:pt x="5578996" y="1047385"/>
                  <a:pt x="5578798" y="1045921"/>
                  <a:pt x="5578550" y="1044731"/>
                </a:cubicBezTo>
                <a:cubicBezTo>
                  <a:pt x="5578302" y="1043540"/>
                  <a:pt x="5577954" y="1042573"/>
                  <a:pt x="5577508" y="1041829"/>
                </a:cubicBezTo>
                <a:cubicBezTo>
                  <a:pt x="5577061" y="1041084"/>
                  <a:pt x="5576292" y="1040167"/>
                  <a:pt x="5575201" y="1039075"/>
                </a:cubicBezTo>
                <a:cubicBezTo>
                  <a:pt x="5574110" y="1037984"/>
                  <a:pt x="5572249" y="1036694"/>
                  <a:pt x="5569620" y="1035206"/>
                </a:cubicBezTo>
                <a:cubicBezTo>
                  <a:pt x="5566991" y="1033717"/>
                  <a:pt x="5564014" y="1032378"/>
                  <a:pt x="5560690" y="1031187"/>
                </a:cubicBezTo>
                <a:cubicBezTo>
                  <a:pt x="5557367" y="1029997"/>
                  <a:pt x="5553795" y="1029054"/>
                  <a:pt x="5549975" y="1028360"/>
                </a:cubicBezTo>
                <a:cubicBezTo>
                  <a:pt x="5546155" y="1027665"/>
                  <a:pt x="5542260" y="1027318"/>
                  <a:pt x="5538292" y="1027318"/>
                </a:cubicBezTo>
                <a:close/>
                <a:moveTo>
                  <a:pt x="5896670" y="1027169"/>
                </a:moveTo>
                <a:cubicBezTo>
                  <a:pt x="5884466" y="1027169"/>
                  <a:pt x="5873825" y="1029005"/>
                  <a:pt x="5864746" y="1032676"/>
                </a:cubicBezTo>
                <a:cubicBezTo>
                  <a:pt x="5855668" y="1036347"/>
                  <a:pt x="5848102" y="1041531"/>
                  <a:pt x="5842050" y="1048228"/>
                </a:cubicBezTo>
                <a:cubicBezTo>
                  <a:pt x="5835998" y="1054925"/>
                  <a:pt x="5831458" y="1062962"/>
                  <a:pt x="5828432" y="1072338"/>
                </a:cubicBezTo>
                <a:cubicBezTo>
                  <a:pt x="5825406" y="1081715"/>
                  <a:pt x="5823893" y="1092058"/>
                  <a:pt x="5823893" y="1103369"/>
                </a:cubicBezTo>
                <a:cubicBezTo>
                  <a:pt x="5823893" y="1115077"/>
                  <a:pt x="5825282" y="1125495"/>
                  <a:pt x="5828060" y="1134623"/>
                </a:cubicBezTo>
                <a:cubicBezTo>
                  <a:pt x="5830838" y="1143751"/>
                  <a:pt x="5835105" y="1151441"/>
                  <a:pt x="5840859" y="1157691"/>
                </a:cubicBezTo>
                <a:cubicBezTo>
                  <a:pt x="5846614" y="1163942"/>
                  <a:pt x="5853857" y="1168705"/>
                  <a:pt x="5862588" y="1171979"/>
                </a:cubicBezTo>
                <a:cubicBezTo>
                  <a:pt x="5871319" y="1175253"/>
                  <a:pt x="5881589" y="1176890"/>
                  <a:pt x="5893396" y="1176890"/>
                </a:cubicBezTo>
                <a:cubicBezTo>
                  <a:pt x="5905600" y="1176890"/>
                  <a:pt x="5916266" y="1175055"/>
                  <a:pt x="5925394" y="1171384"/>
                </a:cubicBezTo>
                <a:cubicBezTo>
                  <a:pt x="5934522" y="1167712"/>
                  <a:pt x="5942112" y="1162503"/>
                  <a:pt x="5948164" y="1155757"/>
                </a:cubicBezTo>
                <a:cubicBezTo>
                  <a:pt x="5954217" y="1149010"/>
                  <a:pt x="5958731" y="1140973"/>
                  <a:pt x="5961708" y="1131646"/>
                </a:cubicBezTo>
                <a:cubicBezTo>
                  <a:pt x="5964684" y="1122320"/>
                  <a:pt x="5966172" y="1112001"/>
                  <a:pt x="5966172" y="1100690"/>
                </a:cubicBezTo>
                <a:cubicBezTo>
                  <a:pt x="5966172" y="1088883"/>
                  <a:pt x="5964783" y="1078416"/>
                  <a:pt x="5962005" y="1069287"/>
                </a:cubicBezTo>
                <a:cubicBezTo>
                  <a:pt x="5959227" y="1060159"/>
                  <a:pt x="5954986" y="1052470"/>
                  <a:pt x="5949281" y="1046219"/>
                </a:cubicBezTo>
                <a:cubicBezTo>
                  <a:pt x="5943575" y="1039968"/>
                  <a:pt x="5936357" y="1035231"/>
                  <a:pt x="5927626" y="1032006"/>
                </a:cubicBezTo>
                <a:cubicBezTo>
                  <a:pt x="5918895" y="1028781"/>
                  <a:pt x="5908576" y="1027169"/>
                  <a:pt x="5896670" y="1027169"/>
                </a:cubicBezTo>
                <a:close/>
                <a:moveTo>
                  <a:pt x="5663307" y="1027169"/>
                </a:moveTo>
                <a:cubicBezTo>
                  <a:pt x="5652790" y="1027169"/>
                  <a:pt x="5643340" y="1028905"/>
                  <a:pt x="5634956" y="1032378"/>
                </a:cubicBezTo>
                <a:cubicBezTo>
                  <a:pt x="5626572" y="1035851"/>
                  <a:pt x="5619453" y="1040886"/>
                  <a:pt x="5613599" y="1047484"/>
                </a:cubicBezTo>
                <a:cubicBezTo>
                  <a:pt x="5607745" y="1054082"/>
                  <a:pt x="5603280" y="1062119"/>
                  <a:pt x="5600204" y="1071594"/>
                </a:cubicBezTo>
                <a:cubicBezTo>
                  <a:pt x="5597128" y="1081070"/>
                  <a:pt x="5595591" y="1091711"/>
                  <a:pt x="5595591" y="1103518"/>
                </a:cubicBezTo>
                <a:cubicBezTo>
                  <a:pt x="5595591" y="1115920"/>
                  <a:pt x="5597054" y="1126735"/>
                  <a:pt x="5599981" y="1135962"/>
                </a:cubicBezTo>
                <a:cubicBezTo>
                  <a:pt x="5602908" y="1145190"/>
                  <a:pt x="5607348" y="1152830"/>
                  <a:pt x="5613301" y="1158882"/>
                </a:cubicBezTo>
                <a:cubicBezTo>
                  <a:pt x="5619254" y="1164934"/>
                  <a:pt x="5626671" y="1169449"/>
                  <a:pt x="5635551" y="1172425"/>
                </a:cubicBezTo>
                <a:cubicBezTo>
                  <a:pt x="5644431" y="1175402"/>
                  <a:pt x="5654775" y="1176890"/>
                  <a:pt x="5666582" y="1176890"/>
                </a:cubicBezTo>
                <a:cubicBezTo>
                  <a:pt x="5673130" y="1176890"/>
                  <a:pt x="5679281" y="1176468"/>
                  <a:pt x="5685036" y="1175625"/>
                </a:cubicBezTo>
                <a:cubicBezTo>
                  <a:pt x="5690791" y="1174782"/>
                  <a:pt x="5695901" y="1173790"/>
                  <a:pt x="5700366" y="1172649"/>
                </a:cubicBezTo>
                <a:cubicBezTo>
                  <a:pt x="5704830" y="1171508"/>
                  <a:pt x="5708502" y="1170342"/>
                  <a:pt x="5711379" y="1169151"/>
                </a:cubicBezTo>
                <a:cubicBezTo>
                  <a:pt x="5714256" y="1167960"/>
                  <a:pt x="5716017" y="1167018"/>
                  <a:pt x="5716662" y="1166323"/>
                </a:cubicBezTo>
                <a:cubicBezTo>
                  <a:pt x="5717307" y="1165629"/>
                  <a:pt x="5717828" y="1164910"/>
                  <a:pt x="5718225" y="1164165"/>
                </a:cubicBezTo>
                <a:cubicBezTo>
                  <a:pt x="5718622" y="1163421"/>
                  <a:pt x="5718919" y="1162503"/>
                  <a:pt x="5719118" y="1161412"/>
                </a:cubicBezTo>
                <a:cubicBezTo>
                  <a:pt x="5719316" y="1160321"/>
                  <a:pt x="5719465" y="1159006"/>
                  <a:pt x="5719564" y="1157468"/>
                </a:cubicBezTo>
                <a:cubicBezTo>
                  <a:pt x="5719664" y="1155930"/>
                  <a:pt x="5719713" y="1154070"/>
                  <a:pt x="5719713" y="1151887"/>
                </a:cubicBezTo>
                <a:cubicBezTo>
                  <a:pt x="5719713" y="1149407"/>
                  <a:pt x="5719639" y="1147348"/>
                  <a:pt x="5719490" y="1145711"/>
                </a:cubicBezTo>
                <a:cubicBezTo>
                  <a:pt x="5719341" y="1144074"/>
                  <a:pt x="5719068" y="1142809"/>
                  <a:pt x="5718671" y="1141916"/>
                </a:cubicBezTo>
                <a:cubicBezTo>
                  <a:pt x="5718274" y="1141023"/>
                  <a:pt x="5717778" y="1140402"/>
                  <a:pt x="5717183" y="1140055"/>
                </a:cubicBezTo>
                <a:cubicBezTo>
                  <a:pt x="5716588" y="1139708"/>
                  <a:pt x="5715844" y="1139534"/>
                  <a:pt x="5714951" y="1139534"/>
                </a:cubicBezTo>
                <a:cubicBezTo>
                  <a:pt x="5713462" y="1139534"/>
                  <a:pt x="5711528" y="1140006"/>
                  <a:pt x="5709146" y="1140948"/>
                </a:cubicBezTo>
                <a:cubicBezTo>
                  <a:pt x="5706765" y="1141891"/>
                  <a:pt x="5703764" y="1142933"/>
                  <a:pt x="5700142" y="1144074"/>
                </a:cubicBezTo>
                <a:cubicBezTo>
                  <a:pt x="5696521" y="1145215"/>
                  <a:pt x="5692230" y="1146256"/>
                  <a:pt x="5687269" y="1147199"/>
                </a:cubicBezTo>
                <a:cubicBezTo>
                  <a:pt x="5682308" y="1148141"/>
                  <a:pt x="5676553" y="1148613"/>
                  <a:pt x="5670005" y="1148613"/>
                </a:cubicBezTo>
                <a:cubicBezTo>
                  <a:pt x="5663555" y="1148613"/>
                  <a:pt x="5658024" y="1147769"/>
                  <a:pt x="5653410" y="1146083"/>
                </a:cubicBezTo>
                <a:cubicBezTo>
                  <a:pt x="5648797" y="1144396"/>
                  <a:pt x="5645026" y="1141940"/>
                  <a:pt x="5642099" y="1138716"/>
                </a:cubicBezTo>
                <a:cubicBezTo>
                  <a:pt x="5639172" y="1135491"/>
                  <a:pt x="5637039" y="1131572"/>
                  <a:pt x="5635700" y="1126958"/>
                </a:cubicBezTo>
                <a:cubicBezTo>
                  <a:pt x="5634360" y="1122345"/>
                  <a:pt x="5633691" y="1117210"/>
                  <a:pt x="5633691" y="1111555"/>
                </a:cubicBezTo>
                <a:lnTo>
                  <a:pt x="5714504" y="1111555"/>
                </a:lnTo>
                <a:cubicBezTo>
                  <a:pt x="5718076" y="1111555"/>
                  <a:pt x="5720879" y="1110463"/>
                  <a:pt x="5722913" y="1108280"/>
                </a:cubicBezTo>
                <a:cubicBezTo>
                  <a:pt x="5724947" y="1106098"/>
                  <a:pt x="5725964" y="1102724"/>
                  <a:pt x="5725964" y="1098160"/>
                </a:cubicBezTo>
                <a:lnTo>
                  <a:pt x="5725964" y="1092207"/>
                </a:lnTo>
                <a:cubicBezTo>
                  <a:pt x="5725964" y="1082880"/>
                  <a:pt x="5724773" y="1074248"/>
                  <a:pt x="5722392" y="1066311"/>
                </a:cubicBezTo>
                <a:cubicBezTo>
                  <a:pt x="5720011" y="1058373"/>
                  <a:pt x="5716290" y="1051502"/>
                  <a:pt x="5711230" y="1045698"/>
                </a:cubicBezTo>
                <a:cubicBezTo>
                  <a:pt x="5706170" y="1039894"/>
                  <a:pt x="5699696" y="1035355"/>
                  <a:pt x="5691808" y="1032080"/>
                </a:cubicBezTo>
                <a:cubicBezTo>
                  <a:pt x="5683920" y="1028806"/>
                  <a:pt x="5674420" y="1027169"/>
                  <a:pt x="5663307" y="1027169"/>
                </a:cubicBezTo>
                <a:close/>
                <a:moveTo>
                  <a:pt x="5395714" y="1027169"/>
                </a:moveTo>
                <a:cubicBezTo>
                  <a:pt x="5387479" y="1027169"/>
                  <a:pt x="5379567" y="1029153"/>
                  <a:pt x="5371976" y="1033122"/>
                </a:cubicBezTo>
                <a:cubicBezTo>
                  <a:pt x="5364386" y="1037091"/>
                  <a:pt x="5356920" y="1043044"/>
                  <a:pt x="5349578" y="1050982"/>
                </a:cubicBezTo>
                <a:lnTo>
                  <a:pt x="5349578" y="1035652"/>
                </a:lnTo>
                <a:cubicBezTo>
                  <a:pt x="5349578" y="1034660"/>
                  <a:pt x="5349330" y="1033792"/>
                  <a:pt x="5348833" y="1033048"/>
                </a:cubicBezTo>
                <a:cubicBezTo>
                  <a:pt x="5348337" y="1032304"/>
                  <a:pt x="5347519" y="1031683"/>
                  <a:pt x="5346378" y="1031187"/>
                </a:cubicBezTo>
                <a:cubicBezTo>
                  <a:pt x="5345237" y="1030691"/>
                  <a:pt x="5343625" y="1030319"/>
                  <a:pt x="5341541" y="1030071"/>
                </a:cubicBezTo>
                <a:cubicBezTo>
                  <a:pt x="5339457" y="1029823"/>
                  <a:pt x="5336828" y="1029699"/>
                  <a:pt x="5333653" y="1029699"/>
                </a:cubicBezTo>
                <a:cubicBezTo>
                  <a:pt x="5330577" y="1029699"/>
                  <a:pt x="5328022" y="1029823"/>
                  <a:pt x="5325988" y="1030071"/>
                </a:cubicBezTo>
                <a:cubicBezTo>
                  <a:pt x="5323954" y="1030319"/>
                  <a:pt x="5322292" y="1030691"/>
                  <a:pt x="5321003" y="1031187"/>
                </a:cubicBezTo>
                <a:cubicBezTo>
                  <a:pt x="5319713" y="1031683"/>
                  <a:pt x="5318820" y="1032304"/>
                  <a:pt x="5318324" y="1033048"/>
                </a:cubicBezTo>
                <a:cubicBezTo>
                  <a:pt x="5317828" y="1033792"/>
                  <a:pt x="5317580" y="1034660"/>
                  <a:pt x="5317580" y="1035652"/>
                </a:cubicBezTo>
                <a:lnTo>
                  <a:pt x="5317580" y="1168407"/>
                </a:lnTo>
                <a:cubicBezTo>
                  <a:pt x="5317580" y="1169399"/>
                  <a:pt x="5317877" y="1170267"/>
                  <a:pt x="5318473" y="1171011"/>
                </a:cubicBezTo>
                <a:cubicBezTo>
                  <a:pt x="5319068" y="1171756"/>
                  <a:pt x="5320085" y="1172376"/>
                  <a:pt x="5321524" y="1172872"/>
                </a:cubicBezTo>
                <a:cubicBezTo>
                  <a:pt x="5322962" y="1173368"/>
                  <a:pt x="5324872" y="1173740"/>
                  <a:pt x="5327253" y="1173988"/>
                </a:cubicBezTo>
                <a:cubicBezTo>
                  <a:pt x="5329635" y="1174236"/>
                  <a:pt x="5332661" y="1174360"/>
                  <a:pt x="5336332" y="1174360"/>
                </a:cubicBezTo>
                <a:cubicBezTo>
                  <a:pt x="5340003" y="1174360"/>
                  <a:pt x="5343029" y="1174236"/>
                  <a:pt x="5345410" y="1173988"/>
                </a:cubicBezTo>
                <a:cubicBezTo>
                  <a:pt x="5347792" y="1173740"/>
                  <a:pt x="5349702" y="1173368"/>
                  <a:pt x="5351140" y="1172872"/>
                </a:cubicBezTo>
                <a:cubicBezTo>
                  <a:pt x="5352579" y="1172376"/>
                  <a:pt x="5353596" y="1171756"/>
                  <a:pt x="5354191" y="1171011"/>
                </a:cubicBezTo>
                <a:cubicBezTo>
                  <a:pt x="5354787" y="1170267"/>
                  <a:pt x="5355084" y="1169399"/>
                  <a:pt x="5355084" y="1168407"/>
                </a:cubicBezTo>
                <a:lnTo>
                  <a:pt x="5355084" y="1080152"/>
                </a:lnTo>
                <a:cubicBezTo>
                  <a:pt x="5360343" y="1073504"/>
                  <a:pt x="5365403" y="1068444"/>
                  <a:pt x="5370265" y="1064971"/>
                </a:cubicBezTo>
                <a:cubicBezTo>
                  <a:pt x="5375126" y="1061499"/>
                  <a:pt x="5379939" y="1059762"/>
                  <a:pt x="5384701" y="1059762"/>
                </a:cubicBezTo>
                <a:cubicBezTo>
                  <a:pt x="5388471" y="1059762"/>
                  <a:pt x="5391770" y="1060482"/>
                  <a:pt x="5394598" y="1061920"/>
                </a:cubicBezTo>
                <a:cubicBezTo>
                  <a:pt x="5397426" y="1063359"/>
                  <a:pt x="5399733" y="1065393"/>
                  <a:pt x="5401519" y="1068022"/>
                </a:cubicBezTo>
                <a:cubicBezTo>
                  <a:pt x="5403305" y="1070652"/>
                  <a:pt x="5404669" y="1073802"/>
                  <a:pt x="5405611" y="1077473"/>
                </a:cubicBezTo>
                <a:cubicBezTo>
                  <a:pt x="5406554" y="1081144"/>
                  <a:pt x="5407025" y="1086204"/>
                  <a:pt x="5407025" y="1092653"/>
                </a:cubicBezTo>
                <a:lnTo>
                  <a:pt x="5407025" y="1168407"/>
                </a:lnTo>
                <a:cubicBezTo>
                  <a:pt x="5407025" y="1169399"/>
                  <a:pt x="5407323" y="1170267"/>
                  <a:pt x="5407918" y="1171011"/>
                </a:cubicBezTo>
                <a:cubicBezTo>
                  <a:pt x="5408514" y="1171756"/>
                  <a:pt x="5409506" y="1172376"/>
                  <a:pt x="5410895" y="1172872"/>
                </a:cubicBezTo>
                <a:cubicBezTo>
                  <a:pt x="5412284" y="1173368"/>
                  <a:pt x="5414194" y="1173740"/>
                  <a:pt x="5416625" y="1173988"/>
                </a:cubicBezTo>
                <a:cubicBezTo>
                  <a:pt x="5419056" y="1174236"/>
                  <a:pt x="5422106" y="1174360"/>
                  <a:pt x="5425778" y="1174360"/>
                </a:cubicBezTo>
                <a:cubicBezTo>
                  <a:pt x="5429350" y="1174360"/>
                  <a:pt x="5432351" y="1174236"/>
                  <a:pt x="5434782" y="1173988"/>
                </a:cubicBezTo>
                <a:cubicBezTo>
                  <a:pt x="5437213" y="1173740"/>
                  <a:pt x="5439122" y="1173368"/>
                  <a:pt x="5440512" y="1172872"/>
                </a:cubicBezTo>
                <a:cubicBezTo>
                  <a:pt x="5441901" y="1172376"/>
                  <a:pt x="5442893" y="1171756"/>
                  <a:pt x="5443488" y="1171011"/>
                </a:cubicBezTo>
                <a:cubicBezTo>
                  <a:pt x="5444083" y="1170267"/>
                  <a:pt x="5444381" y="1169399"/>
                  <a:pt x="5444381" y="1168407"/>
                </a:cubicBezTo>
                <a:lnTo>
                  <a:pt x="5444381" y="1086403"/>
                </a:lnTo>
                <a:cubicBezTo>
                  <a:pt x="5444381" y="1076778"/>
                  <a:pt x="5443538" y="1068543"/>
                  <a:pt x="5441851" y="1061697"/>
                </a:cubicBezTo>
                <a:cubicBezTo>
                  <a:pt x="5440164" y="1054851"/>
                  <a:pt x="5437411" y="1048873"/>
                  <a:pt x="5433591" y="1043763"/>
                </a:cubicBezTo>
                <a:cubicBezTo>
                  <a:pt x="5429771" y="1038654"/>
                  <a:pt x="5424761" y="1034610"/>
                  <a:pt x="5418559" y="1031634"/>
                </a:cubicBezTo>
                <a:cubicBezTo>
                  <a:pt x="5412358" y="1028657"/>
                  <a:pt x="5404743" y="1027169"/>
                  <a:pt x="5395714" y="1027169"/>
                </a:cubicBezTo>
                <a:close/>
                <a:moveTo>
                  <a:pt x="5219651" y="1027169"/>
                </a:moveTo>
                <a:cubicBezTo>
                  <a:pt x="5213797" y="1027169"/>
                  <a:pt x="5208117" y="1027640"/>
                  <a:pt x="5202610" y="1028583"/>
                </a:cubicBezTo>
                <a:cubicBezTo>
                  <a:pt x="5197103" y="1029525"/>
                  <a:pt x="5192018" y="1030741"/>
                  <a:pt x="5187355" y="1032229"/>
                </a:cubicBezTo>
                <a:cubicBezTo>
                  <a:pt x="5182692" y="1033717"/>
                  <a:pt x="5178624" y="1035330"/>
                  <a:pt x="5175151" y="1037066"/>
                </a:cubicBezTo>
                <a:cubicBezTo>
                  <a:pt x="5171678" y="1038802"/>
                  <a:pt x="5169248" y="1040390"/>
                  <a:pt x="5167858" y="1041829"/>
                </a:cubicBezTo>
                <a:cubicBezTo>
                  <a:pt x="5166469" y="1043267"/>
                  <a:pt x="5165527" y="1044880"/>
                  <a:pt x="5165031" y="1046666"/>
                </a:cubicBezTo>
                <a:cubicBezTo>
                  <a:pt x="5164535" y="1048451"/>
                  <a:pt x="5164287" y="1050882"/>
                  <a:pt x="5164287" y="1053958"/>
                </a:cubicBezTo>
                <a:cubicBezTo>
                  <a:pt x="5164287" y="1056240"/>
                  <a:pt x="5164435" y="1058324"/>
                  <a:pt x="5164733" y="1060209"/>
                </a:cubicBezTo>
                <a:cubicBezTo>
                  <a:pt x="5165031" y="1062094"/>
                  <a:pt x="5165452" y="1063682"/>
                  <a:pt x="5165998" y="1064971"/>
                </a:cubicBezTo>
                <a:cubicBezTo>
                  <a:pt x="5166544" y="1066261"/>
                  <a:pt x="5167238" y="1067253"/>
                  <a:pt x="5168082" y="1067948"/>
                </a:cubicBezTo>
                <a:cubicBezTo>
                  <a:pt x="5168925" y="1068642"/>
                  <a:pt x="5169892" y="1068990"/>
                  <a:pt x="5170984" y="1068990"/>
                </a:cubicBezTo>
                <a:cubicBezTo>
                  <a:pt x="5172571" y="1068990"/>
                  <a:pt x="5174630" y="1068295"/>
                  <a:pt x="5177160" y="1066906"/>
                </a:cubicBezTo>
                <a:cubicBezTo>
                  <a:pt x="5179690" y="1065517"/>
                  <a:pt x="5182840" y="1063979"/>
                  <a:pt x="5186611" y="1062292"/>
                </a:cubicBezTo>
                <a:cubicBezTo>
                  <a:pt x="5190381" y="1060606"/>
                  <a:pt x="5194722" y="1059068"/>
                  <a:pt x="5199633" y="1057679"/>
                </a:cubicBezTo>
                <a:cubicBezTo>
                  <a:pt x="5204545" y="1056290"/>
                  <a:pt x="5210126" y="1055595"/>
                  <a:pt x="5216376" y="1055595"/>
                </a:cubicBezTo>
                <a:cubicBezTo>
                  <a:pt x="5221139" y="1055595"/>
                  <a:pt x="5225132" y="1056091"/>
                  <a:pt x="5228357" y="1057083"/>
                </a:cubicBezTo>
                <a:cubicBezTo>
                  <a:pt x="5231582" y="1058076"/>
                  <a:pt x="5234161" y="1059614"/>
                  <a:pt x="5236096" y="1061697"/>
                </a:cubicBezTo>
                <a:cubicBezTo>
                  <a:pt x="5238031" y="1063781"/>
                  <a:pt x="5239420" y="1066385"/>
                  <a:pt x="5240263" y="1069511"/>
                </a:cubicBezTo>
                <a:cubicBezTo>
                  <a:pt x="5241107" y="1072636"/>
                  <a:pt x="5241528" y="1076282"/>
                  <a:pt x="5241528" y="1080450"/>
                </a:cubicBezTo>
                <a:lnTo>
                  <a:pt x="5241528" y="1088486"/>
                </a:lnTo>
                <a:lnTo>
                  <a:pt x="5228580" y="1088486"/>
                </a:lnTo>
                <a:cubicBezTo>
                  <a:pt x="5216773" y="1088486"/>
                  <a:pt x="5206405" y="1089379"/>
                  <a:pt x="5197475" y="1091165"/>
                </a:cubicBezTo>
                <a:cubicBezTo>
                  <a:pt x="5188546" y="1092951"/>
                  <a:pt x="5181079" y="1095704"/>
                  <a:pt x="5175077" y="1099425"/>
                </a:cubicBezTo>
                <a:cubicBezTo>
                  <a:pt x="5169074" y="1103146"/>
                  <a:pt x="5164560" y="1107859"/>
                  <a:pt x="5161533" y="1113564"/>
                </a:cubicBezTo>
                <a:cubicBezTo>
                  <a:pt x="5158507" y="1119269"/>
                  <a:pt x="5156994" y="1125991"/>
                  <a:pt x="5156994" y="1133730"/>
                </a:cubicBezTo>
                <a:cubicBezTo>
                  <a:pt x="5156994" y="1140874"/>
                  <a:pt x="5158185" y="1147125"/>
                  <a:pt x="5160566" y="1152482"/>
                </a:cubicBezTo>
                <a:cubicBezTo>
                  <a:pt x="5162947" y="1157840"/>
                  <a:pt x="5166296" y="1162330"/>
                  <a:pt x="5170612" y="1165951"/>
                </a:cubicBezTo>
                <a:cubicBezTo>
                  <a:pt x="5174928" y="1169573"/>
                  <a:pt x="5180038" y="1172301"/>
                  <a:pt x="5185941" y="1174137"/>
                </a:cubicBezTo>
                <a:cubicBezTo>
                  <a:pt x="5191845" y="1175972"/>
                  <a:pt x="5198319" y="1176890"/>
                  <a:pt x="5205363" y="1176890"/>
                </a:cubicBezTo>
                <a:cubicBezTo>
                  <a:pt x="5213896" y="1176890"/>
                  <a:pt x="5221660" y="1175253"/>
                  <a:pt x="5228655" y="1171979"/>
                </a:cubicBezTo>
                <a:cubicBezTo>
                  <a:pt x="5235650" y="1168705"/>
                  <a:pt x="5241876" y="1164141"/>
                  <a:pt x="5247333" y="1158287"/>
                </a:cubicBezTo>
                <a:lnTo>
                  <a:pt x="5247333" y="1168853"/>
                </a:lnTo>
                <a:cubicBezTo>
                  <a:pt x="5247333" y="1170242"/>
                  <a:pt x="5247754" y="1171334"/>
                  <a:pt x="5248598" y="1172128"/>
                </a:cubicBezTo>
                <a:cubicBezTo>
                  <a:pt x="5249441" y="1172921"/>
                  <a:pt x="5250880" y="1173492"/>
                  <a:pt x="5252914" y="1173839"/>
                </a:cubicBezTo>
                <a:cubicBezTo>
                  <a:pt x="5254948" y="1174186"/>
                  <a:pt x="5258197" y="1174360"/>
                  <a:pt x="5262662" y="1174360"/>
                </a:cubicBezTo>
                <a:cubicBezTo>
                  <a:pt x="5266829" y="1174360"/>
                  <a:pt x="5269979" y="1174186"/>
                  <a:pt x="5272113" y="1173839"/>
                </a:cubicBezTo>
                <a:cubicBezTo>
                  <a:pt x="5274246" y="1173492"/>
                  <a:pt x="5275809" y="1172921"/>
                  <a:pt x="5276801" y="1172128"/>
                </a:cubicBezTo>
                <a:cubicBezTo>
                  <a:pt x="5277793" y="1171334"/>
                  <a:pt x="5278289" y="1170242"/>
                  <a:pt x="5278289" y="1168853"/>
                </a:cubicBezTo>
                <a:lnTo>
                  <a:pt x="5278289" y="1079557"/>
                </a:lnTo>
                <a:cubicBezTo>
                  <a:pt x="5278289" y="1070428"/>
                  <a:pt x="5277197" y="1062541"/>
                  <a:pt x="5275015" y="1055893"/>
                </a:cubicBezTo>
                <a:cubicBezTo>
                  <a:pt x="5272832" y="1049245"/>
                  <a:pt x="5269359" y="1043813"/>
                  <a:pt x="5264597" y="1039596"/>
                </a:cubicBezTo>
                <a:cubicBezTo>
                  <a:pt x="5259834" y="1035379"/>
                  <a:pt x="5253757" y="1032254"/>
                  <a:pt x="5246365" y="1030220"/>
                </a:cubicBezTo>
                <a:cubicBezTo>
                  <a:pt x="5238973" y="1028186"/>
                  <a:pt x="5230069" y="1027169"/>
                  <a:pt x="5219651" y="1027169"/>
                </a:cubicBezTo>
                <a:close/>
                <a:moveTo>
                  <a:pt x="5022900" y="1027169"/>
                </a:moveTo>
                <a:cubicBezTo>
                  <a:pt x="5020122" y="1027169"/>
                  <a:pt x="5017344" y="1027541"/>
                  <a:pt x="5014565" y="1028285"/>
                </a:cubicBezTo>
                <a:cubicBezTo>
                  <a:pt x="5011787" y="1029029"/>
                  <a:pt x="5009009" y="1030344"/>
                  <a:pt x="5006231" y="1032229"/>
                </a:cubicBezTo>
                <a:cubicBezTo>
                  <a:pt x="5003453" y="1034114"/>
                  <a:pt x="5000526" y="1036669"/>
                  <a:pt x="4997450" y="1039894"/>
                </a:cubicBezTo>
                <a:cubicBezTo>
                  <a:pt x="4994374" y="1043118"/>
                  <a:pt x="4991100" y="1047211"/>
                  <a:pt x="4987628" y="1052172"/>
                </a:cubicBezTo>
                <a:lnTo>
                  <a:pt x="4987628" y="1035652"/>
                </a:lnTo>
                <a:cubicBezTo>
                  <a:pt x="4987628" y="1034660"/>
                  <a:pt x="4987380" y="1033792"/>
                  <a:pt x="4986883" y="1033048"/>
                </a:cubicBezTo>
                <a:cubicBezTo>
                  <a:pt x="4986387" y="1032304"/>
                  <a:pt x="4985569" y="1031683"/>
                  <a:pt x="4984428" y="1031187"/>
                </a:cubicBezTo>
                <a:cubicBezTo>
                  <a:pt x="4983287" y="1030691"/>
                  <a:pt x="4981675" y="1030319"/>
                  <a:pt x="4979591" y="1030071"/>
                </a:cubicBezTo>
                <a:cubicBezTo>
                  <a:pt x="4977507" y="1029823"/>
                  <a:pt x="4974878" y="1029699"/>
                  <a:pt x="4971703" y="1029699"/>
                </a:cubicBezTo>
                <a:cubicBezTo>
                  <a:pt x="4968627" y="1029699"/>
                  <a:pt x="4966072" y="1029823"/>
                  <a:pt x="4964038" y="1030071"/>
                </a:cubicBezTo>
                <a:cubicBezTo>
                  <a:pt x="4962004" y="1030319"/>
                  <a:pt x="4960342" y="1030691"/>
                  <a:pt x="4959053" y="1031187"/>
                </a:cubicBezTo>
                <a:cubicBezTo>
                  <a:pt x="4957763" y="1031683"/>
                  <a:pt x="4956870" y="1032304"/>
                  <a:pt x="4956374" y="1033048"/>
                </a:cubicBezTo>
                <a:cubicBezTo>
                  <a:pt x="4955878" y="1033792"/>
                  <a:pt x="4955630" y="1034660"/>
                  <a:pt x="4955630" y="1035652"/>
                </a:cubicBezTo>
                <a:lnTo>
                  <a:pt x="4955630" y="1168407"/>
                </a:lnTo>
                <a:cubicBezTo>
                  <a:pt x="4955630" y="1169399"/>
                  <a:pt x="4955927" y="1170267"/>
                  <a:pt x="4956522" y="1171011"/>
                </a:cubicBezTo>
                <a:cubicBezTo>
                  <a:pt x="4957118" y="1171756"/>
                  <a:pt x="4958135" y="1172376"/>
                  <a:pt x="4959573" y="1172872"/>
                </a:cubicBezTo>
                <a:cubicBezTo>
                  <a:pt x="4961012" y="1173368"/>
                  <a:pt x="4962922" y="1173740"/>
                  <a:pt x="4965303" y="1173988"/>
                </a:cubicBezTo>
                <a:cubicBezTo>
                  <a:pt x="4967685" y="1174236"/>
                  <a:pt x="4970711" y="1174360"/>
                  <a:pt x="4974382" y="1174360"/>
                </a:cubicBezTo>
                <a:cubicBezTo>
                  <a:pt x="4978053" y="1174360"/>
                  <a:pt x="4981079" y="1174236"/>
                  <a:pt x="4983460" y="1173988"/>
                </a:cubicBezTo>
                <a:cubicBezTo>
                  <a:pt x="4985842" y="1173740"/>
                  <a:pt x="4987752" y="1173368"/>
                  <a:pt x="4989190" y="1172872"/>
                </a:cubicBezTo>
                <a:cubicBezTo>
                  <a:pt x="4990629" y="1172376"/>
                  <a:pt x="4991646" y="1171756"/>
                  <a:pt x="4992241" y="1171011"/>
                </a:cubicBezTo>
                <a:cubicBezTo>
                  <a:pt x="4992837" y="1170267"/>
                  <a:pt x="4993134" y="1169399"/>
                  <a:pt x="4993134" y="1168407"/>
                </a:cubicBezTo>
                <a:lnTo>
                  <a:pt x="4993134" y="1085658"/>
                </a:lnTo>
                <a:cubicBezTo>
                  <a:pt x="4995912" y="1081293"/>
                  <a:pt x="4998517" y="1077622"/>
                  <a:pt x="5000948" y="1074645"/>
                </a:cubicBezTo>
                <a:cubicBezTo>
                  <a:pt x="5003379" y="1071669"/>
                  <a:pt x="5005710" y="1069287"/>
                  <a:pt x="5007943" y="1067501"/>
                </a:cubicBezTo>
                <a:cubicBezTo>
                  <a:pt x="5010175" y="1065716"/>
                  <a:pt x="5012333" y="1064401"/>
                  <a:pt x="5014417" y="1063558"/>
                </a:cubicBezTo>
                <a:cubicBezTo>
                  <a:pt x="5016500" y="1062714"/>
                  <a:pt x="5018584" y="1062292"/>
                  <a:pt x="5020667" y="1062292"/>
                </a:cubicBezTo>
                <a:cubicBezTo>
                  <a:pt x="5022453" y="1062292"/>
                  <a:pt x="5024090" y="1062466"/>
                  <a:pt x="5025579" y="1062813"/>
                </a:cubicBezTo>
                <a:cubicBezTo>
                  <a:pt x="5027067" y="1063161"/>
                  <a:pt x="5028431" y="1063533"/>
                  <a:pt x="5029672" y="1063930"/>
                </a:cubicBezTo>
                <a:cubicBezTo>
                  <a:pt x="5030912" y="1064326"/>
                  <a:pt x="5032028" y="1064699"/>
                  <a:pt x="5033020" y="1065046"/>
                </a:cubicBezTo>
                <a:cubicBezTo>
                  <a:pt x="5034012" y="1065393"/>
                  <a:pt x="5034905" y="1065567"/>
                  <a:pt x="5035699" y="1065567"/>
                </a:cubicBezTo>
                <a:cubicBezTo>
                  <a:pt x="5036691" y="1065567"/>
                  <a:pt x="5037510" y="1065319"/>
                  <a:pt x="5038155" y="1064823"/>
                </a:cubicBezTo>
                <a:cubicBezTo>
                  <a:pt x="5038800" y="1064326"/>
                  <a:pt x="5039321" y="1063434"/>
                  <a:pt x="5039717" y="1062144"/>
                </a:cubicBezTo>
                <a:cubicBezTo>
                  <a:pt x="5040114" y="1060854"/>
                  <a:pt x="5040412" y="1059068"/>
                  <a:pt x="5040610" y="1056786"/>
                </a:cubicBezTo>
                <a:cubicBezTo>
                  <a:pt x="5040809" y="1054504"/>
                  <a:pt x="5040908" y="1051577"/>
                  <a:pt x="5040908" y="1048005"/>
                </a:cubicBezTo>
                <a:cubicBezTo>
                  <a:pt x="5040908" y="1044433"/>
                  <a:pt x="5040858" y="1041605"/>
                  <a:pt x="5040759" y="1039522"/>
                </a:cubicBezTo>
                <a:cubicBezTo>
                  <a:pt x="5040660" y="1037438"/>
                  <a:pt x="5040511" y="1035875"/>
                  <a:pt x="5040313" y="1034834"/>
                </a:cubicBezTo>
                <a:cubicBezTo>
                  <a:pt x="5040114" y="1033792"/>
                  <a:pt x="5039891" y="1032973"/>
                  <a:pt x="5039643" y="1032378"/>
                </a:cubicBezTo>
                <a:cubicBezTo>
                  <a:pt x="5039395" y="1031783"/>
                  <a:pt x="5038998" y="1031237"/>
                  <a:pt x="5038452" y="1030741"/>
                </a:cubicBezTo>
                <a:cubicBezTo>
                  <a:pt x="5037907" y="1030245"/>
                  <a:pt x="5037039" y="1029774"/>
                  <a:pt x="5035848" y="1029327"/>
                </a:cubicBezTo>
                <a:cubicBezTo>
                  <a:pt x="5034657" y="1028881"/>
                  <a:pt x="5033268" y="1028484"/>
                  <a:pt x="5031681" y="1028136"/>
                </a:cubicBezTo>
                <a:cubicBezTo>
                  <a:pt x="5030093" y="1027789"/>
                  <a:pt x="5028555" y="1027541"/>
                  <a:pt x="5027067" y="1027392"/>
                </a:cubicBezTo>
                <a:cubicBezTo>
                  <a:pt x="5025579" y="1027243"/>
                  <a:pt x="5024190" y="1027169"/>
                  <a:pt x="5022900" y="1027169"/>
                </a:cubicBezTo>
                <a:close/>
                <a:moveTo>
                  <a:pt x="4858445" y="1027169"/>
                </a:moveTo>
                <a:cubicBezTo>
                  <a:pt x="4846241" y="1027169"/>
                  <a:pt x="4835600" y="1029005"/>
                  <a:pt x="4826521" y="1032676"/>
                </a:cubicBezTo>
                <a:cubicBezTo>
                  <a:pt x="4817443" y="1036347"/>
                  <a:pt x="4809877" y="1041531"/>
                  <a:pt x="4803825" y="1048228"/>
                </a:cubicBezTo>
                <a:cubicBezTo>
                  <a:pt x="4797773" y="1054925"/>
                  <a:pt x="4793233" y="1062962"/>
                  <a:pt x="4790207" y="1072338"/>
                </a:cubicBezTo>
                <a:cubicBezTo>
                  <a:pt x="4787181" y="1081715"/>
                  <a:pt x="4785668" y="1092058"/>
                  <a:pt x="4785668" y="1103369"/>
                </a:cubicBezTo>
                <a:cubicBezTo>
                  <a:pt x="4785668" y="1115077"/>
                  <a:pt x="4787057" y="1125495"/>
                  <a:pt x="4789835" y="1134623"/>
                </a:cubicBezTo>
                <a:cubicBezTo>
                  <a:pt x="4792613" y="1143751"/>
                  <a:pt x="4796880" y="1151441"/>
                  <a:pt x="4802634" y="1157691"/>
                </a:cubicBezTo>
                <a:cubicBezTo>
                  <a:pt x="4808389" y="1163942"/>
                  <a:pt x="4815632" y="1168705"/>
                  <a:pt x="4824363" y="1171979"/>
                </a:cubicBezTo>
                <a:cubicBezTo>
                  <a:pt x="4833094" y="1175253"/>
                  <a:pt x="4843364" y="1176890"/>
                  <a:pt x="4855171" y="1176890"/>
                </a:cubicBezTo>
                <a:cubicBezTo>
                  <a:pt x="4867375" y="1176890"/>
                  <a:pt x="4878041" y="1175055"/>
                  <a:pt x="4887169" y="1171384"/>
                </a:cubicBezTo>
                <a:cubicBezTo>
                  <a:pt x="4896297" y="1167712"/>
                  <a:pt x="4903887" y="1162503"/>
                  <a:pt x="4909939" y="1155757"/>
                </a:cubicBezTo>
                <a:cubicBezTo>
                  <a:pt x="4915992" y="1149010"/>
                  <a:pt x="4920506" y="1140973"/>
                  <a:pt x="4923483" y="1131646"/>
                </a:cubicBezTo>
                <a:cubicBezTo>
                  <a:pt x="4926459" y="1122320"/>
                  <a:pt x="4927947" y="1112001"/>
                  <a:pt x="4927947" y="1100690"/>
                </a:cubicBezTo>
                <a:cubicBezTo>
                  <a:pt x="4927947" y="1088883"/>
                  <a:pt x="4926558" y="1078416"/>
                  <a:pt x="4923780" y="1069287"/>
                </a:cubicBezTo>
                <a:cubicBezTo>
                  <a:pt x="4921002" y="1060159"/>
                  <a:pt x="4916761" y="1052470"/>
                  <a:pt x="4911055" y="1046219"/>
                </a:cubicBezTo>
                <a:cubicBezTo>
                  <a:pt x="4905350" y="1039968"/>
                  <a:pt x="4898132" y="1035231"/>
                  <a:pt x="4889401" y="1032006"/>
                </a:cubicBezTo>
                <a:cubicBezTo>
                  <a:pt x="4880670" y="1028781"/>
                  <a:pt x="4870351" y="1027169"/>
                  <a:pt x="4858445" y="1027169"/>
                </a:cubicBezTo>
                <a:close/>
                <a:moveTo>
                  <a:pt x="4711403" y="1027169"/>
                </a:moveTo>
                <a:cubicBezTo>
                  <a:pt x="4706739" y="1027169"/>
                  <a:pt x="4702349" y="1027665"/>
                  <a:pt x="4698231" y="1028657"/>
                </a:cubicBezTo>
                <a:cubicBezTo>
                  <a:pt x="4694114" y="1029650"/>
                  <a:pt x="4690120" y="1031163"/>
                  <a:pt x="4686251" y="1033197"/>
                </a:cubicBezTo>
                <a:cubicBezTo>
                  <a:pt x="4682381" y="1035231"/>
                  <a:pt x="4678586" y="1037761"/>
                  <a:pt x="4674865" y="1040787"/>
                </a:cubicBezTo>
                <a:cubicBezTo>
                  <a:pt x="4671145" y="1043813"/>
                  <a:pt x="4667350" y="1047310"/>
                  <a:pt x="4663480" y="1051279"/>
                </a:cubicBezTo>
                <a:lnTo>
                  <a:pt x="4663480" y="1035652"/>
                </a:lnTo>
                <a:cubicBezTo>
                  <a:pt x="4663480" y="1034660"/>
                  <a:pt x="4663232" y="1033792"/>
                  <a:pt x="4662736" y="1033048"/>
                </a:cubicBezTo>
                <a:cubicBezTo>
                  <a:pt x="4662240" y="1032304"/>
                  <a:pt x="4661372" y="1031683"/>
                  <a:pt x="4660131" y="1031187"/>
                </a:cubicBezTo>
                <a:cubicBezTo>
                  <a:pt x="4658891" y="1030691"/>
                  <a:pt x="4657254" y="1030319"/>
                  <a:pt x="4655220" y="1030071"/>
                </a:cubicBezTo>
                <a:cubicBezTo>
                  <a:pt x="4653186" y="1029823"/>
                  <a:pt x="4650681" y="1029699"/>
                  <a:pt x="4647704" y="1029699"/>
                </a:cubicBezTo>
                <a:cubicBezTo>
                  <a:pt x="4644628" y="1029699"/>
                  <a:pt x="4642074" y="1029823"/>
                  <a:pt x="4640040" y="1030071"/>
                </a:cubicBezTo>
                <a:cubicBezTo>
                  <a:pt x="4638006" y="1030319"/>
                  <a:pt x="4636368" y="1030691"/>
                  <a:pt x="4635128" y="1031187"/>
                </a:cubicBezTo>
                <a:cubicBezTo>
                  <a:pt x="4633888" y="1031683"/>
                  <a:pt x="4633020" y="1032304"/>
                  <a:pt x="4632524" y="1033048"/>
                </a:cubicBezTo>
                <a:cubicBezTo>
                  <a:pt x="4632028" y="1033792"/>
                  <a:pt x="4631780" y="1034660"/>
                  <a:pt x="4631780" y="1035652"/>
                </a:cubicBezTo>
                <a:lnTo>
                  <a:pt x="4631780" y="1221092"/>
                </a:lnTo>
                <a:cubicBezTo>
                  <a:pt x="4631780" y="1222084"/>
                  <a:pt x="4632077" y="1222977"/>
                  <a:pt x="4632673" y="1223771"/>
                </a:cubicBezTo>
                <a:cubicBezTo>
                  <a:pt x="4633268" y="1224565"/>
                  <a:pt x="4634285" y="1225234"/>
                  <a:pt x="4635724" y="1225780"/>
                </a:cubicBezTo>
                <a:cubicBezTo>
                  <a:pt x="4637162" y="1226326"/>
                  <a:pt x="4639072" y="1226748"/>
                  <a:pt x="4641453" y="1227045"/>
                </a:cubicBezTo>
                <a:cubicBezTo>
                  <a:pt x="4643835" y="1227343"/>
                  <a:pt x="4646861" y="1227492"/>
                  <a:pt x="4650532" y="1227492"/>
                </a:cubicBezTo>
                <a:cubicBezTo>
                  <a:pt x="4654203" y="1227492"/>
                  <a:pt x="4657229" y="1227343"/>
                  <a:pt x="4659610" y="1227045"/>
                </a:cubicBezTo>
                <a:cubicBezTo>
                  <a:pt x="4661992" y="1226748"/>
                  <a:pt x="4663902" y="1226326"/>
                  <a:pt x="4665340" y="1225780"/>
                </a:cubicBezTo>
                <a:cubicBezTo>
                  <a:pt x="4666779" y="1225234"/>
                  <a:pt x="4667796" y="1224565"/>
                  <a:pt x="4668391" y="1223771"/>
                </a:cubicBezTo>
                <a:cubicBezTo>
                  <a:pt x="4668987" y="1222977"/>
                  <a:pt x="4669284" y="1222084"/>
                  <a:pt x="4669284" y="1221092"/>
                </a:cubicBezTo>
                <a:lnTo>
                  <a:pt x="4669284" y="1158584"/>
                </a:lnTo>
                <a:cubicBezTo>
                  <a:pt x="4672459" y="1161660"/>
                  <a:pt x="4675535" y="1164339"/>
                  <a:pt x="4678512" y="1166621"/>
                </a:cubicBezTo>
                <a:cubicBezTo>
                  <a:pt x="4681488" y="1168903"/>
                  <a:pt x="4684490" y="1170813"/>
                  <a:pt x="4687516" y="1172351"/>
                </a:cubicBezTo>
                <a:cubicBezTo>
                  <a:pt x="4690542" y="1173889"/>
                  <a:pt x="4693667" y="1175030"/>
                  <a:pt x="4696892" y="1175774"/>
                </a:cubicBezTo>
                <a:cubicBezTo>
                  <a:pt x="4700117" y="1176518"/>
                  <a:pt x="4703664" y="1176890"/>
                  <a:pt x="4707533" y="1176890"/>
                </a:cubicBezTo>
                <a:cubicBezTo>
                  <a:pt x="4716860" y="1176890"/>
                  <a:pt x="4725144" y="1175104"/>
                  <a:pt x="4732387" y="1171532"/>
                </a:cubicBezTo>
                <a:cubicBezTo>
                  <a:pt x="4739630" y="1167960"/>
                  <a:pt x="4745683" y="1162851"/>
                  <a:pt x="4750544" y="1156203"/>
                </a:cubicBezTo>
                <a:cubicBezTo>
                  <a:pt x="4755406" y="1149555"/>
                  <a:pt x="4759102" y="1141494"/>
                  <a:pt x="4761632" y="1132018"/>
                </a:cubicBezTo>
                <a:cubicBezTo>
                  <a:pt x="4764162" y="1122543"/>
                  <a:pt x="4765427" y="1111902"/>
                  <a:pt x="4765427" y="1100095"/>
                </a:cubicBezTo>
                <a:cubicBezTo>
                  <a:pt x="4765427" y="1090074"/>
                  <a:pt x="4764435" y="1080648"/>
                  <a:pt x="4762451" y="1071817"/>
                </a:cubicBezTo>
                <a:cubicBezTo>
                  <a:pt x="4760466" y="1062987"/>
                  <a:pt x="4757316" y="1055248"/>
                  <a:pt x="4753000" y="1048600"/>
                </a:cubicBezTo>
                <a:cubicBezTo>
                  <a:pt x="4748684" y="1041953"/>
                  <a:pt x="4743103" y="1036719"/>
                  <a:pt x="4736257" y="1032899"/>
                </a:cubicBezTo>
                <a:cubicBezTo>
                  <a:pt x="4729411" y="1029079"/>
                  <a:pt x="4721126" y="1027169"/>
                  <a:pt x="4711403" y="1027169"/>
                </a:cubicBezTo>
                <a:close/>
                <a:moveTo>
                  <a:pt x="4460925" y="1027169"/>
                </a:moveTo>
                <a:cubicBezTo>
                  <a:pt x="4452987" y="1027169"/>
                  <a:pt x="4445372" y="1029153"/>
                  <a:pt x="4438080" y="1033122"/>
                </a:cubicBezTo>
                <a:cubicBezTo>
                  <a:pt x="4430787" y="1037091"/>
                  <a:pt x="4423470" y="1043044"/>
                  <a:pt x="4416128" y="1050982"/>
                </a:cubicBezTo>
                <a:lnTo>
                  <a:pt x="4416128" y="1035652"/>
                </a:lnTo>
                <a:cubicBezTo>
                  <a:pt x="4416128" y="1034660"/>
                  <a:pt x="4415880" y="1033792"/>
                  <a:pt x="4415383" y="1033048"/>
                </a:cubicBezTo>
                <a:cubicBezTo>
                  <a:pt x="4414887" y="1032304"/>
                  <a:pt x="4414069" y="1031683"/>
                  <a:pt x="4412928" y="1031187"/>
                </a:cubicBezTo>
                <a:cubicBezTo>
                  <a:pt x="4411787" y="1030691"/>
                  <a:pt x="4410175" y="1030319"/>
                  <a:pt x="4408091" y="1030071"/>
                </a:cubicBezTo>
                <a:cubicBezTo>
                  <a:pt x="4406007" y="1029823"/>
                  <a:pt x="4403378" y="1029699"/>
                  <a:pt x="4400203" y="1029699"/>
                </a:cubicBezTo>
                <a:cubicBezTo>
                  <a:pt x="4397127" y="1029699"/>
                  <a:pt x="4394572" y="1029823"/>
                  <a:pt x="4392538" y="1030071"/>
                </a:cubicBezTo>
                <a:cubicBezTo>
                  <a:pt x="4390504" y="1030319"/>
                  <a:pt x="4388842" y="1030691"/>
                  <a:pt x="4387553" y="1031187"/>
                </a:cubicBezTo>
                <a:cubicBezTo>
                  <a:pt x="4386263" y="1031683"/>
                  <a:pt x="4385370" y="1032304"/>
                  <a:pt x="4384874" y="1033048"/>
                </a:cubicBezTo>
                <a:cubicBezTo>
                  <a:pt x="4384378" y="1033792"/>
                  <a:pt x="4384130" y="1034660"/>
                  <a:pt x="4384130" y="1035652"/>
                </a:cubicBezTo>
                <a:lnTo>
                  <a:pt x="4384130" y="1168407"/>
                </a:lnTo>
                <a:cubicBezTo>
                  <a:pt x="4384130" y="1169399"/>
                  <a:pt x="4384427" y="1170267"/>
                  <a:pt x="4385023" y="1171011"/>
                </a:cubicBezTo>
                <a:cubicBezTo>
                  <a:pt x="4385618" y="1171756"/>
                  <a:pt x="4386635" y="1172376"/>
                  <a:pt x="4388074" y="1172872"/>
                </a:cubicBezTo>
                <a:cubicBezTo>
                  <a:pt x="4389512" y="1173368"/>
                  <a:pt x="4391422" y="1173740"/>
                  <a:pt x="4393803" y="1173988"/>
                </a:cubicBezTo>
                <a:cubicBezTo>
                  <a:pt x="4396185" y="1174236"/>
                  <a:pt x="4399211" y="1174360"/>
                  <a:pt x="4402882" y="1174360"/>
                </a:cubicBezTo>
                <a:cubicBezTo>
                  <a:pt x="4406553" y="1174360"/>
                  <a:pt x="4409579" y="1174236"/>
                  <a:pt x="4411960" y="1173988"/>
                </a:cubicBezTo>
                <a:cubicBezTo>
                  <a:pt x="4414342" y="1173740"/>
                  <a:pt x="4416252" y="1173368"/>
                  <a:pt x="4417690" y="1172872"/>
                </a:cubicBezTo>
                <a:cubicBezTo>
                  <a:pt x="4419129" y="1172376"/>
                  <a:pt x="4420146" y="1171756"/>
                  <a:pt x="4420741" y="1171011"/>
                </a:cubicBezTo>
                <a:cubicBezTo>
                  <a:pt x="4421337" y="1170267"/>
                  <a:pt x="4421634" y="1169399"/>
                  <a:pt x="4421634" y="1168407"/>
                </a:cubicBezTo>
                <a:lnTo>
                  <a:pt x="4421634" y="1080152"/>
                </a:lnTo>
                <a:cubicBezTo>
                  <a:pt x="4426893" y="1073504"/>
                  <a:pt x="4431804" y="1068444"/>
                  <a:pt x="4436368" y="1064971"/>
                </a:cubicBezTo>
                <a:cubicBezTo>
                  <a:pt x="4440932" y="1061499"/>
                  <a:pt x="4445496" y="1059762"/>
                  <a:pt x="4450060" y="1059762"/>
                </a:cubicBezTo>
                <a:cubicBezTo>
                  <a:pt x="4453632" y="1059762"/>
                  <a:pt x="4456758" y="1060482"/>
                  <a:pt x="4459437" y="1061920"/>
                </a:cubicBezTo>
                <a:cubicBezTo>
                  <a:pt x="4462115" y="1063359"/>
                  <a:pt x="4464298" y="1065393"/>
                  <a:pt x="4465985" y="1068022"/>
                </a:cubicBezTo>
                <a:cubicBezTo>
                  <a:pt x="4467672" y="1070652"/>
                  <a:pt x="4468937" y="1073802"/>
                  <a:pt x="4469780" y="1077473"/>
                </a:cubicBezTo>
                <a:cubicBezTo>
                  <a:pt x="4470624" y="1081144"/>
                  <a:pt x="4471045" y="1085212"/>
                  <a:pt x="4471045" y="1089677"/>
                </a:cubicBezTo>
                <a:lnTo>
                  <a:pt x="4471045" y="1168407"/>
                </a:lnTo>
                <a:cubicBezTo>
                  <a:pt x="4471045" y="1169399"/>
                  <a:pt x="4471343" y="1170267"/>
                  <a:pt x="4471938" y="1171011"/>
                </a:cubicBezTo>
                <a:cubicBezTo>
                  <a:pt x="4472534" y="1171756"/>
                  <a:pt x="4473551" y="1172376"/>
                  <a:pt x="4474989" y="1172872"/>
                </a:cubicBezTo>
                <a:cubicBezTo>
                  <a:pt x="4476428" y="1173368"/>
                  <a:pt x="4478338" y="1173740"/>
                  <a:pt x="4480719" y="1173988"/>
                </a:cubicBezTo>
                <a:cubicBezTo>
                  <a:pt x="4483100" y="1174236"/>
                  <a:pt x="4486126" y="1174360"/>
                  <a:pt x="4489798" y="1174360"/>
                </a:cubicBezTo>
                <a:cubicBezTo>
                  <a:pt x="4493369" y="1174360"/>
                  <a:pt x="4496346" y="1174236"/>
                  <a:pt x="4498727" y="1173988"/>
                </a:cubicBezTo>
                <a:cubicBezTo>
                  <a:pt x="4501109" y="1173740"/>
                  <a:pt x="4503018" y="1173368"/>
                  <a:pt x="4504457" y="1172872"/>
                </a:cubicBezTo>
                <a:cubicBezTo>
                  <a:pt x="4505896" y="1172376"/>
                  <a:pt x="4506913" y="1171756"/>
                  <a:pt x="4507508" y="1171011"/>
                </a:cubicBezTo>
                <a:cubicBezTo>
                  <a:pt x="4508103" y="1170267"/>
                  <a:pt x="4508401" y="1169399"/>
                  <a:pt x="4508401" y="1168407"/>
                </a:cubicBezTo>
                <a:lnTo>
                  <a:pt x="4508401" y="1080152"/>
                </a:lnTo>
                <a:cubicBezTo>
                  <a:pt x="4513759" y="1073504"/>
                  <a:pt x="4518720" y="1068444"/>
                  <a:pt x="4523284" y="1064971"/>
                </a:cubicBezTo>
                <a:cubicBezTo>
                  <a:pt x="4527848" y="1061499"/>
                  <a:pt x="4532362" y="1059762"/>
                  <a:pt x="4536827" y="1059762"/>
                </a:cubicBezTo>
                <a:cubicBezTo>
                  <a:pt x="4540498" y="1059762"/>
                  <a:pt x="4543649" y="1060482"/>
                  <a:pt x="4546278" y="1061920"/>
                </a:cubicBezTo>
                <a:cubicBezTo>
                  <a:pt x="4548907" y="1063359"/>
                  <a:pt x="4551090" y="1065393"/>
                  <a:pt x="4552826" y="1068022"/>
                </a:cubicBezTo>
                <a:cubicBezTo>
                  <a:pt x="4554563" y="1070652"/>
                  <a:pt x="4555852" y="1073802"/>
                  <a:pt x="4556696" y="1077473"/>
                </a:cubicBezTo>
                <a:cubicBezTo>
                  <a:pt x="4557539" y="1081144"/>
                  <a:pt x="4557961" y="1085212"/>
                  <a:pt x="4557961" y="1089677"/>
                </a:cubicBezTo>
                <a:lnTo>
                  <a:pt x="4557961" y="1168407"/>
                </a:lnTo>
                <a:cubicBezTo>
                  <a:pt x="4557961" y="1169399"/>
                  <a:pt x="4558234" y="1170267"/>
                  <a:pt x="4558779" y="1171011"/>
                </a:cubicBezTo>
                <a:cubicBezTo>
                  <a:pt x="4559325" y="1171756"/>
                  <a:pt x="4560317" y="1172376"/>
                  <a:pt x="4561756" y="1172872"/>
                </a:cubicBezTo>
                <a:cubicBezTo>
                  <a:pt x="4563195" y="1173368"/>
                  <a:pt x="4565105" y="1173740"/>
                  <a:pt x="4567486" y="1173988"/>
                </a:cubicBezTo>
                <a:cubicBezTo>
                  <a:pt x="4569867" y="1174236"/>
                  <a:pt x="4572943" y="1174360"/>
                  <a:pt x="4576713" y="1174360"/>
                </a:cubicBezTo>
                <a:cubicBezTo>
                  <a:pt x="4580384" y="1174360"/>
                  <a:pt x="4583410" y="1174236"/>
                  <a:pt x="4585792" y="1173988"/>
                </a:cubicBezTo>
                <a:cubicBezTo>
                  <a:pt x="4588173" y="1173740"/>
                  <a:pt x="4590058" y="1173368"/>
                  <a:pt x="4591447" y="1172872"/>
                </a:cubicBezTo>
                <a:cubicBezTo>
                  <a:pt x="4592836" y="1172376"/>
                  <a:pt x="4593828" y="1171756"/>
                  <a:pt x="4594424" y="1171011"/>
                </a:cubicBezTo>
                <a:cubicBezTo>
                  <a:pt x="4595019" y="1170267"/>
                  <a:pt x="4595317" y="1169399"/>
                  <a:pt x="4595317" y="1168407"/>
                </a:cubicBezTo>
                <a:lnTo>
                  <a:pt x="4595317" y="1083426"/>
                </a:lnTo>
                <a:cubicBezTo>
                  <a:pt x="4595317" y="1075786"/>
                  <a:pt x="4594523" y="1068543"/>
                  <a:pt x="4592935" y="1061697"/>
                </a:cubicBezTo>
                <a:cubicBezTo>
                  <a:pt x="4591348" y="1054851"/>
                  <a:pt x="4588694" y="1048873"/>
                  <a:pt x="4584973" y="1043763"/>
                </a:cubicBezTo>
                <a:cubicBezTo>
                  <a:pt x="4581252" y="1038654"/>
                  <a:pt x="4576366" y="1034610"/>
                  <a:pt x="4570314" y="1031634"/>
                </a:cubicBezTo>
                <a:cubicBezTo>
                  <a:pt x="4564261" y="1028657"/>
                  <a:pt x="4556820" y="1027169"/>
                  <a:pt x="4547989" y="1027169"/>
                </a:cubicBezTo>
                <a:cubicBezTo>
                  <a:pt x="4544120" y="1027169"/>
                  <a:pt x="4540325" y="1027640"/>
                  <a:pt x="4536604" y="1028583"/>
                </a:cubicBezTo>
                <a:cubicBezTo>
                  <a:pt x="4532883" y="1029525"/>
                  <a:pt x="4529163" y="1030964"/>
                  <a:pt x="4525442" y="1032899"/>
                </a:cubicBezTo>
                <a:cubicBezTo>
                  <a:pt x="4521721" y="1034834"/>
                  <a:pt x="4517951" y="1037339"/>
                  <a:pt x="4514131" y="1040415"/>
                </a:cubicBezTo>
                <a:cubicBezTo>
                  <a:pt x="4510311" y="1043491"/>
                  <a:pt x="4506417" y="1047162"/>
                  <a:pt x="4502448" y="1051428"/>
                </a:cubicBezTo>
                <a:cubicBezTo>
                  <a:pt x="4500761" y="1047757"/>
                  <a:pt x="4498678" y="1044433"/>
                  <a:pt x="4496197" y="1041457"/>
                </a:cubicBezTo>
                <a:cubicBezTo>
                  <a:pt x="4493717" y="1038480"/>
                  <a:pt x="4490765" y="1035925"/>
                  <a:pt x="4487342" y="1033792"/>
                </a:cubicBezTo>
                <a:cubicBezTo>
                  <a:pt x="4483919" y="1031659"/>
                  <a:pt x="4480024" y="1030022"/>
                  <a:pt x="4475659" y="1028881"/>
                </a:cubicBezTo>
                <a:cubicBezTo>
                  <a:pt x="4471293" y="1027740"/>
                  <a:pt x="4466382" y="1027169"/>
                  <a:pt x="4460925" y="1027169"/>
                </a:cubicBezTo>
                <a:close/>
                <a:moveTo>
                  <a:pt x="5085408" y="994724"/>
                </a:moveTo>
                <a:cubicBezTo>
                  <a:pt x="5081836" y="994724"/>
                  <a:pt x="5078834" y="994849"/>
                  <a:pt x="5076404" y="995097"/>
                </a:cubicBezTo>
                <a:cubicBezTo>
                  <a:pt x="5073973" y="995345"/>
                  <a:pt x="5072038" y="995742"/>
                  <a:pt x="5070599" y="996287"/>
                </a:cubicBezTo>
                <a:cubicBezTo>
                  <a:pt x="5069161" y="996833"/>
                  <a:pt x="5068168" y="997503"/>
                  <a:pt x="5067623" y="998296"/>
                </a:cubicBezTo>
                <a:cubicBezTo>
                  <a:pt x="5067077" y="999090"/>
                  <a:pt x="5066804" y="999983"/>
                  <a:pt x="5066804" y="1000975"/>
                </a:cubicBezTo>
                <a:lnTo>
                  <a:pt x="5066804" y="1030592"/>
                </a:lnTo>
                <a:lnTo>
                  <a:pt x="5051028" y="1030592"/>
                </a:lnTo>
                <a:cubicBezTo>
                  <a:pt x="5050036" y="1030592"/>
                  <a:pt x="5049168" y="1030840"/>
                  <a:pt x="5048424" y="1031336"/>
                </a:cubicBezTo>
                <a:cubicBezTo>
                  <a:pt x="5047680" y="1031832"/>
                  <a:pt x="5047060" y="1032651"/>
                  <a:pt x="5046564" y="1033792"/>
                </a:cubicBezTo>
                <a:cubicBezTo>
                  <a:pt x="5046067" y="1034933"/>
                  <a:pt x="5045695" y="1036496"/>
                  <a:pt x="5045447" y="1038480"/>
                </a:cubicBezTo>
                <a:cubicBezTo>
                  <a:pt x="5045199" y="1040464"/>
                  <a:pt x="5045075" y="1042895"/>
                  <a:pt x="5045075" y="1045773"/>
                </a:cubicBezTo>
                <a:cubicBezTo>
                  <a:pt x="5045075" y="1051230"/>
                  <a:pt x="5045571" y="1055124"/>
                  <a:pt x="5046564" y="1057456"/>
                </a:cubicBezTo>
                <a:cubicBezTo>
                  <a:pt x="5047556" y="1059787"/>
                  <a:pt x="5048994" y="1060953"/>
                  <a:pt x="5050880" y="1060953"/>
                </a:cubicBezTo>
                <a:lnTo>
                  <a:pt x="5066804" y="1060953"/>
                </a:lnTo>
                <a:lnTo>
                  <a:pt x="5066804" y="1128968"/>
                </a:lnTo>
                <a:cubicBezTo>
                  <a:pt x="5066804" y="1137103"/>
                  <a:pt x="5067648" y="1144148"/>
                  <a:pt x="5069334" y="1150101"/>
                </a:cubicBezTo>
                <a:cubicBezTo>
                  <a:pt x="5071021" y="1156054"/>
                  <a:pt x="5073650" y="1160990"/>
                  <a:pt x="5077222" y="1164910"/>
                </a:cubicBezTo>
                <a:cubicBezTo>
                  <a:pt x="5080794" y="1168829"/>
                  <a:pt x="5085309" y="1171731"/>
                  <a:pt x="5090766" y="1173616"/>
                </a:cubicBezTo>
                <a:cubicBezTo>
                  <a:pt x="5096223" y="1175501"/>
                  <a:pt x="5102672" y="1176444"/>
                  <a:pt x="5110113" y="1176444"/>
                </a:cubicBezTo>
                <a:cubicBezTo>
                  <a:pt x="5112891" y="1176444"/>
                  <a:pt x="5115645" y="1176295"/>
                  <a:pt x="5118373" y="1175997"/>
                </a:cubicBezTo>
                <a:cubicBezTo>
                  <a:pt x="5121102" y="1175700"/>
                  <a:pt x="5123632" y="1175278"/>
                  <a:pt x="5125963" y="1174732"/>
                </a:cubicBezTo>
                <a:cubicBezTo>
                  <a:pt x="5128295" y="1174186"/>
                  <a:pt x="5130329" y="1173542"/>
                  <a:pt x="5132065" y="1172797"/>
                </a:cubicBezTo>
                <a:cubicBezTo>
                  <a:pt x="5133802" y="1172053"/>
                  <a:pt x="5135116" y="1171210"/>
                  <a:pt x="5136009" y="1170267"/>
                </a:cubicBezTo>
                <a:cubicBezTo>
                  <a:pt x="5136902" y="1169325"/>
                  <a:pt x="5137622" y="1167688"/>
                  <a:pt x="5138167" y="1165356"/>
                </a:cubicBezTo>
                <a:cubicBezTo>
                  <a:pt x="5138713" y="1163024"/>
                  <a:pt x="5138986" y="1159676"/>
                  <a:pt x="5138986" y="1155310"/>
                </a:cubicBezTo>
                <a:cubicBezTo>
                  <a:pt x="5138986" y="1152532"/>
                  <a:pt x="5138862" y="1150250"/>
                  <a:pt x="5138614" y="1148464"/>
                </a:cubicBezTo>
                <a:cubicBezTo>
                  <a:pt x="5138366" y="1146678"/>
                  <a:pt x="5138093" y="1145264"/>
                  <a:pt x="5137795" y="1144222"/>
                </a:cubicBezTo>
                <a:cubicBezTo>
                  <a:pt x="5137498" y="1143181"/>
                  <a:pt x="5137076" y="1142486"/>
                  <a:pt x="5136530" y="1142139"/>
                </a:cubicBezTo>
                <a:cubicBezTo>
                  <a:pt x="5135984" y="1141792"/>
                  <a:pt x="5135414" y="1141618"/>
                  <a:pt x="5134819" y="1141618"/>
                </a:cubicBezTo>
                <a:cubicBezTo>
                  <a:pt x="5134124" y="1141618"/>
                  <a:pt x="5133355" y="1141792"/>
                  <a:pt x="5132512" y="1142139"/>
                </a:cubicBezTo>
                <a:cubicBezTo>
                  <a:pt x="5131669" y="1142486"/>
                  <a:pt x="5130627" y="1142883"/>
                  <a:pt x="5129386" y="1143329"/>
                </a:cubicBezTo>
                <a:cubicBezTo>
                  <a:pt x="5128146" y="1143776"/>
                  <a:pt x="5126732" y="1144173"/>
                  <a:pt x="5125145" y="1144520"/>
                </a:cubicBezTo>
                <a:cubicBezTo>
                  <a:pt x="5123557" y="1144867"/>
                  <a:pt x="5121771" y="1145041"/>
                  <a:pt x="5119787" y="1145041"/>
                </a:cubicBezTo>
                <a:cubicBezTo>
                  <a:pt x="5113933" y="1145041"/>
                  <a:pt x="5109865" y="1143230"/>
                  <a:pt x="5107583" y="1139609"/>
                </a:cubicBezTo>
                <a:cubicBezTo>
                  <a:pt x="5105301" y="1135987"/>
                  <a:pt x="5104160" y="1130555"/>
                  <a:pt x="5104160" y="1123312"/>
                </a:cubicBezTo>
                <a:lnTo>
                  <a:pt x="5104160" y="1060953"/>
                </a:lnTo>
                <a:lnTo>
                  <a:pt x="5133182" y="1060953"/>
                </a:lnTo>
                <a:cubicBezTo>
                  <a:pt x="5135067" y="1060953"/>
                  <a:pt x="5136505" y="1059787"/>
                  <a:pt x="5137498" y="1057456"/>
                </a:cubicBezTo>
                <a:cubicBezTo>
                  <a:pt x="5138490" y="1055124"/>
                  <a:pt x="5138986" y="1051230"/>
                  <a:pt x="5138986" y="1045773"/>
                </a:cubicBezTo>
                <a:cubicBezTo>
                  <a:pt x="5138986" y="1042895"/>
                  <a:pt x="5138862" y="1040464"/>
                  <a:pt x="5138614" y="1038480"/>
                </a:cubicBezTo>
                <a:cubicBezTo>
                  <a:pt x="5138366" y="1036496"/>
                  <a:pt x="5137994" y="1034933"/>
                  <a:pt x="5137498" y="1033792"/>
                </a:cubicBezTo>
                <a:cubicBezTo>
                  <a:pt x="5137002" y="1032651"/>
                  <a:pt x="5136381" y="1031832"/>
                  <a:pt x="5135637" y="1031336"/>
                </a:cubicBezTo>
                <a:cubicBezTo>
                  <a:pt x="5134893" y="1030840"/>
                  <a:pt x="5134025" y="1030592"/>
                  <a:pt x="5133033" y="1030592"/>
                </a:cubicBezTo>
                <a:lnTo>
                  <a:pt x="5104160" y="1030592"/>
                </a:lnTo>
                <a:lnTo>
                  <a:pt x="5104160" y="1000975"/>
                </a:lnTo>
                <a:cubicBezTo>
                  <a:pt x="5104160" y="999983"/>
                  <a:pt x="5103862" y="999090"/>
                  <a:pt x="5103267" y="998296"/>
                </a:cubicBezTo>
                <a:cubicBezTo>
                  <a:pt x="5102672" y="997503"/>
                  <a:pt x="5101680" y="996833"/>
                  <a:pt x="5100291" y="996287"/>
                </a:cubicBezTo>
                <a:cubicBezTo>
                  <a:pt x="5098902" y="995742"/>
                  <a:pt x="5096992" y="995345"/>
                  <a:pt x="5094561" y="995097"/>
                </a:cubicBezTo>
                <a:cubicBezTo>
                  <a:pt x="5092130" y="994849"/>
                  <a:pt x="5089079" y="994724"/>
                  <a:pt x="5085408" y="994724"/>
                </a:cubicBezTo>
                <a:close/>
                <a:moveTo>
                  <a:pt x="6392267" y="980883"/>
                </a:moveTo>
                <a:cubicBezTo>
                  <a:pt x="6391275" y="980883"/>
                  <a:pt x="6390432" y="981156"/>
                  <a:pt x="6389737" y="981702"/>
                </a:cubicBezTo>
                <a:cubicBezTo>
                  <a:pt x="6389043" y="982248"/>
                  <a:pt x="6388447" y="983141"/>
                  <a:pt x="6387951" y="984381"/>
                </a:cubicBezTo>
                <a:cubicBezTo>
                  <a:pt x="6387455" y="985621"/>
                  <a:pt x="6387083" y="987283"/>
                  <a:pt x="6386835" y="989367"/>
                </a:cubicBezTo>
                <a:cubicBezTo>
                  <a:pt x="6386587" y="991450"/>
                  <a:pt x="6386463" y="993980"/>
                  <a:pt x="6386463" y="996957"/>
                </a:cubicBezTo>
                <a:cubicBezTo>
                  <a:pt x="6386463" y="999834"/>
                  <a:pt x="6386587" y="1002290"/>
                  <a:pt x="6386835" y="1004324"/>
                </a:cubicBezTo>
                <a:cubicBezTo>
                  <a:pt x="6387083" y="1006358"/>
                  <a:pt x="6387455" y="1007995"/>
                  <a:pt x="6387951" y="1009235"/>
                </a:cubicBezTo>
                <a:cubicBezTo>
                  <a:pt x="6388447" y="1010476"/>
                  <a:pt x="6389043" y="1011393"/>
                  <a:pt x="6389737" y="1011989"/>
                </a:cubicBezTo>
                <a:cubicBezTo>
                  <a:pt x="6390432" y="1012584"/>
                  <a:pt x="6391275" y="1012882"/>
                  <a:pt x="6392267" y="1012882"/>
                </a:cubicBezTo>
                <a:lnTo>
                  <a:pt x="6440488" y="1012882"/>
                </a:lnTo>
                <a:lnTo>
                  <a:pt x="6440488" y="1168109"/>
                </a:lnTo>
                <a:cubicBezTo>
                  <a:pt x="6440488" y="1169101"/>
                  <a:pt x="6440810" y="1169994"/>
                  <a:pt x="6441455" y="1170788"/>
                </a:cubicBezTo>
                <a:cubicBezTo>
                  <a:pt x="6442100" y="1171582"/>
                  <a:pt x="6443167" y="1172227"/>
                  <a:pt x="6444655" y="1172723"/>
                </a:cubicBezTo>
                <a:cubicBezTo>
                  <a:pt x="6446143" y="1173219"/>
                  <a:pt x="6448152" y="1173616"/>
                  <a:pt x="6450682" y="1173914"/>
                </a:cubicBezTo>
                <a:cubicBezTo>
                  <a:pt x="6453213" y="1174211"/>
                  <a:pt x="6456363" y="1174360"/>
                  <a:pt x="6460133" y="1174360"/>
                </a:cubicBezTo>
                <a:cubicBezTo>
                  <a:pt x="6463903" y="1174360"/>
                  <a:pt x="6467054" y="1174211"/>
                  <a:pt x="6469584" y="1173914"/>
                </a:cubicBezTo>
                <a:cubicBezTo>
                  <a:pt x="6472114" y="1173616"/>
                  <a:pt x="6474123" y="1173219"/>
                  <a:pt x="6475611" y="1172723"/>
                </a:cubicBezTo>
                <a:cubicBezTo>
                  <a:pt x="6477099" y="1172227"/>
                  <a:pt x="6478166" y="1171582"/>
                  <a:pt x="6478811" y="1170788"/>
                </a:cubicBezTo>
                <a:cubicBezTo>
                  <a:pt x="6479456" y="1169994"/>
                  <a:pt x="6479778" y="1169101"/>
                  <a:pt x="6479778" y="1168109"/>
                </a:cubicBezTo>
                <a:lnTo>
                  <a:pt x="6479778" y="1012882"/>
                </a:lnTo>
                <a:lnTo>
                  <a:pt x="6527999" y="1012882"/>
                </a:lnTo>
                <a:cubicBezTo>
                  <a:pt x="6528892" y="1012882"/>
                  <a:pt x="6529710" y="1012584"/>
                  <a:pt x="6530454" y="1011989"/>
                </a:cubicBezTo>
                <a:cubicBezTo>
                  <a:pt x="6531198" y="1011393"/>
                  <a:pt x="6531818" y="1010476"/>
                  <a:pt x="6532315" y="1009235"/>
                </a:cubicBezTo>
                <a:cubicBezTo>
                  <a:pt x="6532811" y="1007995"/>
                  <a:pt x="6533183" y="1006358"/>
                  <a:pt x="6533431" y="1004324"/>
                </a:cubicBezTo>
                <a:cubicBezTo>
                  <a:pt x="6533679" y="1002290"/>
                  <a:pt x="6533803" y="999834"/>
                  <a:pt x="6533803" y="996957"/>
                </a:cubicBezTo>
                <a:cubicBezTo>
                  <a:pt x="6533803" y="993980"/>
                  <a:pt x="6533679" y="991450"/>
                  <a:pt x="6533431" y="989367"/>
                </a:cubicBezTo>
                <a:cubicBezTo>
                  <a:pt x="6533183" y="987283"/>
                  <a:pt x="6532811" y="985621"/>
                  <a:pt x="6532315" y="984381"/>
                </a:cubicBezTo>
                <a:cubicBezTo>
                  <a:pt x="6531818" y="983141"/>
                  <a:pt x="6531198" y="982248"/>
                  <a:pt x="6530454" y="981702"/>
                </a:cubicBezTo>
                <a:cubicBezTo>
                  <a:pt x="6529710" y="981156"/>
                  <a:pt x="6528892" y="980883"/>
                  <a:pt x="6527999" y="980883"/>
                </a:cubicBezTo>
                <a:close/>
                <a:moveTo>
                  <a:pt x="6177657" y="979991"/>
                </a:moveTo>
                <a:cubicBezTo>
                  <a:pt x="6173887" y="979991"/>
                  <a:pt x="6170762" y="980139"/>
                  <a:pt x="6168281" y="980437"/>
                </a:cubicBezTo>
                <a:cubicBezTo>
                  <a:pt x="6165801" y="980735"/>
                  <a:pt x="6163791" y="981132"/>
                  <a:pt x="6162254" y="981628"/>
                </a:cubicBezTo>
                <a:cubicBezTo>
                  <a:pt x="6160716" y="982124"/>
                  <a:pt x="6159624" y="982769"/>
                  <a:pt x="6158979" y="983562"/>
                </a:cubicBezTo>
                <a:cubicBezTo>
                  <a:pt x="6158334" y="984356"/>
                  <a:pt x="6158012" y="985249"/>
                  <a:pt x="6158012" y="986241"/>
                </a:cubicBezTo>
                <a:lnTo>
                  <a:pt x="6158012" y="1168109"/>
                </a:lnTo>
                <a:cubicBezTo>
                  <a:pt x="6158012" y="1169101"/>
                  <a:pt x="6158334" y="1169994"/>
                  <a:pt x="6158979" y="1170788"/>
                </a:cubicBezTo>
                <a:cubicBezTo>
                  <a:pt x="6159624" y="1171582"/>
                  <a:pt x="6160691" y="1172227"/>
                  <a:pt x="6162179" y="1172723"/>
                </a:cubicBezTo>
                <a:cubicBezTo>
                  <a:pt x="6163667" y="1173219"/>
                  <a:pt x="6165677" y="1173616"/>
                  <a:pt x="6168207" y="1173914"/>
                </a:cubicBezTo>
                <a:cubicBezTo>
                  <a:pt x="6170737" y="1174211"/>
                  <a:pt x="6173887" y="1174360"/>
                  <a:pt x="6177657" y="1174360"/>
                </a:cubicBezTo>
                <a:cubicBezTo>
                  <a:pt x="6181527" y="1174360"/>
                  <a:pt x="6184702" y="1174211"/>
                  <a:pt x="6187182" y="1173914"/>
                </a:cubicBezTo>
                <a:cubicBezTo>
                  <a:pt x="6189663" y="1173616"/>
                  <a:pt x="6191647" y="1173219"/>
                  <a:pt x="6193135" y="1172723"/>
                </a:cubicBezTo>
                <a:cubicBezTo>
                  <a:pt x="6194624" y="1172227"/>
                  <a:pt x="6195690" y="1171582"/>
                  <a:pt x="6196335" y="1170788"/>
                </a:cubicBezTo>
                <a:cubicBezTo>
                  <a:pt x="6196980" y="1169994"/>
                  <a:pt x="6197303" y="1169101"/>
                  <a:pt x="6197303" y="1168109"/>
                </a:cubicBezTo>
                <a:lnTo>
                  <a:pt x="6197303" y="986241"/>
                </a:lnTo>
                <a:cubicBezTo>
                  <a:pt x="6197303" y="985249"/>
                  <a:pt x="6196980" y="984356"/>
                  <a:pt x="6196335" y="983562"/>
                </a:cubicBezTo>
                <a:cubicBezTo>
                  <a:pt x="6195690" y="982769"/>
                  <a:pt x="6194624" y="982124"/>
                  <a:pt x="6193135" y="981628"/>
                </a:cubicBezTo>
                <a:cubicBezTo>
                  <a:pt x="6191647" y="981132"/>
                  <a:pt x="6189663" y="980735"/>
                  <a:pt x="6187182" y="980437"/>
                </a:cubicBezTo>
                <a:cubicBezTo>
                  <a:pt x="6184702" y="980139"/>
                  <a:pt x="6181527" y="979991"/>
                  <a:pt x="6177657" y="979991"/>
                </a:cubicBezTo>
                <a:close/>
                <a:moveTo>
                  <a:pt x="4320282" y="979991"/>
                </a:moveTo>
                <a:cubicBezTo>
                  <a:pt x="4316512" y="979991"/>
                  <a:pt x="4313387" y="980139"/>
                  <a:pt x="4310906" y="980437"/>
                </a:cubicBezTo>
                <a:cubicBezTo>
                  <a:pt x="4308426" y="980735"/>
                  <a:pt x="4306417" y="981132"/>
                  <a:pt x="4304879" y="981628"/>
                </a:cubicBezTo>
                <a:cubicBezTo>
                  <a:pt x="4303341" y="982124"/>
                  <a:pt x="4302249" y="982769"/>
                  <a:pt x="4301604" y="983562"/>
                </a:cubicBezTo>
                <a:cubicBezTo>
                  <a:pt x="4300959" y="984356"/>
                  <a:pt x="4300637" y="985249"/>
                  <a:pt x="4300637" y="986241"/>
                </a:cubicBezTo>
                <a:lnTo>
                  <a:pt x="4300637" y="1168109"/>
                </a:lnTo>
                <a:cubicBezTo>
                  <a:pt x="4300637" y="1169101"/>
                  <a:pt x="4300959" y="1169994"/>
                  <a:pt x="4301604" y="1170788"/>
                </a:cubicBezTo>
                <a:cubicBezTo>
                  <a:pt x="4302249" y="1171582"/>
                  <a:pt x="4303316" y="1172227"/>
                  <a:pt x="4304804" y="1172723"/>
                </a:cubicBezTo>
                <a:cubicBezTo>
                  <a:pt x="4306293" y="1173219"/>
                  <a:pt x="4308302" y="1173616"/>
                  <a:pt x="4310832" y="1173914"/>
                </a:cubicBezTo>
                <a:cubicBezTo>
                  <a:pt x="4313362" y="1174211"/>
                  <a:pt x="4316512" y="1174360"/>
                  <a:pt x="4320282" y="1174360"/>
                </a:cubicBezTo>
                <a:cubicBezTo>
                  <a:pt x="4324152" y="1174360"/>
                  <a:pt x="4327327" y="1174211"/>
                  <a:pt x="4329807" y="1173914"/>
                </a:cubicBezTo>
                <a:cubicBezTo>
                  <a:pt x="4332288" y="1173616"/>
                  <a:pt x="4334272" y="1173219"/>
                  <a:pt x="4335760" y="1172723"/>
                </a:cubicBezTo>
                <a:cubicBezTo>
                  <a:pt x="4337249" y="1172227"/>
                  <a:pt x="4338315" y="1171582"/>
                  <a:pt x="4338960" y="1170788"/>
                </a:cubicBezTo>
                <a:cubicBezTo>
                  <a:pt x="4339605" y="1169994"/>
                  <a:pt x="4339928" y="1169101"/>
                  <a:pt x="4339928" y="1168109"/>
                </a:cubicBezTo>
                <a:lnTo>
                  <a:pt x="4339928" y="986241"/>
                </a:lnTo>
                <a:cubicBezTo>
                  <a:pt x="4339928" y="985249"/>
                  <a:pt x="4339605" y="984356"/>
                  <a:pt x="4338960" y="983562"/>
                </a:cubicBezTo>
                <a:cubicBezTo>
                  <a:pt x="4338315" y="982769"/>
                  <a:pt x="4337249" y="982124"/>
                  <a:pt x="4335760" y="981628"/>
                </a:cubicBezTo>
                <a:cubicBezTo>
                  <a:pt x="4334272" y="981132"/>
                  <a:pt x="4332288" y="980735"/>
                  <a:pt x="4329807" y="980437"/>
                </a:cubicBezTo>
                <a:cubicBezTo>
                  <a:pt x="4327327" y="980139"/>
                  <a:pt x="4324152" y="979991"/>
                  <a:pt x="4320282" y="979991"/>
                </a:cubicBezTo>
                <a:close/>
                <a:moveTo>
                  <a:pt x="6323806" y="977758"/>
                </a:moveTo>
                <a:cubicBezTo>
                  <a:pt x="6310610" y="977758"/>
                  <a:pt x="6298530" y="979991"/>
                  <a:pt x="6287567" y="984455"/>
                </a:cubicBezTo>
                <a:cubicBezTo>
                  <a:pt x="6276603" y="988920"/>
                  <a:pt x="6267202" y="995469"/>
                  <a:pt x="6259364" y="1004101"/>
                </a:cubicBezTo>
                <a:cubicBezTo>
                  <a:pt x="6251526" y="1012733"/>
                  <a:pt x="6245424" y="1023399"/>
                  <a:pt x="6241058" y="1036099"/>
                </a:cubicBezTo>
                <a:cubicBezTo>
                  <a:pt x="6236692" y="1048799"/>
                  <a:pt x="6234510" y="1063334"/>
                  <a:pt x="6234510" y="1079705"/>
                </a:cubicBezTo>
                <a:cubicBezTo>
                  <a:pt x="6234510" y="1095779"/>
                  <a:pt x="6236494" y="1109868"/>
                  <a:pt x="6240463" y="1121973"/>
                </a:cubicBezTo>
                <a:cubicBezTo>
                  <a:pt x="6244432" y="1134077"/>
                  <a:pt x="6250137" y="1144173"/>
                  <a:pt x="6257578" y="1152259"/>
                </a:cubicBezTo>
                <a:cubicBezTo>
                  <a:pt x="6265019" y="1160345"/>
                  <a:pt x="6274048" y="1166423"/>
                  <a:pt x="6284665" y="1170491"/>
                </a:cubicBezTo>
                <a:cubicBezTo>
                  <a:pt x="6295281" y="1174558"/>
                  <a:pt x="6307187" y="1176593"/>
                  <a:pt x="6320383" y="1176593"/>
                </a:cubicBezTo>
                <a:cubicBezTo>
                  <a:pt x="6327130" y="1176593"/>
                  <a:pt x="6333406" y="1176047"/>
                  <a:pt x="6339210" y="1174955"/>
                </a:cubicBezTo>
                <a:cubicBezTo>
                  <a:pt x="6345014" y="1173864"/>
                  <a:pt x="6350174" y="1172500"/>
                  <a:pt x="6354688" y="1170863"/>
                </a:cubicBezTo>
                <a:cubicBezTo>
                  <a:pt x="6359203" y="1169226"/>
                  <a:pt x="6363023" y="1167514"/>
                  <a:pt x="6366148" y="1165728"/>
                </a:cubicBezTo>
                <a:cubicBezTo>
                  <a:pt x="6369273" y="1163942"/>
                  <a:pt x="6371382" y="1162479"/>
                  <a:pt x="6372473" y="1161338"/>
                </a:cubicBezTo>
                <a:cubicBezTo>
                  <a:pt x="6373564" y="1160197"/>
                  <a:pt x="6374358" y="1159180"/>
                  <a:pt x="6374855" y="1158287"/>
                </a:cubicBezTo>
                <a:cubicBezTo>
                  <a:pt x="6375350" y="1157394"/>
                  <a:pt x="6375747" y="1156327"/>
                  <a:pt x="6376045" y="1155087"/>
                </a:cubicBezTo>
                <a:cubicBezTo>
                  <a:pt x="6376343" y="1153847"/>
                  <a:pt x="6376566" y="1152358"/>
                  <a:pt x="6376715" y="1150622"/>
                </a:cubicBezTo>
                <a:cubicBezTo>
                  <a:pt x="6376864" y="1148886"/>
                  <a:pt x="6376938" y="1146777"/>
                  <a:pt x="6376938" y="1144297"/>
                </a:cubicBezTo>
                <a:cubicBezTo>
                  <a:pt x="6376938" y="1140725"/>
                  <a:pt x="6376839" y="1137872"/>
                  <a:pt x="6376640" y="1135739"/>
                </a:cubicBezTo>
                <a:cubicBezTo>
                  <a:pt x="6376442" y="1133606"/>
                  <a:pt x="6376144" y="1131944"/>
                  <a:pt x="6375747" y="1130753"/>
                </a:cubicBezTo>
                <a:cubicBezTo>
                  <a:pt x="6375350" y="1129563"/>
                  <a:pt x="6374855" y="1128769"/>
                  <a:pt x="6374259" y="1128372"/>
                </a:cubicBezTo>
                <a:cubicBezTo>
                  <a:pt x="6373664" y="1127975"/>
                  <a:pt x="6372870" y="1127777"/>
                  <a:pt x="6371878" y="1127777"/>
                </a:cubicBezTo>
                <a:cubicBezTo>
                  <a:pt x="6370588" y="1127777"/>
                  <a:pt x="6368777" y="1128571"/>
                  <a:pt x="6366446" y="1130158"/>
                </a:cubicBezTo>
                <a:cubicBezTo>
                  <a:pt x="6364114" y="1131746"/>
                  <a:pt x="6361137" y="1133532"/>
                  <a:pt x="6357516" y="1135516"/>
                </a:cubicBezTo>
                <a:cubicBezTo>
                  <a:pt x="6353894" y="1137500"/>
                  <a:pt x="6349554" y="1139311"/>
                  <a:pt x="6344494" y="1140948"/>
                </a:cubicBezTo>
                <a:cubicBezTo>
                  <a:pt x="6339433" y="1142585"/>
                  <a:pt x="6333431" y="1143404"/>
                  <a:pt x="6326485" y="1143404"/>
                </a:cubicBezTo>
                <a:cubicBezTo>
                  <a:pt x="6318845" y="1143404"/>
                  <a:pt x="6311975" y="1142089"/>
                  <a:pt x="6305873" y="1139460"/>
                </a:cubicBezTo>
                <a:cubicBezTo>
                  <a:pt x="6299771" y="1136831"/>
                  <a:pt x="6294562" y="1132837"/>
                  <a:pt x="6290246" y="1127479"/>
                </a:cubicBezTo>
                <a:cubicBezTo>
                  <a:pt x="6285930" y="1122121"/>
                  <a:pt x="6282606" y="1115300"/>
                  <a:pt x="6280274" y="1107015"/>
                </a:cubicBezTo>
                <a:cubicBezTo>
                  <a:pt x="6277943" y="1098731"/>
                  <a:pt x="6276777" y="1088933"/>
                  <a:pt x="6276777" y="1077622"/>
                </a:cubicBezTo>
                <a:cubicBezTo>
                  <a:pt x="6276777" y="1067303"/>
                  <a:pt x="6277868" y="1058026"/>
                  <a:pt x="6280051" y="1049791"/>
                </a:cubicBezTo>
                <a:cubicBezTo>
                  <a:pt x="6282234" y="1041556"/>
                  <a:pt x="6285434" y="1034536"/>
                  <a:pt x="6289650" y="1028732"/>
                </a:cubicBezTo>
                <a:cubicBezTo>
                  <a:pt x="6293867" y="1022927"/>
                  <a:pt x="6298977" y="1018463"/>
                  <a:pt x="6304980" y="1015337"/>
                </a:cubicBezTo>
                <a:cubicBezTo>
                  <a:pt x="6310982" y="1012212"/>
                  <a:pt x="6317804" y="1010649"/>
                  <a:pt x="6325444" y="1010649"/>
                </a:cubicBezTo>
                <a:cubicBezTo>
                  <a:pt x="6332389" y="1010649"/>
                  <a:pt x="6338367" y="1011517"/>
                  <a:pt x="6343377" y="1013254"/>
                </a:cubicBezTo>
                <a:cubicBezTo>
                  <a:pt x="6348388" y="1014990"/>
                  <a:pt x="6352704" y="1016925"/>
                  <a:pt x="6356325" y="1019058"/>
                </a:cubicBezTo>
                <a:cubicBezTo>
                  <a:pt x="6359947" y="1021191"/>
                  <a:pt x="6362899" y="1023126"/>
                  <a:pt x="6365181" y="1024862"/>
                </a:cubicBezTo>
                <a:cubicBezTo>
                  <a:pt x="6367463" y="1026599"/>
                  <a:pt x="6369348" y="1027467"/>
                  <a:pt x="6370836" y="1027467"/>
                </a:cubicBezTo>
                <a:cubicBezTo>
                  <a:pt x="6371729" y="1027467"/>
                  <a:pt x="6372523" y="1027169"/>
                  <a:pt x="6373217" y="1026574"/>
                </a:cubicBezTo>
                <a:cubicBezTo>
                  <a:pt x="6373912" y="1025978"/>
                  <a:pt x="6374507" y="1025036"/>
                  <a:pt x="6375003" y="1023746"/>
                </a:cubicBezTo>
                <a:cubicBezTo>
                  <a:pt x="6375499" y="1022456"/>
                  <a:pt x="6375847" y="1020769"/>
                  <a:pt x="6376045" y="1018686"/>
                </a:cubicBezTo>
                <a:cubicBezTo>
                  <a:pt x="6376243" y="1016602"/>
                  <a:pt x="6376343" y="1014072"/>
                  <a:pt x="6376343" y="1011096"/>
                </a:cubicBezTo>
                <a:cubicBezTo>
                  <a:pt x="6376343" y="1008318"/>
                  <a:pt x="6376268" y="1005986"/>
                  <a:pt x="6376120" y="1004101"/>
                </a:cubicBezTo>
                <a:cubicBezTo>
                  <a:pt x="6375971" y="1002216"/>
                  <a:pt x="6375747" y="1000578"/>
                  <a:pt x="6375450" y="999189"/>
                </a:cubicBezTo>
                <a:cubicBezTo>
                  <a:pt x="6375152" y="997800"/>
                  <a:pt x="6374755" y="996659"/>
                  <a:pt x="6374259" y="995766"/>
                </a:cubicBezTo>
                <a:cubicBezTo>
                  <a:pt x="6373763" y="994873"/>
                  <a:pt x="6372845" y="993757"/>
                  <a:pt x="6371506" y="992418"/>
                </a:cubicBezTo>
                <a:cubicBezTo>
                  <a:pt x="6370166" y="991078"/>
                  <a:pt x="6367810" y="989466"/>
                  <a:pt x="6364437" y="987581"/>
                </a:cubicBezTo>
                <a:cubicBezTo>
                  <a:pt x="6361063" y="985696"/>
                  <a:pt x="6357268" y="984034"/>
                  <a:pt x="6353051" y="982595"/>
                </a:cubicBezTo>
                <a:cubicBezTo>
                  <a:pt x="6348834" y="981156"/>
                  <a:pt x="6344245" y="979991"/>
                  <a:pt x="6339285" y="979098"/>
                </a:cubicBezTo>
                <a:cubicBezTo>
                  <a:pt x="6334324" y="978205"/>
                  <a:pt x="6329164" y="977758"/>
                  <a:pt x="6323806" y="977758"/>
                </a:cubicBezTo>
                <a:close/>
                <a:moveTo>
                  <a:pt x="6047730" y="965108"/>
                </a:moveTo>
                <a:cubicBezTo>
                  <a:pt x="6039694" y="965108"/>
                  <a:pt x="6032724" y="966249"/>
                  <a:pt x="6026820" y="968531"/>
                </a:cubicBezTo>
                <a:cubicBezTo>
                  <a:pt x="6020916" y="970813"/>
                  <a:pt x="6016055" y="974211"/>
                  <a:pt x="6012235" y="978725"/>
                </a:cubicBezTo>
                <a:cubicBezTo>
                  <a:pt x="6008415" y="983240"/>
                  <a:pt x="6005612" y="988895"/>
                  <a:pt x="6003826" y="995692"/>
                </a:cubicBezTo>
                <a:cubicBezTo>
                  <a:pt x="6002040" y="1002488"/>
                  <a:pt x="6001147" y="1010401"/>
                  <a:pt x="6001147" y="1019430"/>
                </a:cubicBezTo>
                <a:lnTo>
                  <a:pt x="6001147" y="1030592"/>
                </a:lnTo>
                <a:lnTo>
                  <a:pt x="5984627" y="1030592"/>
                </a:lnTo>
                <a:cubicBezTo>
                  <a:pt x="5983635" y="1030592"/>
                  <a:pt x="5982767" y="1030840"/>
                  <a:pt x="5982023" y="1031336"/>
                </a:cubicBezTo>
                <a:cubicBezTo>
                  <a:pt x="5981279" y="1031832"/>
                  <a:pt x="5980683" y="1032651"/>
                  <a:pt x="5980237" y="1033792"/>
                </a:cubicBezTo>
                <a:cubicBezTo>
                  <a:pt x="5979790" y="1034933"/>
                  <a:pt x="5979443" y="1036496"/>
                  <a:pt x="5979195" y="1038480"/>
                </a:cubicBezTo>
                <a:cubicBezTo>
                  <a:pt x="5978947" y="1040464"/>
                  <a:pt x="5978823" y="1042895"/>
                  <a:pt x="5978823" y="1045773"/>
                </a:cubicBezTo>
                <a:cubicBezTo>
                  <a:pt x="5978823" y="1051230"/>
                  <a:pt x="5979294" y="1055124"/>
                  <a:pt x="5980237" y="1057456"/>
                </a:cubicBezTo>
                <a:cubicBezTo>
                  <a:pt x="5981179" y="1059787"/>
                  <a:pt x="5982593" y="1060953"/>
                  <a:pt x="5984478" y="1060953"/>
                </a:cubicBezTo>
                <a:lnTo>
                  <a:pt x="6001147" y="1060953"/>
                </a:lnTo>
                <a:lnTo>
                  <a:pt x="6001147" y="1168407"/>
                </a:lnTo>
                <a:cubicBezTo>
                  <a:pt x="6001147" y="1169399"/>
                  <a:pt x="6001420" y="1170267"/>
                  <a:pt x="6001966" y="1171011"/>
                </a:cubicBezTo>
                <a:cubicBezTo>
                  <a:pt x="6002511" y="1171756"/>
                  <a:pt x="6003504" y="1172376"/>
                  <a:pt x="6004942" y="1172872"/>
                </a:cubicBezTo>
                <a:cubicBezTo>
                  <a:pt x="6006381" y="1173368"/>
                  <a:pt x="6008316" y="1173740"/>
                  <a:pt x="6010747" y="1173988"/>
                </a:cubicBezTo>
                <a:cubicBezTo>
                  <a:pt x="6013177" y="1174236"/>
                  <a:pt x="6016179" y="1174360"/>
                  <a:pt x="6019751" y="1174360"/>
                </a:cubicBezTo>
                <a:cubicBezTo>
                  <a:pt x="6023322" y="1174360"/>
                  <a:pt x="6026349" y="1174236"/>
                  <a:pt x="6028829" y="1173988"/>
                </a:cubicBezTo>
                <a:cubicBezTo>
                  <a:pt x="6031310" y="1173740"/>
                  <a:pt x="6033244" y="1173368"/>
                  <a:pt x="6034633" y="1172872"/>
                </a:cubicBezTo>
                <a:cubicBezTo>
                  <a:pt x="6036022" y="1172376"/>
                  <a:pt x="6037015" y="1171756"/>
                  <a:pt x="6037610" y="1171011"/>
                </a:cubicBezTo>
                <a:cubicBezTo>
                  <a:pt x="6038205" y="1170267"/>
                  <a:pt x="6038503" y="1169399"/>
                  <a:pt x="6038503" y="1168407"/>
                </a:cubicBezTo>
                <a:lnTo>
                  <a:pt x="6038503" y="1060953"/>
                </a:lnTo>
                <a:lnTo>
                  <a:pt x="6062762" y="1060953"/>
                </a:lnTo>
                <a:cubicBezTo>
                  <a:pt x="6064647" y="1060953"/>
                  <a:pt x="6066086" y="1059787"/>
                  <a:pt x="6067078" y="1057456"/>
                </a:cubicBezTo>
                <a:cubicBezTo>
                  <a:pt x="6068070" y="1055124"/>
                  <a:pt x="6068566" y="1051230"/>
                  <a:pt x="6068566" y="1045773"/>
                </a:cubicBezTo>
                <a:cubicBezTo>
                  <a:pt x="6068566" y="1042895"/>
                  <a:pt x="6068442" y="1040464"/>
                  <a:pt x="6068194" y="1038480"/>
                </a:cubicBezTo>
                <a:cubicBezTo>
                  <a:pt x="6067946" y="1036496"/>
                  <a:pt x="6067574" y="1034933"/>
                  <a:pt x="6067078" y="1033792"/>
                </a:cubicBezTo>
                <a:cubicBezTo>
                  <a:pt x="6066582" y="1032651"/>
                  <a:pt x="6065962" y="1031832"/>
                  <a:pt x="6065218" y="1031336"/>
                </a:cubicBezTo>
                <a:cubicBezTo>
                  <a:pt x="6064473" y="1030840"/>
                  <a:pt x="6063655" y="1030592"/>
                  <a:pt x="6062762" y="1030592"/>
                </a:cubicBezTo>
                <a:lnTo>
                  <a:pt x="6038503" y="1030592"/>
                </a:lnTo>
                <a:lnTo>
                  <a:pt x="6038503" y="1018388"/>
                </a:lnTo>
                <a:cubicBezTo>
                  <a:pt x="6038503" y="1014122"/>
                  <a:pt x="6038801" y="1010525"/>
                  <a:pt x="6039396" y="1007598"/>
                </a:cubicBezTo>
                <a:cubicBezTo>
                  <a:pt x="6039991" y="1004671"/>
                  <a:pt x="6040934" y="1002290"/>
                  <a:pt x="6042224" y="1000454"/>
                </a:cubicBezTo>
                <a:cubicBezTo>
                  <a:pt x="6043514" y="998619"/>
                  <a:pt x="6045126" y="997279"/>
                  <a:pt x="6047061" y="996436"/>
                </a:cubicBezTo>
                <a:cubicBezTo>
                  <a:pt x="6048995" y="995593"/>
                  <a:pt x="6051302" y="995171"/>
                  <a:pt x="6053981" y="995171"/>
                </a:cubicBezTo>
                <a:cubicBezTo>
                  <a:pt x="6056263" y="995171"/>
                  <a:pt x="6058248" y="995345"/>
                  <a:pt x="6059934" y="995692"/>
                </a:cubicBezTo>
                <a:cubicBezTo>
                  <a:pt x="6061621" y="996039"/>
                  <a:pt x="6063084" y="996411"/>
                  <a:pt x="6064325" y="996808"/>
                </a:cubicBezTo>
                <a:cubicBezTo>
                  <a:pt x="6065565" y="997205"/>
                  <a:pt x="6066607" y="997577"/>
                  <a:pt x="6067450" y="997924"/>
                </a:cubicBezTo>
                <a:cubicBezTo>
                  <a:pt x="6068293" y="998272"/>
                  <a:pt x="6069062" y="998445"/>
                  <a:pt x="6069757" y="998445"/>
                </a:cubicBezTo>
                <a:cubicBezTo>
                  <a:pt x="6070352" y="998445"/>
                  <a:pt x="6070898" y="998272"/>
                  <a:pt x="6071394" y="997924"/>
                </a:cubicBezTo>
                <a:cubicBezTo>
                  <a:pt x="6071890" y="997577"/>
                  <a:pt x="6072337" y="996932"/>
                  <a:pt x="6072733" y="995990"/>
                </a:cubicBezTo>
                <a:cubicBezTo>
                  <a:pt x="6073130" y="995047"/>
                  <a:pt x="6073428" y="993708"/>
                  <a:pt x="6073626" y="991971"/>
                </a:cubicBezTo>
                <a:cubicBezTo>
                  <a:pt x="6073825" y="990235"/>
                  <a:pt x="6073924" y="987928"/>
                  <a:pt x="6073924" y="985051"/>
                </a:cubicBezTo>
                <a:cubicBezTo>
                  <a:pt x="6073924" y="982173"/>
                  <a:pt x="6073825" y="979767"/>
                  <a:pt x="6073626" y="977833"/>
                </a:cubicBezTo>
                <a:cubicBezTo>
                  <a:pt x="6073428" y="975898"/>
                  <a:pt x="6073106" y="974310"/>
                  <a:pt x="6072659" y="973070"/>
                </a:cubicBezTo>
                <a:cubicBezTo>
                  <a:pt x="6072213" y="971830"/>
                  <a:pt x="6071642" y="970887"/>
                  <a:pt x="6070947" y="970242"/>
                </a:cubicBezTo>
                <a:cubicBezTo>
                  <a:pt x="6070253" y="969597"/>
                  <a:pt x="6068913" y="968903"/>
                  <a:pt x="6066929" y="968159"/>
                </a:cubicBezTo>
                <a:cubicBezTo>
                  <a:pt x="6064945" y="967415"/>
                  <a:pt x="6062216" y="966720"/>
                  <a:pt x="6058744" y="966075"/>
                </a:cubicBezTo>
                <a:cubicBezTo>
                  <a:pt x="6055271" y="965430"/>
                  <a:pt x="6051600" y="965108"/>
                  <a:pt x="6047730" y="965108"/>
                </a:cubicBezTo>
                <a:close/>
                <a:moveTo>
                  <a:pt x="3990628" y="667005"/>
                </a:moveTo>
                <a:cubicBezTo>
                  <a:pt x="3980309" y="667005"/>
                  <a:pt x="3971454" y="670676"/>
                  <a:pt x="3964062" y="678018"/>
                </a:cubicBezTo>
                <a:cubicBezTo>
                  <a:pt x="3956670" y="685360"/>
                  <a:pt x="3952975" y="694241"/>
                  <a:pt x="3952975" y="704658"/>
                </a:cubicBezTo>
                <a:cubicBezTo>
                  <a:pt x="3952975" y="715076"/>
                  <a:pt x="3956670" y="723981"/>
                  <a:pt x="3964062" y="731373"/>
                </a:cubicBezTo>
                <a:cubicBezTo>
                  <a:pt x="3971454" y="738765"/>
                  <a:pt x="3980309" y="742461"/>
                  <a:pt x="3990628" y="742461"/>
                </a:cubicBezTo>
                <a:cubicBezTo>
                  <a:pt x="4001046" y="742461"/>
                  <a:pt x="4009951" y="738765"/>
                  <a:pt x="4017343" y="731373"/>
                </a:cubicBezTo>
                <a:cubicBezTo>
                  <a:pt x="4024734" y="723981"/>
                  <a:pt x="4028430" y="715076"/>
                  <a:pt x="4028430" y="704658"/>
                </a:cubicBezTo>
                <a:cubicBezTo>
                  <a:pt x="4028430" y="694241"/>
                  <a:pt x="4024734" y="685360"/>
                  <a:pt x="4017343" y="678018"/>
                </a:cubicBezTo>
                <a:cubicBezTo>
                  <a:pt x="4009951" y="670676"/>
                  <a:pt x="4001046" y="667005"/>
                  <a:pt x="3990628" y="667005"/>
                </a:cubicBezTo>
                <a:close/>
                <a:moveTo>
                  <a:pt x="4339630" y="649592"/>
                </a:moveTo>
                <a:lnTo>
                  <a:pt x="4359424" y="649592"/>
                </a:lnTo>
                <a:cubicBezTo>
                  <a:pt x="4371430" y="649592"/>
                  <a:pt x="4381128" y="651204"/>
                  <a:pt x="4388520" y="654429"/>
                </a:cubicBezTo>
                <a:cubicBezTo>
                  <a:pt x="4395912" y="657654"/>
                  <a:pt x="4401964" y="662143"/>
                  <a:pt x="4406677" y="667898"/>
                </a:cubicBezTo>
                <a:cubicBezTo>
                  <a:pt x="4411390" y="673653"/>
                  <a:pt x="4414813" y="680449"/>
                  <a:pt x="4416946" y="688287"/>
                </a:cubicBezTo>
                <a:cubicBezTo>
                  <a:pt x="4419079" y="696126"/>
                  <a:pt x="4420146" y="704609"/>
                  <a:pt x="4420146" y="713737"/>
                </a:cubicBezTo>
                <a:cubicBezTo>
                  <a:pt x="4420146" y="724849"/>
                  <a:pt x="4418931" y="734573"/>
                  <a:pt x="4416500" y="742907"/>
                </a:cubicBezTo>
                <a:cubicBezTo>
                  <a:pt x="4414069" y="751242"/>
                  <a:pt x="4410398" y="758212"/>
                  <a:pt x="4405486" y="763818"/>
                </a:cubicBezTo>
                <a:cubicBezTo>
                  <a:pt x="4400575" y="769424"/>
                  <a:pt x="4394448" y="773616"/>
                  <a:pt x="4387106" y="776394"/>
                </a:cubicBezTo>
                <a:cubicBezTo>
                  <a:pt x="4379764" y="779172"/>
                  <a:pt x="4370735" y="780561"/>
                  <a:pt x="4360019" y="780561"/>
                </a:cubicBezTo>
                <a:lnTo>
                  <a:pt x="4339630" y="780561"/>
                </a:lnTo>
                <a:close/>
                <a:moveTo>
                  <a:pt x="5478612" y="647657"/>
                </a:moveTo>
                <a:cubicBezTo>
                  <a:pt x="5488137" y="647657"/>
                  <a:pt x="5496074" y="649270"/>
                  <a:pt x="5502424" y="652494"/>
                </a:cubicBezTo>
                <a:cubicBezTo>
                  <a:pt x="5508774" y="655719"/>
                  <a:pt x="5513859" y="660283"/>
                  <a:pt x="5517679" y="666186"/>
                </a:cubicBezTo>
                <a:cubicBezTo>
                  <a:pt x="5521499" y="672090"/>
                  <a:pt x="5524203" y="679184"/>
                  <a:pt x="5525790" y="687469"/>
                </a:cubicBezTo>
                <a:cubicBezTo>
                  <a:pt x="5527378" y="695754"/>
                  <a:pt x="5528171" y="704956"/>
                  <a:pt x="5528171" y="715076"/>
                </a:cubicBezTo>
                <a:cubicBezTo>
                  <a:pt x="5528171" y="724304"/>
                  <a:pt x="5527353" y="733010"/>
                  <a:pt x="5525716" y="741196"/>
                </a:cubicBezTo>
                <a:cubicBezTo>
                  <a:pt x="5524079" y="749381"/>
                  <a:pt x="5521276" y="756550"/>
                  <a:pt x="5517307" y="762701"/>
                </a:cubicBezTo>
                <a:cubicBezTo>
                  <a:pt x="5513338" y="768853"/>
                  <a:pt x="5508129" y="773715"/>
                  <a:pt x="5501680" y="777287"/>
                </a:cubicBezTo>
                <a:cubicBezTo>
                  <a:pt x="5495231" y="780858"/>
                  <a:pt x="5487194" y="782644"/>
                  <a:pt x="5477570" y="782644"/>
                </a:cubicBezTo>
                <a:cubicBezTo>
                  <a:pt x="5467946" y="782644"/>
                  <a:pt x="5459958" y="781082"/>
                  <a:pt x="5453608" y="777956"/>
                </a:cubicBezTo>
                <a:cubicBezTo>
                  <a:pt x="5447258" y="774831"/>
                  <a:pt x="5442198" y="770292"/>
                  <a:pt x="5438428" y="764339"/>
                </a:cubicBezTo>
                <a:cubicBezTo>
                  <a:pt x="5434658" y="758385"/>
                  <a:pt x="5431979" y="751217"/>
                  <a:pt x="5430391" y="742833"/>
                </a:cubicBezTo>
                <a:cubicBezTo>
                  <a:pt x="5428804" y="734449"/>
                  <a:pt x="5428010" y="724998"/>
                  <a:pt x="5428010" y="714481"/>
                </a:cubicBezTo>
                <a:cubicBezTo>
                  <a:pt x="5428010" y="705452"/>
                  <a:pt x="5428829" y="696895"/>
                  <a:pt x="5430466" y="688808"/>
                </a:cubicBezTo>
                <a:cubicBezTo>
                  <a:pt x="5432103" y="680722"/>
                  <a:pt x="5434906" y="673653"/>
                  <a:pt x="5438875" y="667600"/>
                </a:cubicBezTo>
                <a:cubicBezTo>
                  <a:pt x="5442843" y="661548"/>
                  <a:pt x="5448052" y="656711"/>
                  <a:pt x="5454501" y="653090"/>
                </a:cubicBezTo>
                <a:cubicBezTo>
                  <a:pt x="5460951" y="649468"/>
                  <a:pt x="5468987" y="647657"/>
                  <a:pt x="5478612" y="647657"/>
                </a:cubicBezTo>
                <a:close/>
                <a:moveTo>
                  <a:pt x="1492697" y="645325"/>
                </a:moveTo>
                <a:lnTo>
                  <a:pt x="1508851" y="645325"/>
                </a:lnTo>
                <a:cubicBezTo>
                  <a:pt x="1522059" y="645325"/>
                  <a:pt x="1532371" y="648474"/>
                  <a:pt x="1539788" y="654774"/>
                </a:cubicBezTo>
                <a:cubicBezTo>
                  <a:pt x="1547205" y="661073"/>
                  <a:pt x="1550913" y="670217"/>
                  <a:pt x="1550913" y="682206"/>
                </a:cubicBezTo>
                <a:cubicBezTo>
                  <a:pt x="1550913" y="685660"/>
                  <a:pt x="1550609" y="689419"/>
                  <a:pt x="1549999" y="693483"/>
                </a:cubicBezTo>
                <a:cubicBezTo>
                  <a:pt x="1547357" y="708926"/>
                  <a:pt x="1540804" y="720814"/>
                  <a:pt x="1530340" y="729145"/>
                </a:cubicBezTo>
                <a:cubicBezTo>
                  <a:pt x="1519875" y="737476"/>
                  <a:pt x="1507022" y="741642"/>
                  <a:pt x="1491782" y="741642"/>
                </a:cubicBezTo>
                <a:lnTo>
                  <a:pt x="1475628" y="741642"/>
                </a:lnTo>
                <a:close/>
                <a:moveTo>
                  <a:pt x="2492212" y="645020"/>
                </a:moveTo>
                <a:cubicBezTo>
                  <a:pt x="2503388" y="645020"/>
                  <a:pt x="2511973" y="648119"/>
                  <a:pt x="2517968" y="654316"/>
                </a:cubicBezTo>
                <a:cubicBezTo>
                  <a:pt x="2523962" y="660514"/>
                  <a:pt x="2526959" y="669201"/>
                  <a:pt x="2526959" y="680377"/>
                </a:cubicBezTo>
                <a:cubicBezTo>
                  <a:pt x="2526959" y="691146"/>
                  <a:pt x="2524927" y="701154"/>
                  <a:pt x="2520863" y="710400"/>
                </a:cubicBezTo>
                <a:cubicBezTo>
                  <a:pt x="2516799" y="719645"/>
                  <a:pt x="2510856" y="727062"/>
                  <a:pt x="2503032" y="732650"/>
                </a:cubicBezTo>
                <a:cubicBezTo>
                  <a:pt x="2495210" y="738238"/>
                  <a:pt x="2486015" y="741032"/>
                  <a:pt x="2475448" y="741032"/>
                </a:cubicBezTo>
                <a:cubicBezTo>
                  <a:pt x="2463866" y="741032"/>
                  <a:pt x="2455077" y="737882"/>
                  <a:pt x="2449083" y="731583"/>
                </a:cubicBezTo>
                <a:cubicBezTo>
                  <a:pt x="2443088" y="725284"/>
                  <a:pt x="2440091" y="716546"/>
                  <a:pt x="2440091" y="705370"/>
                </a:cubicBezTo>
                <a:cubicBezTo>
                  <a:pt x="2440091" y="694601"/>
                  <a:pt x="2442174" y="684593"/>
                  <a:pt x="2446340" y="675348"/>
                </a:cubicBezTo>
                <a:cubicBezTo>
                  <a:pt x="2450505" y="666102"/>
                  <a:pt x="2456550" y="658736"/>
                  <a:pt x="2464475" y="653250"/>
                </a:cubicBezTo>
                <a:cubicBezTo>
                  <a:pt x="2472400" y="647763"/>
                  <a:pt x="2481646" y="645020"/>
                  <a:pt x="2492212" y="645020"/>
                </a:cubicBezTo>
                <a:close/>
                <a:moveTo>
                  <a:pt x="1292062" y="645020"/>
                </a:moveTo>
                <a:cubicBezTo>
                  <a:pt x="1303238" y="645020"/>
                  <a:pt x="1311823" y="648119"/>
                  <a:pt x="1317818" y="654316"/>
                </a:cubicBezTo>
                <a:cubicBezTo>
                  <a:pt x="1323812" y="660514"/>
                  <a:pt x="1326809" y="669201"/>
                  <a:pt x="1326809" y="680377"/>
                </a:cubicBezTo>
                <a:cubicBezTo>
                  <a:pt x="1326809" y="691146"/>
                  <a:pt x="1324777" y="701154"/>
                  <a:pt x="1320713" y="710400"/>
                </a:cubicBezTo>
                <a:cubicBezTo>
                  <a:pt x="1316649" y="719645"/>
                  <a:pt x="1310706" y="727062"/>
                  <a:pt x="1302882" y="732650"/>
                </a:cubicBezTo>
                <a:cubicBezTo>
                  <a:pt x="1295059" y="738238"/>
                  <a:pt x="1285864" y="741032"/>
                  <a:pt x="1275298" y="741032"/>
                </a:cubicBezTo>
                <a:cubicBezTo>
                  <a:pt x="1263716" y="741032"/>
                  <a:pt x="1254927" y="737882"/>
                  <a:pt x="1248933" y="731583"/>
                </a:cubicBezTo>
                <a:cubicBezTo>
                  <a:pt x="1242938" y="725284"/>
                  <a:pt x="1239941" y="716546"/>
                  <a:pt x="1239941" y="705370"/>
                </a:cubicBezTo>
                <a:cubicBezTo>
                  <a:pt x="1239941" y="694601"/>
                  <a:pt x="1242024" y="684593"/>
                  <a:pt x="1246190" y="675348"/>
                </a:cubicBezTo>
                <a:cubicBezTo>
                  <a:pt x="1250355" y="666102"/>
                  <a:pt x="1256400" y="658736"/>
                  <a:pt x="1264325" y="653250"/>
                </a:cubicBezTo>
                <a:cubicBezTo>
                  <a:pt x="1272250" y="647763"/>
                  <a:pt x="1281496" y="645020"/>
                  <a:pt x="1292062" y="645020"/>
                </a:cubicBezTo>
                <a:close/>
                <a:moveTo>
                  <a:pt x="1054851" y="642886"/>
                </a:moveTo>
                <a:lnTo>
                  <a:pt x="1081674" y="642886"/>
                </a:lnTo>
                <a:cubicBezTo>
                  <a:pt x="1087160" y="642886"/>
                  <a:pt x="1091326" y="644156"/>
                  <a:pt x="1094171" y="646696"/>
                </a:cubicBezTo>
                <a:cubicBezTo>
                  <a:pt x="1097015" y="649236"/>
                  <a:pt x="1098438" y="652742"/>
                  <a:pt x="1098438" y="657212"/>
                </a:cubicBezTo>
                <a:cubicBezTo>
                  <a:pt x="1098438" y="658838"/>
                  <a:pt x="1098336" y="660158"/>
                  <a:pt x="1098133" y="661174"/>
                </a:cubicBezTo>
                <a:cubicBezTo>
                  <a:pt x="1096914" y="667474"/>
                  <a:pt x="1094425" y="672096"/>
                  <a:pt x="1090665" y="675043"/>
                </a:cubicBezTo>
                <a:cubicBezTo>
                  <a:pt x="1086906" y="677989"/>
                  <a:pt x="1081775" y="679462"/>
                  <a:pt x="1075273" y="679462"/>
                </a:cubicBezTo>
                <a:lnTo>
                  <a:pt x="1048451" y="679462"/>
                </a:lnTo>
                <a:close/>
                <a:moveTo>
                  <a:pt x="5144492" y="618933"/>
                </a:moveTo>
                <a:cubicBezTo>
                  <a:pt x="5143500" y="618933"/>
                  <a:pt x="5142657" y="619206"/>
                  <a:pt x="5141962" y="619752"/>
                </a:cubicBezTo>
                <a:cubicBezTo>
                  <a:pt x="5141268" y="620298"/>
                  <a:pt x="5140673" y="621191"/>
                  <a:pt x="5140176" y="622431"/>
                </a:cubicBezTo>
                <a:cubicBezTo>
                  <a:pt x="5139680" y="623671"/>
                  <a:pt x="5139308" y="625333"/>
                  <a:pt x="5139060" y="627417"/>
                </a:cubicBezTo>
                <a:cubicBezTo>
                  <a:pt x="5138812" y="629500"/>
                  <a:pt x="5138688" y="632030"/>
                  <a:pt x="5138688" y="635007"/>
                </a:cubicBezTo>
                <a:cubicBezTo>
                  <a:pt x="5138688" y="637884"/>
                  <a:pt x="5138812" y="640340"/>
                  <a:pt x="5139060" y="642374"/>
                </a:cubicBezTo>
                <a:cubicBezTo>
                  <a:pt x="5139308" y="644408"/>
                  <a:pt x="5139680" y="646045"/>
                  <a:pt x="5140176" y="647285"/>
                </a:cubicBezTo>
                <a:cubicBezTo>
                  <a:pt x="5140673" y="648525"/>
                  <a:pt x="5141268" y="649443"/>
                  <a:pt x="5141962" y="650039"/>
                </a:cubicBezTo>
                <a:cubicBezTo>
                  <a:pt x="5142657" y="650634"/>
                  <a:pt x="5143500" y="650932"/>
                  <a:pt x="5144492" y="650932"/>
                </a:cubicBezTo>
                <a:lnTo>
                  <a:pt x="5192713" y="650932"/>
                </a:lnTo>
                <a:lnTo>
                  <a:pt x="5192713" y="806159"/>
                </a:lnTo>
                <a:cubicBezTo>
                  <a:pt x="5192713" y="807151"/>
                  <a:pt x="5193035" y="808044"/>
                  <a:pt x="5193680" y="808838"/>
                </a:cubicBezTo>
                <a:cubicBezTo>
                  <a:pt x="5194325" y="809632"/>
                  <a:pt x="5195392" y="810277"/>
                  <a:pt x="5196880" y="810773"/>
                </a:cubicBezTo>
                <a:cubicBezTo>
                  <a:pt x="5198368" y="811269"/>
                  <a:pt x="5200377" y="811666"/>
                  <a:pt x="5202908" y="811964"/>
                </a:cubicBezTo>
                <a:cubicBezTo>
                  <a:pt x="5205438" y="812261"/>
                  <a:pt x="5208588" y="812410"/>
                  <a:pt x="5212358" y="812410"/>
                </a:cubicBezTo>
                <a:cubicBezTo>
                  <a:pt x="5216128" y="812410"/>
                  <a:pt x="5219279" y="812261"/>
                  <a:pt x="5221809" y="811964"/>
                </a:cubicBezTo>
                <a:cubicBezTo>
                  <a:pt x="5224339" y="811666"/>
                  <a:pt x="5226348" y="811269"/>
                  <a:pt x="5227836" y="810773"/>
                </a:cubicBezTo>
                <a:cubicBezTo>
                  <a:pt x="5229325" y="810277"/>
                  <a:pt x="5230391" y="809632"/>
                  <a:pt x="5231036" y="808838"/>
                </a:cubicBezTo>
                <a:cubicBezTo>
                  <a:pt x="5231681" y="808044"/>
                  <a:pt x="5232003" y="807151"/>
                  <a:pt x="5232003" y="806159"/>
                </a:cubicBezTo>
                <a:lnTo>
                  <a:pt x="5232003" y="650932"/>
                </a:lnTo>
                <a:lnTo>
                  <a:pt x="5280224" y="650932"/>
                </a:lnTo>
                <a:cubicBezTo>
                  <a:pt x="5281117" y="650932"/>
                  <a:pt x="5281935" y="650634"/>
                  <a:pt x="5282679" y="650039"/>
                </a:cubicBezTo>
                <a:cubicBezTo>
                  <a:pt x="5283424" y="649443"/>
                  <a:pt x="5284044" y="648525"/>
                  <a:pt x="5284540" y="647285"/>
                </a:cubicBezTo>
                <a:cubicBezTo>
                  <a:pt x="5285036" y="646045"/>
                  <a:pt x="5285408" y="644408"/>
                  <a:pt x="5285656" y="642374"/>
                </a:cubicBezTo>
                <a:cubicBezTo>
                  <a:pt x="5285904" y="640340"/>
                  <a:pt x="5286028" y="637884"/>
                  <a:pt x="5286028" y="635007"/>
                </a:cubicBezTo>
                <a:cubicBezTo>
                  <a:pt x="5286028" y="632030"/>
                  <a:pt x="5285904" y="629500"/>
                  <a:pt x="5285656" y="627417"/>
                </a:cubicBezTo>
                <a:cubicBezTo>
                  <a:pt x="5285408" y="625333"/>
                  <a:pt x="5285036" y="623671"/>
                  <a:pt x="5284540" y="622431"/>
                </a:cubicBezTo>
                <a:cubicBezTo>
                  <a:pt x="5284044" y="621191"/>
                  <a:pt x="5283424" y="620298"/>
                  <a:pt x="5282679" y="619752"/>
                </a:cubicBezTo>
                <a:cubicBezTo>
                  <a:pt x="5281935" y="619206"/>
                  <a:pt x="5281117" y="618933"/>
                  <a:pt x="5280224" y="618933"/>
                </a:cubicBezTo>
                <a:close/>
                <a:moveTo>
                  <a:pt x="4655146" y="618933"/>
                </a:moveTo>
                <a:cubicBezTo>
                  <a:pt x="4651871" y="618933"/>
                  <a:pt x="4649118" y="619901"/>
                  <a:pt x="4646886" y="621836"/>
                </a:cubicBezTo>
                <a:cubicBezTo>
                  <a:pt x="4644653" y="623770"/>
                  <a:pt x="4643537" y="626921"/>
                  <a:pt x="4643537" y="631286"/>
                </a:cubicBezTo>
                <a:lnTo>
                  <a:pt x="4643537" y="805862"/>
                </a:lnTo>
                <a:cubicBezTo>
                  <a:pt x="4643537" y="806953"/>
                  <a:pt x="4643859" y="807896"/>
                  <a:pt x="4644504" y="808689"/>
                </a:cubicBezTo>
                <a:cubicBezTo>
                  <a:pt x="4645149" y="809483"/>
                  <a:pt x="4646216" y="810153"/>
                  <a:pt x="4647704" y="810699"/>
                </a:cubicBezTo>
                <a:cubicBezTo>
                  <a:pt x="4649192" y="811244"/>
                  <a:pt x="4651202" y="811666"/>
                  <a:pt x="4653732" y="811964"/>
                </a:cubicBezTo>
                <a:cubicBezTo>
                  <a:pt x="4656262" y="812261"/>
                  <a:pt x="4659412" y="812410"/>
                  <a:pt x="4663182" y="812410"/>
                </a:cubicBezTo>
                <a:cubicBezTo>
                  <a:pt x="4667052" y="812410"/>
                  <a:pt x="4670227" y="812261"/>
                  <a:pt x="4672707" y="811964"/>
                </a:cubicBezTo>
                <a:cubicBezTo>
                  <a:pt x="4675188" y="811666"/>
                  <a:pt x="4677197" y="811244"/>
                  <a:pt x="4678735" y="810699"/>
                </a:cubicBezTo>
                <a:cubicBezTo>
                  <a:pt x="4680273" y="810153"/>
                  <a:pt x="4681339" y="809483"/>
                  <a:pt x="4681935" y="808689"/>
                </a:cubicBezTo>
                <a:cubicBezTo>
                  <a:pt x="4682530" y="807896"/>
                  <a:pt x="4682828" y="806953"/>
                  <a:pt x="4682828" y="805862"/>
                </a:cubicBezTo>
                <a:lnTo>
                  <a:pt x="4682828" y="734126"/>
                </a:lnTo>
                <a:lnTo>
                  <a:pt x="4741912" y="734126"/>
                </a:lnTo>
                <a:cubicBezTo>
                  <a:pt x="4742805" y="734126"/>
                  <a:pt x="4743599" y="733854"/>
                  <a:pt x="4744294" y="733308"/>
                </a:cubicBezTo>
                <a:cubicBezTo>
                  <a:pt x="4744988" y="732762"/>
                  <a:pt x="4745608" y="731844"/>
                  <a:pt x="4746154" y="730555"/>
                </a:cubicBezTo>
                <a:cubicBezTo>
                  <a:pt x="4746700" y="729265"/>
                  <a:pt x="4747097" y="727628"/>
                  <a:pt x="4747345" y="725643"/>
                </a:cubicBezTo>
                <a:cubicBezTo>
                  <a:pt x="4747593" y="723659"/>
                  <a:pt x="4747717" y="721178"/>
                  <a:pt x="4747717" y="718202"/>
                </a:cubicBezTo>
                <a:cubicBezTo>
                  <a:pt x="4747717" y="715225"/>
                  <a:pt x="4747593" y="712745"/>
                  <a:pt x="4747345" y="710760"/>
                </a:cubicBezTo>
                <a:cubicBezTo>
                  <a:pt x="4747097" y="708776"/>
                  <a:pt x="4746700" y="707189"/>
                  <a:pt x="4746154" y="705998"/>
                </a:cubicBezTo>
                <a:cubicBezTo>
                  <a:pt x="4745608" y="704807"/>
                  <a:pt x="4744988" y="703964"/>
                  <a:pt x="4744294" y="703468"/>
                </a:cubicBezTo>
                <a:cubicBezTo>
                  <a:pt x="4743599" y="702972"/>
                  <a:pt x="4742805" y="702724"/>
                  <a:pt x="4741912" y="702724"/>
                </a:cubicBezTo>
                <a:lnTo>
                  <a:pt x="4682828" y="702724"/>
                </a:lnTo>
                <a:lnTo>
                  <a:pt x="4682828" y="650932"/>
                </a:lnTo>
                <a:lnTo>
                  <a:pt x="4745782" y="650932"/>
                </a:lnTo>
                <a:cubicBezTo>
                  <a:pt x="4746675" y="650932"/>
                  <a:pt x="4747469" y="650634"/>
                  <a:pt x="4748163" y="650039"/>
                </a:cubicBezTo>
                <a:cubicBezTo>
                  <a:pt x="4748858" y="649443"/>
                  <a:pt x="4749478" y="648550"/>
                  <a:pt x="4750024" y="647360"/>
                </a:cubicBezTo>
                <a:cubicBezTo>
                  <a:pt x="4750569" y="646169"/>
                  <a:pt x="4750966" y="644557"/>
                  <a:pt x="4751214" y="642523"/>
                </a:cubicBezTo>
                <a:cubicBezTo>
                  <a:pt x="4751462" y="640489"/>
                  <a:pt x="4751586" y="637983"/>
                  <a:pt x="4751586" y="635007"/>
                </a:cubicBezTo>
                <a:cubicBezTo>
                  <a:pt x="4751586" y="632030"/>
                  <a:pt x="4751462" y="629500"/>
                  <a:pt x="4751214" y="627417"/>
                </a:cubicBezTo>
                <a:cubicBezTo>
                  <a:pt x="4750966" y="625333"/>
                  <a:pt x="4750569" y="623671"/>
                  <a:pt x="4750024" y="622431"/>
                </a:cubicBezTo>
                <a:cubicBezTo>
                  <a:pt x="4749478" y="621191"/>
                  <a:pt x="4748858" y="620298"/>
                  <a:pt x="4748163" y="619752"/>
                </a:cubicBezTo>
                <a:cubicBezTo>
                  <a:pt x="4747469" y="619206"/>
                  <a:pt x="4746675" y="618933"/>
                  <a:pt x="4745782" y="618933"/>
                </a:cubicBezTo>
                <a:close/>
                <a:moveTo>
                  <a:pt x="4502746" y="618933"/>
                </a:moveTo>
                <a:cubicBezTo>
                  <a:pt x="4499471" y="618933"/>
                  <a:pt x="4496718" y="619901"/>
                  <a:pt x="4494486" y="621836"/>
                </a:cubicBezTo>
                <a:cubicBezTo>
                  <a:pt x="4492253" y="623770"/>
                  <a:pt x="4491137" y="626921"/>
                  <a:pt x="4491137" y="631286"/>
                </a:cubicBezTo>
                <a:lnTo>
                  <a:pt x="4491137" y="799164"/>
                </a:lnTo>
                <a:cubicBezTo>
                  <a:pt x="4491137" y="803530"/>
                  <a:pt x="4492253" y="806680"/>
                  <a:pt x="4494486" y="808615"/>
                </a:cubicBezTo>
                <a:cubicBezTo>
                  <a:pt x="4496718" y="810550"/>
                  <a:pt x="4499471" y="811517"/>
                  <a:pt x="4502746" y="811517"/>
                </a:cubicBezTo>
                <a:lnTo>
                  <a:pt x="4599484" y="811517"/>
                </a:lnTo>
                <a:cubicBezTo>
                  <a:pt x="4600377" y="811517"/>
                  <a:pt x="4601195" y="811244"/>
                  <a:pt x="4601940" y="810699"/>
                </a:cubicBezTo>
                <a:cubicBezTo>
                  <a:pt x="4602684" y="810153"/>
                  <a:pt x="4603304" y="809285"/>
                  <a:pt x="4603800" y="808094"/>
                </a:cubicBezTo>
                <a:cubicBezTo>
                  <a:pt x="4604296" y="806903"/>
                  <a:pt x="4604668" y="805341"/>
                  <a:pt x="4604916" y="803406"/>
                </a:cubicBezTo>
                <a:cubicBezTo>
                  <a:pt x="4605164" y="801471"/>
                  <a:pt x="4605288" y="799065"/>
                  <a:pt x="4605288" y="796188"/>
                </a:cubicBezTo>
                <a:cubicBezTo>
                  <a:pt x="4605288" y="793310"/>
                  <a:pt x="4605164" y="790904"/>
                  <a:pt x="4604916" y="788970"/>
                </a:cubicBezTo>
                <a:cubicBezTo>
                  <a:pt x="4604668" y="787035"/>
                  <a:pt x="4604296" y="785472"/>
                  <a:pt x="4603800" y="784282"/>
                </a:cubicBezTo>
                <a:cubicBezTo>
                  <a:pt x="4603304" y="783091"/>
                  <a:pt x="4602684" y="782223"/>
                  <a:pt x="4601940" y="781677"/>
                </a:cubicBezTo>
                <a:cubicBezTo>
                  <a:pt x="4601195" y="781131"/>
                  <a:pt x="4600377" y="780858"/>
                  <a:pt x="4599484" y="780858"/>
                </a:cubicBezTo>
                <a:lnTo>
                  <a:pt x="4530130" y="780858"/>
                </a:lnTo>
                <a:lnTo>
                  <a:pt x="4530130" y="726536"/>
                </a:lnTo>
                <a:lnTo>
                  <a:pt x="4588322" y="726536"/>
                </a:lnTo>
                <a:cubicBezTo>
                  <a:pt x="4589215" y="726536"/>
                  <a:pt x="4590033" y="726288"/>
                  <a:pt x="4590777" y="725792"/>
                </a:cubicBezTo>
                <a:cubicBezTo>
                  <a:pt x="4591522" y="725296"/>
                  <a:pt x="4592142" y="724477"/>
                  <a:pt x="4592638" y="723336"/>
                </a:cubicBezTo>
                <a:cubicBezTo>
                  <a:pt x="4593134" y="722195"/>
                  <a:pt x="4593506" y="720682"/>
                  <a:pt x="4593754" y="718797"/>
                </a:cubicBezTo>
                <a:cubicBezTo>
                  <a:pt x="4594002" y="716912"/>
                  <a:pt x="4594126" y="714531"/>
                  <a:pt x="4594126" y="711653"/>
                </a:cubicBezTo>
                <a:cubicBezTo>
                  <a:pt x="4594126" y="708875"/>
                  <a:pt x="4594002" y="706519"/>
                  <a:pt x="4593754" y="704584"/>
                </a:cubicBezTo>
                <a:cubicBezTo>
                  <a:pt x="4593506" y="702649"/>
                  <a:pt x="4593134" y="701111"/>
                  <a:pt x="4592638" y="699970"/>
                </a:cubicBezTo>
                <a:cubicBezTo>
                  <a:pt x="4592142" y="698829"/>
                  <a:pt x="4591522" y="697986"/>
                  <a:pt x="4590777" y="697440"/>
                </a:cubicBezTo>
                <a:cubicBezTo>
                  <a:pt x="4590033" y="696895"/>
                  <a:pt x="4589215" y="696622"/>
                  <a:pt x="4588322" y="696622"/>
                </a:cubicBezTo>
                <a:lnTo>
                  <a:pt x="4530130" y="696622"/>
                </a:lnTo>
                <a:lnTo>
                  <a:pt x="4530130" y="649592"/>
                </a:lnTo>
                <a:lnTo>
                  <a:pt x="4598889" y="649592"/>
                </a:lnTo>
                <a:cubicBezTo>
                  <a:pt x="4599782" y="649592"/>
                  <a:pt x="4600575" y="649319"/>
                  <a:pt x="4601270" y="648774"/>
                </a:cubicBezTo>
                <a:cubicBezTo>
                  <a:pt x="4601964" y="648228"/>
                  <a:pt x="4602560" y="647360"/>
                  <a:pt x="4603056" y="646169"/>
                </a:cubicBezTo>
                <a:cubicBezTo>
                  <a:pt x="4603552" y="644978"/>
                  <a:pt x="4603924" y="643416"/>
                  <a:pt x="4604172" y="641481"/>
                </a:cubicBezTo>
                <a:cubicBezTo>
                  <a:pt x="4604420" y="639546"/>
                  <a:pt x="4604544" y="637190"/>
                  <a:pt x="4604544" y="634412"/>
                </a:cubicBezTo>
                <a:cubicBezTo>
                  <a:pt x="4604544" y="631435"/>
                  <a:pt x="4604420" y="628979"/>
                  <a:pt x="4604172" y="627045"/>
                </a:cubicBezTo>
                <a:cubicBezTo>
                  <a:pt x="4603924" y="625110"/>
                  <a:pt x="4603552" y="623522"/>
                  <a:pt x="4603056" y="622282"/>
                </a:cubicBezTo>
                <a:cubicBezTo>
                  <a:pt x="4602560" y="621042"/>
                  <a:pt x="4601964" y="620174"/>
                  <a:pt x="4601270" y="619678"/>
                </a:cubicBezTo>
                <a:cubicBezTo>
                  <a:pt x="4600575" y="619182"/>
                  <a:pt x="4599782" y="618933"/>
                  <a:pt x="4598889" y="618933"/>
                </a:cubicBezTo>
                <a:close/>
                <a:moveTo>
                  <a:pt x="4312246" y="618933"/>
                </a:moveTo>
                <a:cubicBezTo>
                  <a:pt x="4308971" y="618933"/>
                  <a:pt x="4306218" y="619901"/>
                  <a:pt x="4303986" y="621836"/>
                </a:cubicBezTo>
                <a:cubicBezTo>
                  <a:pt x="4301753" y="623770"/>
                  <a:pt x="4300637" y="626921"/>
                  <a:pt x="4300637" y="631286"/>
                </a:cubicBezTo>
                <a:lnTo>
                  <a:pt x="4300637" y="799164"/>
                </a:lnTo>
                <a:cubicBezTo>
                  <a:pt x="4300637" y="803530"/>
                  <a:pt x="4301753" y="806680"/>
                  <a:pt x="4303986" y="808615"/>
                </a:cubicBezTo>
                <a:cubicBezTo>
                  <a:pt x="4306218" y="810550"/>
                  <a:pt x="4308971" y="811517"/>
                  <a:pt x="4312246" y="811517"/>
                </a:cubicBezTo>
                <a:lnTo>
                  <a:pt x="4358234" y="811517"/>
                </a:lnTo>
                <a:cubicBezTo>
                  <a:pt x="4375299" y="811517"/>
                  <a:pt x="4390008" y="809657"/>
                  <a:pt x="4402361" y="805936"/>
                </a:cubicBezTo>
                <a:cubicBezTo>
                  <a:pt x="4414714" y="802215"/>
                  <a:pt x="4425206" y="796386"/>
                  <a:pt x="4433838" y="788449"/>
                </a:cubicBezTo>
                <a:cubicBezTo>
                  <a:pt x="4442470" y="780511"/>
                  <a:pt x="4449093" y="770267"/>
                  <a:pt x="4453707" y="757716"/>
                </a:cubicBezTo>
                <a:cubicBezTo>
                  <a:pt x="4458320" y="745165"/>
                  <a:pt x="4460627" y="730058"/>
                  <a:pt x="4460627" y="712398"/>
                </a:cubicBezTo>
                <a:cubicBezTo>
                  <a:pt x="4460627" y="697118"/>
                  <a:pt x="4458494" y="683674"/>
                  <a:pt x="4454228" y="672065"/>
                </a:cubicBezTo>
                <a:cubicBezTo>
                  <a:pt x="4449961" y="660457"/>
                  <a:pt x="4443735" y="650708"/>
                  <a:pt x="4435550" y="642820"/>
                </a:cubicBezTo>
                <a:cubicBezTo>
                  <a:pt x="4427364" y="634932"/>
                  <a:pt x="4417293" y="628979"/>
                  <a:pt x="4405338" y="624961"/>
                </a:cubicBezTo>
                <a:cubicBezTo>
                  <a:pt x="4393382" y="620943"/>
                  <a:pt x="4378821" y="618933"/>
                  <a:pt x="4361657" y="618933"/>
                </a:cubicBezTo>
                <a:close/>
                <a:moveTo>
                  <a:pt x="5747246" y="618338"/>
                </a:moveTo>
                <a:cubicBezTo>
                  <a:pt x="5743675" y="618338"/>
                  <a:pt x="5740748" y="618462"/>
                  <a:pt x="5738466" y="618710"/>
                </a:cubicBezTo>
                <a:cubicBezTo>
                  <a:pt x="5736184" y="618958"/>
                  <a:pt x="5734348" y="619380"/>
                  <a:pt x="5732959" y="619975"/>
                </a:cubicBezTo>
                <a:cubicBezTo>
                  <a:pt x="5731570" y="620571"/>
                  <a:pt x="5730578" y="621265"/>
                  <a:pt x="5729982" y="622059"/>
                </a:cubicBezTo>
                <a:cubicBezTo>
                  <a:pt x="5729387" y="622853"/>
                  <a:pt x="5729089" y="623746"/>
                  <a:pt x="5729089" y="624738"/>
                </a:cubicBezTo>
                <a:lnTo>
                  <a:pt x="5729089" y="715076"/>
                </a:lnTo>
                <a:cubicBezTo>
                  <a:pt x="5729089" y="721923"/>
                  <a:pt x="5729164" y="729116"/>
                  <a:pt x="5729313" y="736657"/>
                </a:cubicBezTo>
                <a:cubicBezTo>
                  <a:pt x="5729461" y="744197"/>
                  <a:pt x="5729685" y="751440"/>
                  <a:pt x="5729982" y="758385"/>
                </a:cubicBezTo>
                <a:lnTo>
                  <a:pt x="5729833" y="758385"/>
                </a:lnTo>
                <a:cubicBezTo>
                  <a:pt x="5728048" y="754417"/>
                  <a:pt x="5726212" y="750448"/>
                  <a:pt x="5724327" y="746479"/>
                </a:cubicBezTo>
                <a:cubicBezTo>
                  <a:pt x="5722442" y="742510"/>
                  <a:pt x="5720507" y="738467"/>
                  <a:pt x="5718523" y="734350"/>
                </a:cubicBezTo>
                <a:cubicBezTo>
                  <a:pt x="5716538" y="730232"/>
                  <a:pt x="5714479" y="726115"/>
                  <a:pt x="5712346" y="721997"/>
                </a:cubicBezTo>
                <a:cubicBezTo>
                  <a:pt x="5710213" y="717879"/>
                  <a:pt x="5708055" y="713687"/>
                  <a:pt x="5705872" y="709421"/>
                </a:cubicBezTo>
                <a:lnTo>
                  <a:pt x="5668367" y="639025"/>
                </a:lnTo>
                <a:cubicBezTo>
                  <a:pt x="5666482" y="635156"/>
                  <a:pt x="5664647" y="631906"/>
                  <a:pt x="5662861" y="629277"/>
                </a:cubicBezTo>
                <a:cubicBezTo>
                  <a:pt x="5661075" y="626648"/>
                  <a:pt x="5659165" y="624589"/>
                  <a:pt x="5657131" y="623101"/>
                </a:cubicBezTo>
                <a:cubicBezTo>
                  <a:pt x="5655097" y="621612"/>
                  <a:pt x="5652790" y="620546"/>
                  <a:pt x="5650210" y="619901"/>
                </a:cubicBezTo>
                <a:cubicBezTo>
                  <a:pt x="5647631" y="619256"/>
                  <a:pt x="5644456" y="618933"/>
                  <a:pt x="5640685" y="618933"/>
                </a:cubicBezTo>
                <a:lnTo>
                  <a:pt x="5619701" y="618933"/>
                </a:lnTo>
                <a:cubicBezTo>
                  <a:pt x="5615732" y="618933"/>
                  <a:pt x="5612383" y="620099"/>
                  <a:pt x="5609655" y="622431"/>
                </a:cubicBezTo>
                <a:cubicBezTo>
                  <a:pt x="5606926" y="624763"/>
                  <a:pt x="5605562" y="628260"/>
                  <a:pt x="5605562" y="632923"/>
                </a:cubicBezTo>
                <a:lnTo>
                  <a:pt x="5605562" y="806010"/>
                </a:lnTo>
                <a:cubicBezTo>
                  <a:pt x="5605562" y="807003"/>
                  <a:pt x="5605810" y="807896"/>
                  <a:pt x="5606306" y="808689"/>
                </a:cubicBezTo>
                <a:cubicBezTo>
                  <a:pt x="5606802" y="809483"/>
                  <a:pt x="5607695" y="810153"/>
                  <a:pt x="5608985" y="810699"/>
                </a:cubicBezTo>
                <a:cubicBezTo>
                  <a:pt x="5610275" y="811244"/>
                  <a:pt x="5612061" y="811666"/>
                  <a:pt x="5614343" y="811964"/>
                </a:cubicBezTo>
                <a:cubicBezTo>
                  <a:pt x="5616625" y="812261"/>
                  <a:pt x="5619502" y="812410"/>
                  <a:pt x="5622975" y="812410"/>
                </a:cubicBezTo>
                <a:cubicBezTo>
                  <a:pt x="5626547" y="812410"/>
                  <a:pt x="5629474" y="812261"/>
                  <a:pt x="5631756" y="811964"/>
                </a:cubicBezTo>
                <a:cubicBezTo>
                  <a:pt x="5634038" y="811666"/>
                  <a:pt x="5635849" y="811244"/>
                  <a:pt x="5637188" y="810699"/>
                </a:cubicBezTo>
                <a:cubicBezTo>
                  <a:pt x="5638527" y="810153"/>
                  <a:pt x="5639470" y="809483"/>
                  <a:pt x="5640016" y="808689"/>
                </a:cubicBezTo>
                <a:cubicBezTo>
                  <a:pt x="5640561" y="807896"/>
                  <a:pt x="5640834" y="807003"/>
                  <a:pt x="5640834" y="806010"/>
                </a:cubicBezTo>
                <a:lnTo>
                  <a:pt x="5640834" y="705254"/>
                </a:lnTo>
                <a:cubicBezTo>
                  <a:pt x="5640834" y="697713"/>
                  <a:pt x="5640735" y="690396"/>
                  <a:pt x="5640537" y="683302"/>
                </a:cubicBezTo>
                <a:cubicBezTo>
                  <a:pt x="5640338" y="676207"/>
                  <a:pt x="5640041" y="669089"/>
                  <a:pt x="5639644" y="661945"/>
                </a:cubicBezTo>
                <a:lnTo>
                  <a:pt x="5639941" y="661945"/>
                </a:lnTo>
                <a:cubicBezTo>
                  <a:pt x="5642223" y="667799"/>
                  <a:pt x="5644803" y="673826"/>
                  <a:pt x="5647680" y="680027"/>
                </a:cubicBezTo>
                <a:cubicBezTo>
                  <a:pt x="5650558" y="686229"/>
                  <a:pt x="5653385" y="692008"/>
                  <a:pt x="5656164" y="697366"/>
                </a:cubicBezTo>
                <a:lnTo>
                  <a:pt x="5704086" y="787407"/>
                </a:lnTo>
                <a:cubicBezTo>
                  <a:pt x="5706567" y="792368"/>
                  <a:pt x="5708799" y="796411"/>
                  <a:pt x="5710783" y="799536"/>
                </a:cubicBezTo>
                <a:cubicBezTo>
                  <a:pt x="5712768" y="802662"/>
                  <a:pt x="5714827" y="805142"/>
                  <a:pt x="5716960" y="806978"/>
                </a:cubicBezTo>
                <a:cubicBezTo>
                  <a:pt x="5719093" y="808813"/>
                  <a:pt x="5721425" y="810078"/>
                  <a:pt x="5723955" y="810773"/>
                </a:cubicBezTo>
                <a:cubicBezTo>
                  <a:pt x="5726485" y="811467"/>
                  <a:pt x="5729486" y="811815"/>
                  <a:pt x="5732959" y="811815"/>
                </a:cubicBezTo>
                <a:lnTo>
                  <a:pt x="5749628" y="811815"/>
                </a:lnTo>
                <a:cubicBezTo>
                  <a:pt x="5751513" y="811815"/>
                  <a:pt x="5753373" y="811542"/>
                  <a:pt x="5755209" y="810996"/>
                </a:cubicBezTo>
                <a:cubicBezTo>
                  <a:pt x="5757044" y="810450"/>
                  <a:pt x="5758632" y="809582"/>
                  <a:pt x="5759971" y="808392"/>
                </a:cubicBezTo>
                <a:cubicBezTo>
                  <a:pt x="5761311" y="807201"/>
                  <a:pt x="5762377" y="805713"/>
                  <a:pt x="5763171" y="803927"/>
                </a:cubicBezTo>
                <a:cubicBezTo>
                  <a:pt x="5763965" y="802141"/>
                  <a:pt x="5764362" y="800107"/>
                  <a:pt x="5764362" y="797825"/>
                </a:cubicBezTo>
                <a:lnTo>
                  <a:pt x="5764362" y="624738"/>
                </a:lnTo>
                <a:cubicBezTo>
                  <a:pt x="5764362" y="623746"/>
                  <a:pt x="5764114" y="622853"/>
                  <a:pt x="5763617" y="622059"/>
                </a:cubicBezTo>
                <a:cubicBezTo>
                  <a:pt x="5763121" y="621265"/>
                  <a:pt x="5762253" y="620571"/>
                  <a:pt x="5761013" y="619975"/>
                </a:cubicBezTo>
                <a:cubicBezTo>
                  <a:pt x="5759773" y="619380"/>
                  <a:pt x="5758012" y="618958"/>
                  <a:pt x="5755730" y="618710"/>
                </a:cubicBezTo>
                <a:cubicBezTo>
                  <a:pt x="5753448" y="618462"/>
                  <a:pt x="5750620" y="618338"/>
                  <a:pt x="5747246" y="618338"/>
                </a:cubicBezTo>
                <a:close/>
                <a:moveTo>
                  <a:pt x="5013821" y="618338"/>
                </a:moveTo>
                <a:cubicBezTo>
                  <a:pt x="5010249" y="618338"/>
                  <a:pt x="5007323" y="618462"/>
                  <a:pt x="5005040" y="618710"/>
                </a:cubicBezTo>
                <a:cubicBezTo>
                  <a:pt x="5002758" y="618958"/>
                  <a:pt x="5000923" y="619380"/>
                  <a:pt x="4999534" y="619975"/>
                </a:cubicBezTo>
                <a:cubicBezTo>
                  <a:pt x="4998145" y="620571"/>
                  <a:pt x="4997153" y="621265"/>
                  <a:pt x="4996557" y="622059"/>
                </a:cubicBezTo>
                <a:cubicBezTo>
                  <a:pt x="4995962" y="622853"/>
                  <a:pt x="4995664" y="623746"/>
                  <a:pt x="4995664" y="624738"/>
                </a:cubicBezTo>
                <a:lnTo>
                  <a:pt x="4995664" y="715076"/>
                </a:lnTo>
                <a:cubicBezTo>
                  <a:pt x="4995664" y="721923"/>
                  <a:pt x="4995739" y="729116"/>
                  <a:pt x="4995888" y="736657"/>
                </a:cubicBezTo>
                <a:cubicBezTo>
                  <a:pt x="4996036" y="744197"/>
                  <a:pt x="4996260" y="751440"/>
                  <a:pt x="4996557" y="758385"/>
                </a:cubicBezTo>
                <a:lnTo>
                  <a:pt x="4996408" y="758385"/>
                </a:lnTo>
                <a:cubicBezTo>
                  <a:pt x="4994622" y="754417"/>
                  <a:pt x="4992787" y="750448"/>
                  <a:pt x="4990902" y="746479"/>
                </a:cubicBezTo>
                <a:cubicBezTo>
                  <a:pt x="4989017" y="742510"/>
                  <a:pt x="4987082" y="738467"/>
                  <a:pt x="4985097" y="734350"/>
                </a:cubicBezTo>
                <a:cubicBezTo>
                  <a:pt x="4983113" y="730232"/>
                  <a:pt x="4981054" y="726115"/>
                  <a:pt x="4978921" y="721997"/>
                </a:cubicBezTo>
                <a:cubicBezTo>
                  <a:pt x="4976788" y="717879"/>
                  <a:pt x="4974630" y="713687"/>
                  <a:pt x="4972447" y="709421"/>
                </a:cubicBezTo>
                <a:lnTo>
                  <a:pt x="4934942" y="639025"/>
                </a:lnTo>
                <a:cubicBezTo>
                  <a:pt x="4933057" y="635156"/>
                  <a:pt x="4931222" y="631906"/>
                  <a:pt x="4929436" y="629277"/>
                </a:cubicBezTo>
                <a:cubicBezTo>
                  <a:pt x="4927650" y="626648"/>
                  <a:pt x="4925740" y="624589"/>
                  <a:pt x="4923706" y="623101"/>
                </a:cubicBezTo>
                <a:cubicBezTo>
                  <a:pt x="4921672" y="621612"/>
                  <a:pt x="4919365" y="620546"/>
                  <a:pt x="4916785" y="619901"/>
                </a:cubicBezTo>
                <a:cubicBezTo>
                  <a:pt x="4914206" y="619256"/>
                  <a:pt x="4911031" y="618933"/>
                  <a:pt x="4907260" y="618933"/>
                </a:cubicBezTo>
                <a:lnTo>
                  <a:pt x="4886276" y="618933"/>
                </a:lnTo>
                <a:cubicBezTo>
                  <a:pt x="4882307" y="618933"/>
                  <a:pt x="4878958" y="620099"/>
                  <a:pt x="4876230" y="622431"/>
                </a:cubicBezTo>
                <a:cubicBezTo>
                  <a:pt x="4873501" y="624763"/>
                  <a:pt x="4872137" y="628260"/>
                  <a:pt x="4872137" y="632923"/>
                </a:cubicBezTo>
                <a:lnTo>
                  <a:pt x="4872137" y="806010"/>
                </a:lnTo>
                <a:cubicBezTo>
                  <a:pt x="4872137" y="807003"/>
                  <a:pt x="4872385" y="807896"/>
                  <a:pt x="4872881" y="808689"/>
                </a:cubicBezTo>
                <a:cubicBezTo>
                  <a:pt x="4873377" y="809483"/>
                  <a:pt x="4874270" y="810153"/>
                  <a:pt x="4875560" y="810699"/>
                </a:cubicBezTo>
                <a:cubicBezTo>
                  <a:pt x="4876850" y="811244"/>
                  <a:pt x="4878636" y="811666"/>
                  <a:pt x="4880918" y="811964"/>
                </a:cubicBezTo>
                <a:cubicBezTo>
                  <a:pt x="4883200" y="812261"/>
                  <a:pt x="4886077" y="812410"/>
                  <a:pt x="4889550" y="812410"/>
                </a:cubicBezTo>
                <a:cubicBezTo>
                  <a:pt x="4893122" y="812410"/>
                  <a:pt x="4896049" y="812261"/>
                  <a:pt x="4898331" y="811964"/>
                </a:cubicBezTo>
                <a:cubicBezTo>
                  <a:pt x="4900613" y="811666"/>
                  <a:pt x="4902423" y="811244"/>
                  <a:pt x="4903763" y="810699"/>
                </a:cubicBezTo>
                <a:cubicBezTo>
                  <a:pt x="4905102" y="810153"/>
                  <a:pt x="4906045" y="809483"/>
                  <a:pt x="4906591" y="808689"/>
                </a:cubicBezTo>
                <a:cubicBezTo>
                  <a:pt x="4907136" y="807896"/>
                  <a:pt x="4907409" y="807003"/>
                  <a:pt x="4907409" y="806010"/>
                </a:cubicBezTo>
                <a:lnTo>
                  <a:pt x="4907409" y="705254"/>
                </a:lnTo>
                <a:cubicBezTo>
                  <a:pt x="4907409" y="697713"/>
                  <a:pt x="4907310" y="690396"/>
                  <a:pt x="4907112" y="683302"/>
                </a:cubicBezTo>
                <a:cubicBezTo>
                  <a:pt x="4906913" y="676207"/>
                  <a:pt x="4906615" y="669089"/>
                  <a:pt x="4906219" y="661945"/>
                </a:cubicBezTo>
                <a:lnTo>
                  <a:pt x="4906516" y="661945"/>
                </a:lnTo>
                <a:cubicBezTo>
                  <a:pt x="4908798" y="667799"/>
                  <a:pt x="4911378" y="673826"/>
                  <a:pt x="4914255" y="680027"/>
                </a:cubicBezTo>
                <a:cubicBezTo>
                  <a:pt x="4917133" y="686229"/>
                  <a:pt x="4919960" y="692008"/>
                  <a:pt x="4922739" y="697366"/>
                </a:cubicBezTo>
                <a:lnTo>
                  <a:pt x="4970661" y="787407"/>
                </a:lnTo>
                <a:cubicBezTo>
                  <a:pt x="4973142" y="792368"/>
                  <a:pt x="4975374" y="796411"/>
                  <a:pt x="4977358" y="799536"/>
                </a:cubicBezTo>
                <a:cubicBezTo>
                  <a:pt x="4979343" y="802662"/>
                  <a:pt x="4981402" y="805142"/>
                  <a:pt x="4983535" y="806978"/>
                </a:cubicBezTo>
                <a:cubicBezTo>
                  <a:pt x="4985668" y="808813"/>
                  <a:pt x="4988000" y="810078"/>
                  <a:pt x="4990530" y="810773"/>
                </a:cubicBezTo>
                <a:cubicBezTo>
                  <a:pt x="4993060" y="811467"/>
                  <a:pt x="4996061" y="811815"/>
                  <a:pt x="4999534" y="811815"/>
                </a:cubicBezTo>
                <a:lnTo>
                  <a:pt x="5016203" y="811815"/>
                </a:lnTo>
                <a:cubicBezTo>
                  <a:pt x="5018088" y="811815"/>
                  <a:pt x="5019948" y="811542"/>
                  <a:pt x="5021784" y="810996"/>
                </a:cubicBezTo>
                <a:cubicBezTo>
                  <a:pt x="5023619" y="810450"/>
                  <a:pt x="5025207" y="809582"/>
                  <a:pt x="5026546" y="808392"/>
                </a:cubicBezTo>
                <a:cubicBezTo>
                  <a:pt x="5027886" y="807201"/>
                  <a:pt x="5028952" y="805713"/>
                  <a:pt x="5029746" y="803927"/>
                </a:cubicBezTo>
                <a:cubicBezTo>
                  <a:pt x="5030540" y="802141"/>
                  <a:pt x="5030937" y="800107"/>
                  <a:pt x="5030937" y="797825"/>
                </a:cubicBezTo>
                <a:lnTo>
                  <a:pt x="5030937" y="624738"/>
                </a:lnTo>
                <a:cubicBezTo>
                  <a:pt x="5030937" y="623746"/>
                  <a:pt x="5030689" y="622853"/>
                  <a:pt x="5030192" y="622059"/>
                </a:cubicBezTo>
                <a:cubicBezTo>
                  <a:pt x="5029696" y="621265"/>
                  <a:pt x="5028828" y="620571"/>
                  <a:pt x="5027588" y="619975"/>
                </a:cubicBezTo>
                <a:cubicBezTo>
                  <a:pt x="5026348" y="619380"/>
                  <a:pt x="5024587" y="618958"/>
                  <a:pt x="5022305" y="618710"/>
                </a:cubicBezTo>
                <a:cubicBezTo>
                  <a:pt x="5020022" y="618462"/>
                  <a:pt x="5017195" y="618338"/>
                  <a:pt x="5013821" y="618338"/>
                </a:cubicBezTo>
                <a:close/>
                <a:moveTo>
                  <a:pt x="5329932" y="618041"/>
                </a:moveTo>
                <a:cubicBezTo>
                  <a:pt x="5326162" y="618041"/>
                  <a:pt x="5323037" y="618189"/>
                  <a:pt x="5320556" y="618487"/>
                </a:cubicBezTo>
                <a:cubicBezTo>
                  <a:pt x="5318076" y="618785"/>
                  <a:pt x="5316066" y="619182"/>
                  <a:pt x="5314529" y="619678"/>
                </a:cubicBezTo>
                <a:cubicBezTo>
                  <a:pt x="5312991" y="620174"/>
                  <a:pt x="5311899" y="620819"/>
                  <a:pt x="5311254" y="621612"/>
                </a:cubicBezTo>
                <a:cubicBezTo>
                  <a:pt x="5310609" y="622406"/>
                  <a:pt x="5310287" y="623299"/>
                  <a:pt x="5310287" y="624291"/>
                </a:cubicBezTo>
                <a:lnTo>
                  <a:pt x="5310287" y="806159"/>
                </a:lnTo>
                <a:cubicBezTo>
                  <a:pt x="5310287" y="807151"/>
                  <a:pt x="5310609" y="808044"/>
                  <a:pt x="5311254" y="808838"/>
                </a:cubicBezTo>
                <a:cubicBezTo>
                  <a:pt x="5311899" y="809632"/>
                  <a:pt x="5312966" y="810277"/>
                  <a:pt x="5314454" y="810773"/>
                </a:cubicBezTo>
                <a:cubicBezTo>
                  <a:pt x="5315942" y="811269"/>
                  <a:pt x="5317952" y="811666"/>
                  <a:pt x="5320482" y="811964"/>
                </a:cubicBezTo>
                <a:cubicBezTo>
                  <a:pt x="5323012" y="812261"/>
                  <a:pt x="5326162" y="812410"/>
                  <a:pt x="5329932" y="812410"/>
                </a:cubicBezTo>
                <a:cubicBezTo>
                  <a:pt x="5333802" y="812410"/>
                  <a:pt x="5336977" y="812261"/>
                  <a:pt x="5339457" y="811964"/>
                </a:cubicBezTo>
                <a:cubicBezTo>
                  <a:pt x="5341938" y="811666"/>
                  <a:pt x="5343922" y="811269"/>
                  <a:pt x="5345410" y="810773"/>
                </a:cubicBezTo>
                <a:cubicBezTo>
                  <a:pt x="5346899" y="810277"/>
                  <a:pt x="5347965" y="809632"/>
                  <a:pt x="5348610" y="808838"/>
                </a:cubicBezTo>
                <a:cubicBezTo>
                  <a:pt x="5349255" y="808044"/>
                  <a:pt x="5349578" y="807151"/>
                  <a:pt x="5349578" y="806159"/>
                </a:cubicBezTo>
                <a:lnTo>
                  <a:pt x="5349578" y="624291"/>
                </a:lnTo>
                <a:cubicBezTo>
                  <a:pt x="5349578" y="623299"/>
                  <a:pt x="5349255" y="622406"/>
                  <a:pt x="5348610" y="621612"/>
                </a:cubicBezTo>
                <a:cubicBezTo>
                  <a:pt x="5347965" y="620819"/>
                  <a:pt x="5346899" y="620174"/>
                  <a:pt x="5345410" y="619678"/>
                </a:cubicBezTo>
                <a:cubicBezTo>
                  <a:pt x="5343922" y="619182"/>
                  <a:pt x="5341938" y="618785"/>
                  <a:pt x="5339457" y="618487"/>
                </a:cubicBezTo>
                <a:cubicBezTo>
                  <a:pt x="5336977" y="618189"/>
                  <a:pt x="5333802" y="618041"/>
                  <a:pt x="5329932" y="618041"/>
                </a:cubicBezTo>
                <a:close/>
                <a:moveTo>
                  <a:pt x="5091807" y="618041"/>
                </a:moveTo>
                <a:cubicBezTo>
                  <a:pt x="5088037" y="618041"/>
                  <a:pt x="5084912" y="618189"/>
                  <a:pt x="5082431" y="618487"/>
                </a:cubicBezTo>
                <a:cubicBezTo>
                  <a:pt x="5079951" y="618785"/>
                  <a:pt x="5077941" y="619182"/>
                  <a:pt x="5076404" y="619678"/>
                </a:cubicBezTo>
                <a:cubicBezTo>
                  <a:pt x="5074866" y="620174"/>
                  <a:pt x="5073774" y="620819"/>
                  <a:pt x="5073129" y="621612"/>
                </a:cubicBezTo>
                <a:cubicBezTo>
                  <a:pt x="5072484" y="622406"/>
                  <a:pt x="5072162" y="623299"/>
                  <a:pt x="5072162" y="624291"/>
                </a:cubicBezTo>
                <a:lnTo>
                  <a:pt x="5072162" y="806159"/>
                </a:lnTo>
                <a:cubicBezTo>
                  <a:pt x="5072162" y="807151"/>
                  <a:pt x="5072484" y="808044"/>
                  <a:pt x="5073129" y="808838"/>
                </a:cubicBezTo>
                <a:cubicBezTo>
                  <a:pt x="5073774" y="809632"/>
                  <a:pt x="5074841" y="810277"/>
                  <a:pt x="5076329" y="810773"/>
                </a:cubicBezTo>
                <a:cubicBezTo>
                  <a:pt x="5077817" y="811269"/>
                  <a:pt x="5079827" y="811666"/>
                  <a:pt x="5082357" y="811964"/>
                </a:cubicBezTo>
                <a:cubicBezTo>
                  <a:pt x="5084887" y="812261"/>
                  <a:pt x="5088037" y="812410"/>
                  <a:pt x="5091807" y="812410"/>
                </a:cubicBezTo>
                <a:cubicBezTo>
                  <a:pt x="5095677" y="812410"/>
                  <a:pt x="5098852" y="812261"/>
                  <a:pt x="5101332" y="811964"/>
                </a:cubicBezTo>
                <a:cubicBezTo>
                  <a:pt x="5103813" y="811666"/>
                  <a:pt x="5105797" y="811269"/>
                  <a:pt x="5107285" y="810773"/>
                </a:cubicBezTo>
                <a:cubicBezTo>
                  <a:pt x="5108774" y="810277"/>
                  <a:pt x="5109840" y="809632"/>
                  <a:pt x="5110485" y="808838"/>
                </a:cubicBezTo>
                <a:cubicBezTo>
                  <a:pt x="5111130" y="808044"/>
                  <a:pt x="5111453" y="807151"/>
                  <a:pt x="5111453" y="806159"/>
                </a:cubicBezTo>
                <a:lnTo>
                  <a:pt x="5111453" y="624291"/>
                </a:lnTo>
                <a:cubicBezTo>
                  <a:pt x="5111453" y="623299"/>
                  <a:pt x="5111130" y="622406"/>
                  <a:pt x="5110485" y="621612"/>
                </a:cubicBezTo>
                <a:cubicBezTo>
                  <a:pt x="5109840" y="620819"/>
                  <a:pt x="5108774" y="620174"/>
                  <a:pt x="5107285" y="619678"/>
                </a:cubicBezTo>
                <a:cubicBezTo>
                  <a:pt x="5105797" y="619182"/>
                  <a:pt x="5103813" y="618785"/>
                  <a:pt x="5101332" y="618487"/>
                </a:cubicBezTo>
                <a:cubicBezTo>
                  <a:pt x="5098852" y="618189"/>
                  <a:pt x="5095677" y="618041"/>
                  <a:pt x="5091807" y="618041"/>
                </a:cubicBezTo>
                <a:close/>
                <a:moveTo>
                  <a:pt x="4806057" y="618041"/>
                </a:moveTo>
                <a:cubicBezTo>
                  <a:pt x="4802287" y="618041"/>
                  <a:pt x="4799162" y="618189"/>
                  <a:pt x="4796681" y="618487"/>
                </a:cubicBezTo>
                <a:cubicBezTo>
                  <a:pt x="4794201" y="618785"/>
                  <a:pt x="4792191" y="619182"/>
                  <a:pt x="4790654" y="619678"/>
                </a:cubicBezTo>
                <a:cubicBezTo>
                  <a:pt x="4789116" y="620174"/>
                  <a:pt x="4788024" y="620819"/>
                  <a:pt x="4787379" y="621612"/>
                </a:cubicBezTo>
                <a:cubicBezTo>
                  <a:pt x="4786734" y="622406"/>
                  <a:pt x="4786412" y="623299"/>
                  <a:pt x="4786412" y="624291"/>
                </a:cubicBezTo>
                <a:lnTo>
                  <a:pt x="4786412" y="806159"/>
                </a:lnTo>
                <a:cubicBezTo>
                  <a:pt x="4786412" y="807151"/>
                  <a:pt x="4786734" y="808044"/>
                  <a:pt x="4787379" y="808838"/>
                </a:cubicBezTo>
                <a:cubicBezTo>
                  <a:pt x="4788024" y="809632"/>
                  <a:pt x="4789091" y="810277"/>
                  <a:pt x="4790579" y="810773"/>
                </a:cubicBezTo>
                <a:cubicBezTo>
                  <a:pt x="4792068" y="811269"/>
                  <a:pt x="4794077" y="811666"/>
                  <a:pt x="4796607" y="811964"/>
                </a:cubicBezTo>
                <a:cubicBezTo>
                  <a:pt x="4799137" y="812261"/>
                  <a:pt x="4802287" y="812410"/>
                  <a:pt x="4806057" y="812410"/>
                </a:cubicBezTo>
                <a:cubicBezTo>
                  <a:pt x="4809927" y="812410"/>
                  <a:pt x="4813102" y="812261"/>
                  <a:pt x="4815582" y="811964"/>
                </a:cubicBezTo>
                <a:cubicBezTo>
                  <a:pt x="4818063" y="811666"/>
                  <a:pt x="4820047" y="811269"/>
                  <a:pt x="4821535" y="810773"/>
                </a:cubicBezTo>
                <a:cubicBezTo>
                  <a:pt x="4823024" y="810277"/>
                  <a:pt x="4824090" y="809632"/>
                  <a:pt x="4824735" y="808838"/>
                </a:cubicBezTo>
                <a:cubicBezTo>
                  <a:pt x="4825380" y="808044"/>
                  <a:pt x="4825703" y="807151"/>
                  <a:pt x="4825703" y="806159"/>
                </a:cubicBezTo>
                <a:lnTo>
                  <a:pt x="4825703" y="624291"/>
                </a:lnTo>
                <a:cubicBezTo>
                  <a:pt x="4825703" y="623299"/>
                  <a:pt x="4825380" y="622406"/>
                  <a:pt x="4824735" y="621612"/>
                </a:cubicBezTo>
                <a:cubicBezTo>
                  <a:pt x="4824090" y="620819"/>
                  <a:pt x="4823024" y="620174"/>
                  <a:pt x="4821535" y="619678"/>
                </a:cubicBezTo>
                <a:cubicBezTo>
                  <a:pt x="4820047" y="619182"/>
                  <a:pt x="4818063" y="618785"/>
                  <a:pt x="4815582" y="618487"/>
                </a:cubicBezTo>
                <a:cubicBezTo>
                  <a:pt x="4813102" y="618189"/>
                  <a:pt x="4809927" y="618041"/>
                  <a:pt x="4806057" y="618041"/>
                </a:cubicBezTo>
                <a:close/>
                <a:moveTo>
                  <a:pt x="5479951" y="615510"/>
                </a:moveTo>
                <a:cubicBezTo>
                  <a:pt x="5464671" y="615510"/>
                  <a:pt x="5451252" y="617842"/>
                  <a:pt x="5439693" y="622505"/>
                </a:cubicBezTo>
                <a:cubicBezTo>
                  <a:pt x="5428134" y="627169"/>
                  <a:pt x="5418435" y="633866"/>
                  <a:pt x="5410597" y="642597"/>
                </a:cubicBezTo>
                <a:cubicBezTo>
                  <a:pt x="5402759" y="651328"/>
                  <a:pt x="5396855" y="661920"/>
                  <a:pt x="5392887" y="674372"/>
                </a:cubicBezTo>
                <a:cubicBezTo>
                  <a:pt x="5388918" y="686824"/>
                  <a:pt x="5386933" y="700839"/>
                  <a:pt x="5386933" y="716416"/>
                </a:cubicBezTo>
                <a:cubicBezTo>
                  <a:pt x="5386933" y="733382"/>
                  <a:pt x="5388794" y="748067"/>
                  <a:pt x="5392515" y="760469"/>
                </a:cubicBezTo>
                <a:cubicBezTo>
                  <a:pt x="5396235" y="772871"/>
                  <a:pt x="5401816" y="783091"/>
                  <a:pt x="5409258" y="791128"/>
                </a:cubicBezTo>
                <a:cubicBezTo>
                  <a:pt x="5416699" y="799164"/>
                  <a:pt x="5426001" y="805142"/>
                  <a:pt x="5437163" y="809061"/>
                </a:cubicBezTo>
                <a:cubicBezTo>
                  <a:pt x="5448325" y="812981"/>
                  <a:pt x="5461397" y="814940"/>
                  <a:pt x="5476379" y="814940"/>
                </a:cubicBezTo>
                <a:cubicBezTo>
                  <a:pt x="5491560" y="814940"/>
                  <a:pt x="5504929" y="812633"/>
                  <a:pt x="5516488" y="808020"/>
                </a:cubicBezTo>
                <a:cubicBezTo>
                  <a:pt x="5528047" y="803406"/>
                  <a:pt x="5537746" y="796709"/>
                  <a:pt x="5545584" y="787928"/>
                </a:cubicBezTo>
                <a:cubicBezTo>
                  <a:pt x="5553423" y="779147"/>
                  <a:pt x="5559326" y="768456"/>
                  <a:pt x="5563295" y="755855"/>
                </a:cubicBezTo>
                <a:cubicBezTo>
                  <a:pt x="5567264" y="743255"/>
                  <a:pt x="5569248" y="728967"/>
                  <a:pt x="5569248" y="712993"/>
                </a:cubicBezTo>
                <a:cubicBezTo>
                  <a:pt x="5569248" y="696324"/>
                  <a:pt x="5567338" y="681863"/>
                  <a:pt x="5563518" y="669609"/>
                </a:cubicBezTo>
                <a:cubicBezTo>
                  <a:pt x="5559698" y="657356"/>
                  <a:pt x="5554043" y="647211"/>
                  <a:pt x="5546552" y="639174"/>
                </a:cubicBezTo>
                <a:cubicBezTo>
                  <a:pt x="5539061" y="631137"/>
                  <a:pt x="5529734" y="625184"/>
                  <a:pt x="5518572" y="621315"/>
                </a:cubicBezTo>
                <a:cubicBezTo>
                  <a:pt x="5507410" y="617445"/>
                  <a:pt x="5494536" y="615510"/>
                  <a:pt x="5479951" y="615510"/>
                </a:cubicBezTo>
                <a:close/>
                <a:moveTo>
                  <a:pt x="2635544" y="586194"/>
                </a:moveTo>
                <a:lnTo>
                  <a:pt x="2597444" y="801992"/>
                </a:lnTo>
                <a:lnTo>
                  <a:pt x="2665110" y="801992"/>
                </a:lnTo>
                <a:lnTo>
                  <a:pt x="2684312" y="693483"/>
                </a:lnTo>
                <a:lnTo>
                  <a:pt x="2736738" y="801992"/>
                </a:lnTo>
                <a:lnTo>
                  <a:pt x="2804403" y="801992"/>
                </a:lnTo>
                <a:lnTo>
                  <a:pt x="2842503" y="586194"/>
                </a:lnTo>
                <a:lnTo>
                  <a:pt x="2774838" y="586194"/>
                </a:lnTo>
                <a:lnTo>
                  <a:pt x="2755331" y="696531"/>
                </a:lnTo>
                <a:lnTo>
                  <a:pt x="2703210" y="586194"/>
                </a:lnTo>
                <a:close/>
                <a:moveTo>
                  <a:pt x="2302169" y="586194"/>
                </a:moveTo>
                <a:lnTo>
                  <a:pt x="2264069" y="801992"/>
                </a:lnTo>
                <a:lnTo>
                  <a:pt x="2331735" y="801992"/>
                </a:lnTo>
                <a:lnTo>
                  <a:pt x="2369835" y="586194"/>
                </a:lnTo>
                <a:close/>
                <a:moveTo>
                  <a:pt x="2099477" y="586194"/>
                </a:moveTo>
                <a:lnTo>
                  <a:pt x="2090029" y="639838"/>
                </a:lnTo>
                <a:lnTo>
                  <a:pt x="2146721" y="639838"/>
                </a:lnTo>
                <a:lnTo>
                  <a:pt x="2118070" y="801992"/>
                </a:lnTo>
                <a:lnTo>
                  <a:pt x="2185736" y="801992"/>
                </a:lnTo>
                <a:lnTo>
                  <a:pt x="2214387" y="639838"/>
                </a:lnTo>
                <a:lnTo>
                  <a:pt x="2271689" y="639838"/>
                </a:lnTo>
                <a:lnTo>
                  <a:pt x="2281138" y="586194"/>
                </a:lnTo>
                <a:close/>
                <a:moveTo>
                  <a:pt x="1662775" y="586194"/>
                </a:moveTo>
                <a:lnTo>
                  <a:pt x="1641439" y="707809"/>
                </a:lnTo>
                <a:cubicBezTo>
                  <a:pt x="1640017" y="715530"/>
                  <a:pt x="1639305" y="723150"/>
                  <a:pt x="1639305" y="730669"/>
                </a:cubicBezTo>
                <a:cubicBezTo>
                  <a:pt x="1639305" y="754240"/>
                  <a:pt x="1646519" y="772376"/>
                  <a:pt x="1660946" y="785076"/>
                </a:cubicBezTo>
                <a:cubicBezTo>
                  <a:pt x="1675374" y="797776"/>
                  <a:pt x="1694677" y="804126"/>
                  <a:pt x="1718858" y="804126"/>
                </a:cubicBezTo>
                <a:cubicBezTo>
                  <a:pt x="1737756" y="804126"/>
                  <a:pt x="1755079" y="800570"/>
                  <a:pt x="1770827" y="793458"/>
                </a:cubicBezTo>
                <a:cubicBezTo>
                  <a:pt x="1786575" y="786346"/>
                  <a:pt x="1799884" y="775576"/>
                  <a:pt x="1810756" y="761149"/>
                </a:cubicBezTo>
                <a:cubicBezTo>
                  <a:pt x="1821627" y="746722"/>
                  <a:pt x="1828891" y="728942"/>
                  <a:pt x="1832549" y="707809"/>
                </a:cubicBezTo>
                <a:lnTo>
                  <a:pt x="1853885" y="586194"/>
                </a:lnTo>
                <a:lnTo>
                  <a:pt x="1786524" y="586194"/>
                </a:lnTo>
                <a:lnTo>
                  <a:pt x="1765188" y="707809"/>
                </a:lnTo>
                <a:cubicBezTo>
                  <a:pt x="1763359" y="717766"/>
                  <a:pt x="1759600" y="725640"/>
                  <a:pt x="1753910" y="731431"/>
                </a:cubicBezTo>
                <a:cubicBezTo>
                  <a:pt x="1748221" y="737222"/>
                  <a:pt x="1740499" y="740118"/>
                  <a:pt x="1730746" y="740118"/>
                </a:cubicBezTo>
                <a:cubicBezTo>
                  <a:pt x="1722821" y="740118"/>
                  <a:pt x="1717029" y="738136"/>
                  <a:pt x="1713372" y="734174"/>
                </a:cubicBezTo>
                <a:cubicBezTo>
                  <a:pt x="1709714" y="730212"/>
                  <a:pt x="1707885" y="724776"/>
                  <a:pt x="1707885" y="717867"/>
                </a:cubicBezTo>
                <a:cubicBezTo>
                  <a:pt x="1707885" y="714413"/>
                  <a:pt x="1708190" y="711060"/>
                  <a:pt x="1708800" y="707809"/>
                </a:cubicBezTo>
                <a:lnTo>
                  <a:pt x="1730136" y="586194"/>
                </a:lnTo>
                <a:close/>
                <a:moveTo>
                  <a:pt x="1435394" y="586194"/>
                </a:moveTo>
                <a:lnTo>
                  <a:pt x="1397294" y="801992"/>
                </a:lnTo>
                <a:lnTo>
                  <a:pt x="1487210" y="801992"/>
                </a:lnTo>
                <a:cubicBezTo>
                  <a:pt x="1509765" y="801992"/>
                  <a:pt x="1530340" y="797268"/>
                  <a:pt x="1548932" y="787819"/>
                </a:cubicBezTo>
                <a:cubicBezTo>
                  <a:pt x="1567525" y="778370"/>
                  <a:pt x="1582867" y="765416"/>
                  <a:pt x="1594957" y="748957"/>
                </a:cubicBezTo>
                <a:cubicBezTo>
                  <a:pt x="1607047" y="732498"/>
                  <a:pt x="1614921" y="714006"/>
                  <a:pt x="1618579" y="693483"/>
                </a:cubicBezTo>
                <a:cubicBezTo>
                  <a:pt x="1619798" y="685762"/>
                  <a:pt x="1620408" y="678548"/>
                  <a:pt x="1620408" y="671842"/>
                </a:cubicBezTo>
                <a:cubicBezTo>
                  <a:pt x="1620408" y="654977"/>
                  <a:pt x="1616649" y="640092"/>
                  <a:pt x="1609130" y="627189"/>
                </a:cubicBezTo>
                <a:cubicBezTo>
                  <a:pt x="1601612" y="614286"/>
                  <a:pt x="1590741" y="604228"/>
                  <a:pt x="1576517" y="597014"/>
                </a:cubicBezTo>
                <a:cubicBezTo>
                  <a:pt x="1562293" y="589800"/>
                  <a:pt x="1545224" y="586194"/>
                  <a:pt x="1525310" y="586194"/>
                </a:cubicBezTo>
                <a:close/>
                <a:moveTo>
                  <a:pt x="997244" y="586194"/>
                </a:moveTo>
                <a:lnTo>
                  <a:pt x="959144" y="801992"/>
                </a:lnTo>
                <a:lnTo>
                  <a:pt x="1026810" y="801992"/>
                </a:lnTo>
                <a:lnTo>
                  <a:pt x="1040526" y="724573"/>
                </a:lnTo>
                <a:lnTo>
                  <a:pt x="1067653" y="801992"/>
                </a:lnTo>
                <a:lnTo>
                  <a:pt x="1142024" y="801992"/>
                </a:lnTo>
                <a:lnTo>
                  <a:pt x="1109715" y="719391"/>
                </a:lnTo>
                <a:cubicBezTo>
                  <a:pt x="1125565" y="714514"/>
                  <a:pt x="1138468" y="706539"/>
                  <a:pt x="1148425" y="695464"/>
                </a:cubicBezTo>
                <a:cubicBezTo>
                  <a:pt x="1158382" y="684390"/>
                  <a:pt x="1164681" y="671538"/>
                  <a:pt x="1167323" y="656907"/>
                </a:cubicBezTo>
                <a:cubicBezTo>
                  <a:pt x="1168135" y="652843"/>
                  <a:pt x="1168542" y="648271"/>
                  <a:pt x="1168542" y="643191"/>
                </a:cubicBezTo>
                <a:cubicBezTo>
                  <a:pt x="1168542" y="625919"/>
                  <a:pt x="1162547" y="612102"/>
                  <a:pt x="1150559" y="601738"/>
                </a:cubicBezTo>
                <a:cubicBezTo>
                  <a:pt x="1138570" y="591375"/>
                  <a:pt x="1120993" y="586194"/>
                  <a:pt x="1097828" y="586194"/>
                </a:cubicBezTo>
                <a:close/>
                <a:moveTo>
                  <a:pt x="794552" y="586194"/>
                </a:moveTo>
                <a:lnTo>
                  <a:pt x="785103" y="639838"/>
                </a:lnTo>
                <a:lnTo>
                  <a:pt x="841796" y="639838"/>
                </a:lnTo>
                <a:lnTo>
                  <a:pt x="813145" y="801992"/>
                </a:lnTo>
                <a:lnTo>
                  <a:pt x="880811" y="801992"/>
                </a:lnTo>
                <a:lnTo>
                  <a:pt x="909462" y="639838"/>
                </a:lnTo>
                <a:lnTo>
                  <a:pt x="966764" y="639838"/>
                </a:lnTo>
                <a:lnTo>
                  <a:pt x="976213" y="586194"/>
                </a:lnTo>
                <a:close/>
                <a:moveTo>
                  <a:pt x="568619" y="586194"/>
                </a:moveTo>
                <a:lnTo>
                  <a:pt x="530519" y="801992"/>
                </a:lnTo>
                <a:lnTo>
                  <a:pt x="598185" y="801992"/>
                </a:lnTo>
                <a:lnTo>
                  <a:pt x="617387" y="693483"/>
                </a:lnTo>
                <a:lnTo>
                  <a:pt x="669813" y="801992"/>
                </a:lnTo>
                <a:lnTo>
                  <a:pt x="737478" y="801992"/>
                </a:lnTo>
                <a:lnTo>
                  <a:pt x="775578" y="586194"/>
                </a:lnTo>
                <a:lnTo>
                  <a:pt x="707913" y="586194"/>
                </a:lnTo>
                <a:lnTo>
                  <a:pt x="688406" y="696531"/>
                </a:lnTo>
                <a:lnTo>
                  <a:pt x="636285" y="586194"/>
                </a:lnTo>
                <a:close/>
                <a:moveTo>
                  <a:pt x="473369" y="586194"/>
                </a:moveTo>
                <a:lnTo>
                  <a:pt x="435269" y="801992"/>
                </a:lnTo>
                <a:lnTo>
                  <a:pt x="502935" y="801992"/>
                </a:lnTo>
                <a:lnTo>
                  <a:pt x="541035" y="586194"/>
                </a:lnTo>
                <a:close/>
                <a:moveTo>
                  <a:pt x="1983958" y="584060"/>
                </a:moveTo>
                <a:cubicBezTo>
                  <a:pt x="1962216" y="584060"/>
                  <a:pt x="1942505" y="588683"/>
                  <a:pt x="1924827" y="597928"/>
                </a:cubicBezTo>
                <a:cubicBezTo>
                  <a:pt x="1907149" y="607174"/>
                  <a:pt x="1892518" y="620128"/>
                  <a:pt x="1880936" y="636790"/>
                </a:cubicBezTo>
                <a:cubicBezTo>
                  <a:pt x="1869353" y="653453"/>
                  <a:pt x="1861733" y="672452"/>
                  <a:pt x="1858076" y="693788"/>
                </a:cubicBezTo>
                <a:cubicBezTo>
                  <a:pt x="1856653" y="701713"/>
                  <a:pt x="1855942" y="709841"/>
                  <a:pt x="1855942" y="718172"/>
                </a:cubicBezTo>
                <a:cubicBezTo>
                  <a:pt x="1855942" y="735241"/>
                  <a:pt x="1859397" y="750227"/>
                  <a:pt x="1866305" y="763130"/>
                </a:cubicBezTo>
                <a:cubicBezTo>
                  <a:pt x="1873214" y="776033"/>
                  <a:pt x="1883374" y="785990"/>
                  <a:pt x="1896785" y="793000"/>
                </a:cubicBezTo>
                <a:cubicBezTo>
                  <a:pt x="1910197" y="800011"/>
                  <a:pt x="1926351" y="803516"/>
                  <a:pt x="1945248" y="803516"/>
                </a:cubicBezTo>
                <a:cubicBezTo>
                  <a:pt x="1963943" y="803516"/>
                  <a:pt x="1981266" y="800011"/>
                  <a:pt x="1997217" y="793000"/>
                </a:cubicBezTo>
                <a:cubicBezTo>
                  <a:pt x="2013168" y="785990"/>
                  <a:pt x="2026935" y="776084"/>
                  <a:pt x="2038517" y="763282"/>
                </a:cubicBezTo>
                <a:cubicBezTo>
                  <a:pt x="2050100" y="750481"/>
                  <a:pt x="2058939" y="735546"/>
                  <a:pt x="2065035" y="718477"/>
                </a:cubicBezTo>
                <a:lnTo>
                  <a:pt x="1993712" y="718477"/>
                </a:lnTo>
                <a:cubicBezTo>
                  <a:pt x="1989241" y="725589"/>
                  <a:pt x="1983653" y="731126"/>
                  <a:pt x="1976948" y="735088"/>
                </a:cubicBezTo>
                <a:cubicBezTo>
                  <a:pt x="1970242" y="739051"/>
                  <a:pt x="1963028" y="741032"/>
                  <a:pt x="1955307" y="741032"/>
                </a:cubicBezTo>
                <a:cubicBezTo>
                  <a:pt x="1945756" y="741032"/>
                  <a:pt x="1938390" y="737984"/>
                  <a:pt x="1933209" y="731888"/>
                </a:cubicBezTo>
                <a:cubicBezTo>
                  <a:pt x="1928027" y="725792"/>
                  <a:pt x="1925437" y="717461"/>
                  <a:pt x="1925437" y="706894"/>
                </a:cubicBezTo>
                <a:cubicBezTo>
                  <a:pt x="1925437" y="702221"/>
                  <a:pt x="1925843" y="697852"/>
                  <a:pt x="1926656" y="693788"/>
                </a:cubicBezTo>
                <a:cubicBezTo>
                  <a:pt x="1929094" y="679361"/>
                  <a:pt x="1934377" y="667880"/>
                  <a:pt x="1942505" y="659346"/>
                </a:cubicBezTo>
                <a:cubicBezTo>
                  <a:pt x="1950633" y="650811"/>
                  <a:pt x="1960387" y="646544"/>
                  <a:pt x="1971766" y="646544"/>
                </a:cubicBezTo>
                <a:cubicBezTo>
                  <a:pt x="1979488" y="646544"/>
                  <a:pt x="1985990" y="648525"/>
                  <a:pt x="1991273" y="652488"/>
                </a:cubicBezTo>
                <a:cubicBezTo>
                  <a:pt x="1996557" y="656450"/>
                  <a:pt x="2000214" y="661987"/>
                  <a:pt x="2002246" y="669099"/>
                </a:cubicBezTo>
                <a:lnTo>
                  <a:pt x="2073569" y="669099"/>
                </a:lnTo>
                <a:cubicBezTo>
                  <a:pt x="2073772" y="652030"/>
                  <a:pt x="2070318" y="637095"/>
                  <a:pt x="2063206" y="624294"/>
                </a:cubicBezTo>
                <a:cubicBezTo>
                  <a:pt x="2056094" y="611492"/>
                  <a:pt x="2045782" y="601586"/>
                  <a:pt x="2032269" y="594576"/>
                </a:cubicBezTo>
                <a:cubicBezTo>
                  <a:pt x="2018756" y="587565"/>
                  <a:pt x="2002653" y="584060"/>
                  <a:pt x="1983958" y="584060"/>
                </a:cubicBezTo>
                <a:close/>
                <a:moveTo>
                  <a:pt x="2500746" y="582536"/>
                </a:moveTo>
                <a:cubicBezTo>
                  <a:pt x="2475753" y="582536"/>
                  <a:pt x="2453655" y="588073"/>
                  <a:pt x="2434452" y="599148"/>
                </a:cubicBezTo>
                <a:cubicBezTo>
                  <a:pt x="2415250" y="610222"/>
                  <a:pt x="2400315" y="625665"/>
                  <a:pt x="2389647" y="645477"/>
                </a:cubicBezTo>
                <a:cubicBezTo>
                  <a:pt x="2378979" y="665289"/>
                  <a:pt x="2373645" y="688098"/>
                  <a:pt x="2373645" y="713905"/>
                </a:cubicBezTo>
                <a:cubicBezTo>
                  <a:pt x="2373645" y="731583"/>
                  <a:pt x="2377404" y="747280"/>
                  <a:pt x="2384922" y="760996"/>
                </a:cubicBezTo>
                <a:cubicBezTo>
                  <a:pt x="2392441" y="774712"/>
                  <a:pt x="2403109" y="785330"/>
                  <a:pt x="2416927" y="792848"/>
                </a:cubicBezTo>
                <a:cubicBezTo>
                  <a:pt x="2430744" y="800366"/>
                  <a:pt x="2446797" y="804126"/>
                  <a:pt x="2465085" y="804126"/>
                </a:cubicBezTo>
                <a:cubicBezTo>
                  <a:pt x="2490282" y="804126"/>
                  <a:pt x="2512583" y="798538"/>
                  <a:pt x="2531988" y="787362"/>
                </a:cubicBezTo>
                <a:cubicBezTo>
                  <a:pt x="2551394" y="776186"/>
                  <a:pt x="2566431" y="760539"/>
                  <a:pt x="2577099" y="740422"/>
                </a:cubicBezTo>
                <a:cubicBezTo>
                  <a:pt x="2587767" y="720306"/>
                  <a:pt x="2593101" y="697446"/>
                  <a:pt x="2593101" y="671842"/>
                </a:cubicBezTo>
                <a:cubicBezTo>
                  <a:pt x="2593101" y="654164"/>
                  <a:pt x="2589341" y="638568"/>
                  <a:pt x="2581823" y="625056"/>
                </a:cubicBezTo>
                <a:cubicBezTo>
                  <a:pt x="2574305" y="611543"/>
                  <a:pt x="2563586" y="601078"/>
                  <a:pt x="2549667" y="593661"/>
                </a:cubicBezTo>
                <a:cubicBezTo>
                  <a:pt x="2535748" y="586244"/>
                  <a:pt x="2519441" y="582536"/>
                  <a:pt x="2500746" y="582536"/>
                </a:cubicBezTo>
                <a:close/>
                <a:moveTo>
                  <a:pt x="1300596" y="582536"/>
                </a:moveTo>
                <a:cubicBezTo>
                  <a:pt x="1275603" y="582536"/>
                  <a:pt x="1253505" y="588073"/>
                  <a:pt x="1234302" y="599148"/>
                </a:cubicBezTo>
                <a:cubicBezTo>
                  <a:pt x="1215100" y="610222"/>
                  <a:pt x="1200165" y="625665"/>
                  <a:pt x="1189497" y="645477"/>
                </a:cubicBezTo>
                <a:cubicBezTo>
                  <a:pt x="1178829" y="665289"/>
                  <a:pt x="1173495" y="688098"/>
                  <a:pt x="1173495" y="713905"/>
                </a:cubicBezTo>
                <a:cubicBezTo>
                  <a:pt x="1173495" y="731583"/>
                  <a:pt x="1177254" y="747280"/>
                  <a:pt x="1184772" y="760996"/>
                </a:cubicBezTo>
                <a:cubicBezTo>
                  <a:pt x="1192291" y="774712"/>
                  <a:pt x="1202959" y="785330"/>
                  <a:pt x="1216776" y="792848"/>
                </a:cubicBezTo>
                <a:cubicBezTo>
                  <a:pt x="1230594" y="800366"/>
                  <a:pt x="1246647" y="804126"/>
                  <a:pt x="1264935" y="804126"/>
                </a:cubicBezTo>
                <a:cubicBezTo>
                  <a:pt x="1290132" y="804126"/>
                  <a:pt x="1312433" y="798538"/>
                  <a:pt x="1331838" y="787362"/>
                </a:cubicBezTo>
                <a:cubicBezTo>
                  <a:pt x="1351244" y="776186"/>
                  <a:pt x="1366281" y="760539"/>
                  <a:pt x="1376949" y="740422"/>
                </a:cubicBezTo>
                <a:cubicBezTo>
                  <a:pt x="1387617" y="720306"/>
                  <a:pt x="1392951" y="697446"/>
                  <a:pt x="1392951" y="671842"/>
                </a:cubicBezTo>
                <a:cubicBezTo>
                  <a:pt x="1392951" y="654164"/>
                  <a:pt x="1389192" y="638568"/>
                  <a:pt x="1381673" y="625056"/>
                </a:cubicBezTo>
                <a:cubicBezTo>
                  <a:pt x="1374155" y="611543"/>
                  <a:pt x="1363436" y="601078"/>
                  <a:pt x="1349517" y="593661"/>
                </a:cubicBezTo>
                <a:cubicBezTo>
                  <a:pt x="1335598" y="586244"/>
                  <a:pt x="1319291" y="582536"/>
                  <a:pt x="1300596" y="582536"/>
                </a:cubicBezTo>
                <a:close/>
                <a:moveTo>
                  <a:pt x="0" y="0"/>
                </a:moveTo>
                <a:lnTo>
                  <a:pt x="6768791" y="0"/>
                </a:lnTo>
                <a:lnTo>
                  <a:pt x="7560527" y="791737"/>
                </a:lnTo>
                <a:lnTo>
                  <a:pt x="6768791" y="1583473"/>
                </a:lnTo>
                <a:lnTo>
                  <a:pt x="0" y="1583473"/>
                </a:lnTo>
                <a:close/>
              </a:path>
            </a:pathLst>
          </a:custGeom>
          <a:solidFill>
            <a:srgbClr val="000000"/>
          </a:solidFill>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7198" dirty="0"/>
          </a:p>
        </p:txBody>
      </p:sp>
      <p:sp>
        <p:nvSpPr>
          <p:cNvPr id="30" name="Rectangle 29">
            <a:extLst>
              <a:ext uri="{FF2B5EF4-FFF2-40B4-BE49-F238E27FC236}">
                <a16:creationId xmlns:a16="http://schemas.microsoft.com/office/drawing/2014/main" id="{C6B06128-68EC-F63D-4086-F96A4837B167}"/>
              </a:ext>
            </a:extLst>
          </p:cNvPr>
          <p:cNvSpPr/>
          <p:nvPr/>
        </p:nvSpPr>
        <p:spPr>
          <a:xfrm>
            <a:off x="-2091240" y="24082"/>
            <a:ext cx="14409201" cy="136919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198"/>
          </a:p>
        </p:txBody>
      </p:sp>
    </p:spTree>
    <p:extLst>
      <p:ext uri="{BB962C8B-B14F-4D97-AF65-F5344CB8AC3E}">
        <p14:creationId xmlns:p14="http://schemas.microsoft.com/office/powerpoint/2010/main" val="123788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sans-titre-realisee-avec-clipchamp_tJpodM1T">
            <a:hlinkClick r:id="" action="ppaction://media"/>
            <a:extLst>
              <a:ext uri="{FF2B5EF4-FFF2-40B4-BE49-F238E27FC236}">
                <a16:creationId xmlns:a16="http://schemas.microsoft.com/office/drawing/2014/main" id="{318179EB-0596-B3A4-3AEC-04BD3BEC16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11253020" y="-11547988"/>
            <a:ext cx="18877935" cy="37608390"/>
          </a:xfrm>
          <a:prstGeom prst="rect">
            <a:avLst/>
          </a:prstGeom>
        </p:spPr>
      </p:pic>
      <p:sp>
        <p:nvSpPr>
          <p:cNvPr id="4" name="Forme libre : forme 3">
            <a:extLst>
              <a:ext uri="{FF2B5EF4-FFF2-40B4-BE49-F238E27FC236}">
                <a16:creationId xmlns:a16="http://schemas.microsoft.com/office/drawing/2014/main" id="{6CF04955-1EAB-EB51-46AC-0F382D27C7E2}"/>
              </a:ext>
            </a:extLst>
          </p:cNvPr>
          <p:cNvSpPr/>
          <p:nvPr/>
        </p:nvSpPr>
        <p:spPr>
          <a:xfrm>
            <a:off x="0" y="3572"/>
            <a:ext cx="24377650" cy="13712428"/>
          </a:xfrm>
          <a:custGeom>
            <a:avLst/>
            <a:gdLst/>
            <a:ahLst/>
            <a:cxnLst/>
            <a:rect l="l" t="t" r="r" b="b"/>
            <a:pathLst>
              <a:path w="12192000" h="6858000">
                <a:moveTo>
                  <a:pt x="5273816" y="2919472"/>
                </a:moveTo>
                <a:lnTo>
                  <a:pt x="5393459" y="2919472"/>
                </a:lnTo>
                <a:cubicBezTo>
                  <a:pt x="5454534" y="2919472"/>
                  <a:pt x="5504443" y="2927904"/>
                  <a:pt x="5543186" y="2944769"/>
                </a:cubicBezTo>
                <a:cubicBezTo>
                  <a:pt x="5581926" y="2961633"/>
                  <a:pt x="5613946" y="2985106"/>
                  <a:pt x="5639242" y="3015188"/>
                </a:cubicBezTo>
                <a:cubicBezTo>
                  <a:pt x="5664538" y="3045269"/>
                  <a:pt x="5683111" y="3080935"/>
                  <a:pt x="5694962" y="3122183"/>
                </a:cubicBezTo>
                <a:cubicBezTo>
                  <a:pt x="5706812" y="3163432"/>
                  <a:pt x="5712737" y="3207985"/>
                  <a:pt x="5712737" y="3255843"/>
                </a:cubicBezTo>
                <a:cubicBezTo>
                  <a:pt x="5712737" y="3316006"/>
                  <a:pt x="5706242" y="3368080"/>
                  <a:pt x="5693253" y="3412063"/>
                </a:cubicBezTo>
                <a:cubicBezTo>
                  <a:pt x="5680263" y="3456047"/>
                  <a:pt x="5660778" y="3492624"/>
                  <a:pt x="5634798" y="3521794"/>
                </a:cubicBezTo>
                <a:cubicBezTo>
                  <a:pt x="5608819" y="3550964"/>
                  <a:pt x="5576457" y="3572614"/>
                  <a:pt x="5537715" y="3586743"/>
                </a:cubicBezTo>
                <a:cubicBezTo>
                  <a:pt x="5498973" y="3600873"/>
                  <a:pt x="5451344" y="3607937"/>
                  <a:pt x="5394827" y="3607937"/>
                </a:cubicBezTo>
                <a:lnTo>
                  <a:pt x="5273816" y="3607937"/>
                </a:lnTo>
                <a:close/>
                <a:moveTo>
                  <a:pt x="3597415" y="2918789"/>
                </a:moveTo>
                <a:lnTo>
                  <a:pt x="3696549" y="2918789"/>
                </a:lnTo>
                <a:cubicBezTo>
                  <a:pt x="3719794" y="2918789"/>
                  <a:pt x="3738595" y="2919472"/>
                  <a:pt x="3752952" y="2920840"/>
                </a:cubicBezTo>
                <a:cubicBezTo>
                  <a:pt x="3767310" y="2922207"/>
                  <a:pt x="3780185" y="2924486"/>
                  <a:pt x="3791580" y="2927677"/>
                </a:cubicBezTo>
                <a:cubicBezTo>
                  <a:pt x="3828043" y="2938160"/>
                  <a:pt x="3854023" y="2955366"/>
                  <a:pt x="3869520" y="2979295"/>
                </a:cubicBezTo>
                <a:cubicBezTo>
                  <a:pt x="3885016" y="3003223"/>
                  <a:pt x="3892765" y="3032508"/>
                  <a:pt x="3892765" y="3067147"/>
                </a:cubicBezTo>
                <a:cubicBezTo>
                  <a:pt x="3892765" y="3088569"/>
                  <a:pt x="3889232" y="3108396"/>
                  <a:pt x="3882167" y="3126627"/>
                </a:cubicBezTo>
                <a:cubicBezTo>
                  <a:pt x="3875103" y="3144859"/>
                  <a:pt x="3864050" y="3160697"/>
                  <a:pt x="3849009" y="3174143"/>
                </a:cubicBezTo>
                <a:cubicBezTo>
                  <a:pt x="3833968" y="3187589"/>
                  <a:pt x="3815167" y="3198072"/>
                  <a:pt x="3792606" y="3205592"/>
                </a:cubicBezTo>
                <a:cubicBezTo>
                  <a:pt x="3770044" y="3213113"/>
                  <a:pt x="3743267" y="3216873"/>
                  <a:pt x="3712273" y="3216873"/>
                </a:cubicBezTo>
                <a:lnTo>
                  <a:pt x="3597415" y="3216873"/>
                </a:lnTo>
                <a:close/>
                <a:moveTo>
                  <a:pt x="9047172" y="2909217"/>
                </a:moveTo>
                <a:cubicBezTo>
                  <a:pt x="9098156" y="2909217"/>
                  <a:pt x="9140945" y="2918105"/>
                  <a:pt x="9175538" y="2935881"/>
                </a:cubicBezTo>
                <a:cubicBezTo>
                  <a:pt x="9210132" y="2953656"/>
                  <a:pt x="9237786" y="2978383"/>
                  <a:pt x="9258499" y="3010060"/>
                </a:cubicBezTo>
                <a:cubicBezTo>
                  <a:pt x="9279212" y="3041737"/>
                  <a:pt x="9294008" y="3079112"/>
                  <a:pt x="9302885" y="3122183"/>
                </a:cubicBezTo>
                <a:cubicBezTo>
                  <a:pt x="9311762" y="3165255"/>
                  <a:pt x="9316200" y="3211859"/>
                  <a:pt x="9316200" y="3261996"/>
                </a:cubicBezTo>
                <a:cubicBezTo>
                  <a:pt x="9316200" y="3309853"/>
                  <a:pt x="9311648" y="3355204"/>
                  <a:pt x="9302543" y="3398048"/>
                </a:cubicBezTo>
                <a:cubicBezTo>
                  <a:pt x="9293437" y="3440892"/>
                  <a:pt x="9278188" y="3478608"/>
                  <a:pt x="9256795" y="3511197"/>
                </a:cubicBezTo>
                <a:cubicBezTo>
                  <a:pt x="9235401" y="3543786"/>
                  <a:pt x="9207178" y="3569651"/>
                  <a:pt x="9172126" y="3588794"/>
                </a:cubicBezTo>
                <a:cubicBezTo>
                  <a:pt x="9137072" y="3607937"/>
                  <a:pt x="9093826" y="3617509"/>
                  <a:pt x="9042386" y="3617509"/>
                </a:cubicBezTo>
                <a:cubicBezTo>
                  <a:pt x="8990498" y="3617509"/>
                  <a:pt x="8947370" y="3608735"/>
                  <a:pt x="8913000" y="3591187"/>
                </a:cubicBezTo>
                <a:cubicBezTo>
                  <a:pt x="8878631" y="3573640"/>
                  <a:pt x="8851204" y="3549027"/>
                  <a:pt x="8830719" y="3517350"/>
                </a:cubicBezTo>
                <a:cubicBezTo>
                  <a:pt x="8810233" y="3485673"/>
                  <a:pt x="8795666" y="3447956"/>
                  <a:pt x="8787017" y="3404201"/>
                </a:cubicBezTo>
                <a:cubicBezTo>
                  <a:pt x="8778368" y="3360446"/>
                  <a:pt x="8774042" y="3312588"/>
                  <a:pt x="8774042" y="3260629"/>
                </a:cubicBezTo>
                <a:cubicBezTo>
                  <a:pt x="8774042" y="3213682"/>
                  <a:pt x="8778709" y="3168901"/>
                  <a:pt x="8788042" y="3126285"/>
                </a:cubicBezTo>
                <a:cubicBezTo>
                  <a:pt x="8797375" y="3083670"/>
                  <a:pt x="8812852" y="3046409"/>
                  <a:pt x="8834474" y="3014504"/>
                </a:cubicBezTo>
                <a:cubicBezTo>
                  <a:pt x="8856095" y="2982599"/>
                  <a:pt x="8884204" y="2957075"/>
                  <a:pt x="8918801" y="2937932"/>
                </a:cubicBezTo>
                <a:cubicBezTo>
                  <a:pt x="8953398" y="2918789"/>
                  <a:pt x="8996188" y="2909217"/>
                  <a:pt x="9047172" y="2909217"/>
                </a:cubicBezTo>
                <a:close/>
                <a:moveTo>
                  <a:pt x="4579948" y="2909217"/>
                </a:moveTo>
                <a:cubicBezTo>
                  <a:pt x="4630933" y="2909217"/>
                  <a:pt x="4673722" y="2918105"/>
                  <a:pt x="4708314" y="2935881"/>
                </a:cubicBezTo>
                <a:cubicBezTo>
                  <a:pt x="4742908" y="2953656"/>
                  <a:pt x="4770561" y="2978383"/>
                  <a:pt x="4791274" y="3010060"/>
                </a:cubicBezTo>
                <a:cubicBezTo>
                  <a:pt x="4811989" y="3041737"/>
                  <a:pt x="4826783" y="3079112"/>
                  <a:pt x="4835660" y="3122183"/>
                </a:cubicBezTo>
                <a:cubicBezTo>
                  <a:pt x="4844537" y="3165255"/>
                  <a:pt x="4848976" y="3211859"/>
                  <a:pt x="4848976" y="3261996"/>
                </a:cubicBezTo>
                <a:cubicBezTo>
                  <a:pt x="4848976" y="3309853"/>
                  <a:pt x="4844423" y="3355204"/>
                  <a:pt x="4835318" y="3398048"/>
                </a:cubicBezTo>
                <a:cubicBezTo>
                  <a:pt x="4826213" y="3440892"/>
                  <a:pt x="4810964" y="3478608"/>
                  <a:pt x="4789571" y="3511197"/>
                </a:cubicBezTo>
                <a:cubicBezTo>
                  <a:pt x="4768177" y="3543786"/>
                  <a:pt x="4739954" y="3569651"/>
                  <a:pt x="4704901" y="3588794"/>
                </a:cubicBezTo>
                <a:cubicBezTo>
                  <a:pt x="4669848" y="3607937"/>
                  <a:pt x="4626602" y="3617509"/>
                  <a:pt x="4575162" y="3617509"/>
                </a:cubicBezTo>
                <a:cubicBezTo>
                  <a:pt x="4523274" y="3617509"/>
                  <a:pt x="4480145" y="3608735"/>
                  <a:pt x="4445776" y="3591187"/>
                </a:cubicBezTo>
                <a:cubicBezTo>
                  <a:pt x="4411407" y="3573640"/>
                  <a:pt x="4383980" y="3549027"/>
                  <a:pt x="4363494" y="3517350"/>
                </a:cubicBezTo>
                <a:cubicBezTo>
                  <a:pt x="4343009" y="3485673"/>
                  <a:pt x="4328441" y="3447956"/>
                  <a:pt x="4319792" y="3404201"/>
                </a:cubicBezTo>
                <a:cubicBezTo>
                  <a:pt x="4311142" y="3360446"/>
                  <a:pt x="4306818" y="3312588"/>
                  <a:pt x="4306818" y="3260629"/>
                </a:cubicBezTo>
                <a:cubicBezTo>
                  <a:pt x="4306818" y="3213682"/>
                  <a:pt x="4311484" y="3168901"/>
                  <a:pt x="4320818" y="3126285"/>
                </a:cubicBezTo>
                <a:cubicBezTo>
                  <a:pt x="4330150" y="3083670"/>
                  <a:pt x="4345628" y="3046409"/>
                  <a:pt x="4367249" y="3014504"/>
                </a:cubicBezTo>
                <a:cubicBezTo>
                  <a:pt x="4388870" y="2982599"/>
                  <a:pt x="4416980" y="2957075"/>
                  <a:pt x="4451577" y="2937932"/>
                </a:cubicBezTo>
                <a:cubicBezTo>
                  <a:pt x="4486173" y="2918789"/>
                  <a:pt x="4528964" y="2909217"/>
                  <a:pt x="4579948" y="2909217"/>
                </a:cubicBezTo>
                <a:close/>
                <a:moveTo>
                  <a:pt x="7577204" y="2821706"/>
                </a:moveTo>
                <a:cubicBezTo>
                  <a:pt x="7573558" y="2821706"/>
                  <a:pt x="7570254" y="2822618"/>
                  <a:pt x="7567291" y="2824441"/>
                </a:cubicBezTo>
                <a:cubicBezTo>
                  <a:pt x="7564328" y="2826264"/>
                  <a:pt x="7561935" y="2829227"/>
                  <a:pt x="7560112" y="2833329"/>
                </a:cubicBezTo>
                <a:cubicBezTo>
                  <a:pt x="7558289" y="2837431"/>
                  <a:pt x="7556808" y="2842786"/>
                  <a:pt x="7555668" y="2849395"/>
                </a:cubicBezTo>
                <a:cubicBezTo>
                  <a:pt x="7554529" y="2856004"/>
                  <a:pt x="7553959" y="2863639"/>
                  <a:pt x="7553959" y="2872299"/>
                </a:cubicBezTo>
                <a:cubicBezTo>
                  <a:pt x="7553959" y="2880958"/>
                  <a:pt x="7554529" y="2888479"/>
                  <a:pt x="7555668" y="2894860"/>
                </a:cubicBezTo>
                <a:cubicBezTo>
                  <a:pt x="7556808" y="2901241"/>
                  <a:pt x="7558289" y="2906369"/>
                  <a:pt x="7560112" y="2910243"/>
                </a:cubicBezTo>
                <a:cubicBezTo>
                  <a:pt x="7561935" y="2914117"/>
                  <a:pt x="7564328" y="2916966"/>
                  <a:pt x="7567291" y="2918789"/>
                </a:cubicBezTo>
                <a:cubicBezTo>
                  <a:pt x="7570254" y="2920612"/>
                  <a:pt x="7573558" y="2921523"/>
                  <a:pt x="7577204" y="2921523"/>
                </a:cubicBezTo>
                <a:lnTo>
                  <a:pt x="7826064" y="2921523"/>
                </a:lnTo>
                <a:lnTo>
                  <a:pt x="7826064" y="3688612"/>
                </a:lnTo>
                <a:cubicBezTo>
                  <a:pt x="7826064" y="3692258"/>
                  <a:pt x="7826975" y="3695448"/>
                  <a:pt x="7828798" y="3698183"/>
                </a:cubicBezTo>
                <a:cubicBezTo>
                  <a:pt x="7830621" y="3700918"/>
                  <a:pt x="7833812" y="3703083"/>
                  <a:pt x="7838370" y="3704678"/>
                </a:cubicBezTo>
                <a:cubicBezTo>
                  <a:pt x="7842928" y="3706273"/>
                  <a:pt x="7849081" y="3707641"/>
                  <a:pt x="7856829" y="3708780"/>
                </a:cubicBezTo>
                <a:cubicBezTo>
                  <a:pt x="7864577" y="3709920"/>
                  <a:pt x="7873921" y="3710489"/>
                  <a:pt x="7884860" y="3710489"/>
                </a:cubicBezTo>
                <a:cubicBezTo>
                  <a:pt x="7896255" y="3710489"/>
                  <a:pt x="7905712" y="3709920"/>
                  <a:pt x="7913233" y="3708780"/>
                </a:cubicBezTo>
                <a:cubicBezTo>
                  <a:pt x="7920753" y="3707641"/>
                  <a:pt x="7926792" y="3706273"/>
                  <a:pt x="7931350" y="3704678"/>
                </a:cubicBezTo>
                <a:cubicBezTo>
                  <a:pt x="7935908" y="3703083"/>
                  <a:pt x="7939098" y="3700918"/>
                  <a:pt x="7940922" y="3698183"/>
                </a:cubicBezTo>
                <a:cubicBezTo>
                  <a:pt x="7942745" y="3695448"/>
                  <a:pt x="7943656" y="3692258"/>
                  <a:pt x="7943656" y="3688612"/>
                </a:cubicBezTo>
                <a:lnTo>
                  <a:pt x="7943656" y="2921523"/>
                </a:lnTo>
                <a:lnTo>
                  <a:pt x="8192516" y="2921523"/>
                </a:lnTo>
                <a:cubicBezTo>
                  <a:pt x="8196162" y="2921523"/>
                  <a:pt x="8199466" y="2920612"/>
                  <a:pt x="8202429" y="2918789"/>
                </a:cubicBezTo>
                <a:cubicBezTo>
                  <a:pt x="8205392" y="2916966"/>
                  <a:pt x="8207898" y="2914117"/>
                  <a:pt x="8209949" y="2910243"/>
                </a:cubicBezTo>
                <a:cubicBezTo>
                  <a:pt x="8212000" y="2906369"/>
                  <a:pt x="8213482" y="2901241"/>
                  <a:pt x="8214393" y="2894860"/>
                </a:cubicBezTo>
                <a:cubicBezTo>
                  <a:pt x="8215305" y="2888479"/>
                  <a:pt x="8215761" y="2880958"/>
                  <a:pt x="8215761" y="2872299"/>
                </a:cubicBezTo>
                <a:cubicBezTo>
                  <a:pt x="8215761" y="2863639"/>
                  <a:pt x="8215305" y="2856004"/>
                  <a:pt x="8214393" y="2849395"/>
                </a:cubicBezTo>
                <a:cubicBezTo>
                  <a:pt x="8213482" y="2842786"/>
                  <a:pt x="8212000" y="2837431"/>
                  <a:pt x="8209949" y="2833329"/>
                </a:cubicBezTo>
                <a:cubicBezTo>
                  <a:pt x="8207898" y="2829227"/>
                  <a:pt x="8205392" y="2826264"/>
                  <a:pt x="8202429" y="2824441"/>
                </a:cubicBezTo>
                <a:cubicBezTo>
                  <a:pt x="8199466" y="2822618"/>
                  <a:pt x="8196162" y="2821706"/>
                  <a:pt x="8192516" y="2821706"/>
                </a:cubicBezTo>
                <a:close/>
                <a:moveTo>
                  <a:pt x="5199978" y="2821706"/>
                </a:moveTo>
                <a:cubicBezTo>
                  <a:pt x="5189495" y="2821706"/>
                  <a:pt x="5179581" y="2825239"/>
                  <a:pt x="5170238" y="2832303"/>
                </a:cubicBezTo>
                <a:cubicBezTo>
                  <a:pt x="5160894" y="2839368"/>
                  <a:pt x="5156223" y="2851788"/>
                  <a:pt x="5156223" y="2869564"/>
                </a:cubicBezTo>
                <a:lnTo>
                  <a:pt x="5156223" y="3658530"/>
                </a:lnTo>
                <a:cubicBezTo>
                  <a:pt x="5156223" y="3676305"/>
                  <a:pt x="5160894" y="3688726"/>
                  <a:pt x="5170238" y="3695790"/>
                </a:cubicBezTo>
                <a:cubicBezTo>
                  <a:pt x="5179581" y="3702855"/>
                  <a:pt x="5189495" y="3706387"/>
                  <a:pt x="5199978" y="3706387"/>
                </a:cubicBezTo>
                <a:lnTo>
                  <a:pt x="5387306" y="3706387"/>
                </a:lnTo>
                <a:cubicBezTo>
                  <a:pt x="5462966" y="3706387"/>
                  <a:pt x="5528144" y="3697044"/>
                  <a:pt x="5582839" y="3678356"/>
                </a:cubicBezTo>
                <a:cubicBezTo>
                  <a:pt x="5637533" y="3659669"/>
                  <a:pt x="5683681" y="3631524"/>
                  <a:pt x="5721283" y="3593922"/>
                </a:cubicBezTo>
                <a:cubicBezTo>
                  <a:pt x="5758886" y="3556320"/>
                  <a:pt x="5787486" y="3508918"/>
                  <a:pt x="5807085" y="3451717"/>
                </a:cubicBezTo>
                <a:cubicBezTo>
                  <a:pt x="5826684" y="3394516"/>
                  <a:pt x="5836484" y="3327629"/>
                  <a:pt x="5836484" y="3251057"/>
                </a:cubicBezTo>
                <a:cubicBezTo>
                  <a:pt x="5836484" y="3184512"/>
                  <a:pt x="5827254" y="3124804"/>
                  <a:pt x="5808794" y="3071933"/>
                </a:cubicBezTo>
                <a:cubicBezTo>
                  <a:pt x="5790335" y="3019062"/>
                  <a:pt x="5763216" y="2974053"/>
                  <a:pt x="5727436" y="2936906"/>
                </a:cubicBezTo>
                <a:cubicBezTo>
                  <a:pt x="5691657" y="2899760"/>
                  <a:pt x="5647332" y="2871273"/>
                  <a:pt x="5594461" y="2851446"/>
                </a:cubicBezTo>
                <a:cubicBezTo>
                  <a:pt x="5541590" y="2831620"/>
                  <a:pt x="5476868" y="2821706"/>
                  <a:pt x="5400296" y="2821706"/>
                </a:cubicBezTo>
                <a:close/>
                <a:moveTo>
                  <a:pt x="3523578" y="2821706"/>
                </a:moveTo>
                <a:cubicBezTo>
                  <a:pt x="3513095" y="2821706"/>
                  <a:pt x="3503181" y="2825239"/>
                  <a:pt x="3493838" y="2832303"/>
                </a:cubicBezTo>
                <a:cubicBezTo>
                  <a:pt x="3484494" y="2839368"/>
                  <a:pt x="3479823" y="2851788"/>
                  <a:pt x="3479823" y="2869564"/>
                </a:cubicBezTo>
                <a:lnTo>
                  <a:pt x="3479823" y="3688612"/>
                </a:lnTo>
                <a:cubicBezTo>
                  <a:pt x="3479823" y="3692258"/>
                  <a:pt x="3480734" y="3695448"/>
                  <a:pt x="3482557" y="3698183"/>
                </a:cubicBezTo>
                <a:cubicBezTo>
                  <a:pt x="3484380" y="3700918"/>
                  <a:pt x="3487571" y="3703083"/>
                  <a:pt x="3492129" y="3704678"/>
                </a:cubicBezTo>
                <a:cubicBezTo>
                  <a:pt x="3496686" y="3706273"/>
                  <a:pt x="3502726" y="3707641"/>
                  <a:pt x="3510246" y="3708780"/>
                </a:cubicBezTo>
                <a:cubicBezTo>
                  <a:pt x="3517767" y="3709920"/>
                  <a:pt x="3527224" y="3710489"/>
                  <a:pt x="3538619" y="3710489"/>
                </a:cubicBezTo>
                <a:cubicBezTo>
                  <a:pt x="3550013" y="3710489"/>
                  <a:pt x="3559471" y="3709920"/>
                  <a:pt x="3566992" y="3708780"/>
                </a:cubicBezTo>
                <a:cubicBezTo>
                  <a:pt x="3574512" y="3707641"/>
                  <a:pt x="3580437" y="3706273"/>
                  <a:pt x="3584767" y="3704678"/>
                </a:cubicBezTo>
                <a:cubicBezTo>
                  <a:pt x="3589097" y="3703083"/>
                  <a:pt x="3592288" y="3700918"/>
                  <a:pt x="3594339" y="3698183"/>
                </a:cubicBezTo>
                <a:cubicBezTo>
                  <a:pt x="3596390" y="3695448"/>
                  <a:pt x="3597415" y="3692258"/>
                  <a:pt x="3597415" y="3688612"/>
                </a:cubicBezTo>
                <a:lnTo>
                  <a:pt x="3597415" y="3311904"/>
                </a:lnTo>
                <a:lnTo>
                  <a:pt x="3676038" y="3311904"/>
                </a:lnTo>
                <a:cubicBezTo>
                  <a:pt x="3702930" y="3311904"/>
                  <a:pt x="3725947" y="3315893"/>
                  <a:pt x="3745090" y="3323869"/>
                </a:cubicBezTo>
                <a:cubicBezTo>
                  <a:pt x="3764233" y="3331845"/>
                  <a:pt x="3780869" y="3343012"/>
                  <a:pt x="3794998" y="3357369"/>
                </a:cubicBezTo>
                <a:cubicBezTo>
                  <a:pt x="3809128" y="3371726"/>
                  <a:pt x="3821320" y="3388818"/>
                  <a:pt x="3831575" y="3408645"/>
                </a:cubicBezTo>
                <a:cubicBezTo>
                  <a:pt x="3841830" y="3428472"/>
                  <a:pt x="3851744" y="3450235"/>
                  <a:pt x="3861315" y="3473936"/>
                </a:cubicBezTo>
                <a:lnTo>
                  <a:pt x="3942673" y="3682458"/>
                </a:lnTo>
                <a:cubicBezTo>
                  <a:pt x="3944496" y="3687928"/>
                  <a:pt x="3946661" y="3692486"/>
                  <a:pt x="3949168" y="3696132"/>
                </a:cubicBezTo>
                <a:cubicBezTo>
                  <a:pt x="3951675" y="3699778"/>
                  <a:pt x="3955207" y="3702627"/>
                  <a:pt x="3959765" y="3704678"/>
                </a:cubicBezTo>
                <a:cubicBezTo>
                  <a:pt x="3964323" y="3706729"/>
                  <a:pt x="3970362" y="3708210"/>
                  <a:pt x="3977883" y="3709122"/>
                </a:cubicBezTo>
                <a:cubicBezTo>
                  <a:pt x="3985403" y="3710034"/>
                  <a:pt x="3995088" y="3710489"/>
                  <a:pt x="4006939" y="3710489"/>
                </a:cubicBezTo>
                <a:cubicBezTo>
                  <a:pt x="4020613" y="3710489"/>
                  <a:pt x="4031551" y="3710034"/>
                  <a:pt x="4039756" y="3709122"/>
                </a:cubicBezTo>
                <a:cubicBezTo>
                  <a:pt x="4047960" y="3708210"/>
                  <a:pt x="4054341" y="3706843"/>
                  <a:pt x="4058899" y="3705020"/>
                </a:cubicBezTo>
                <a:cubicBezTo>
                  <a:pt x="4063456" y="3703197"/>
                  <a:pt x="4066419" y="3700918"/>
                  <a:pt x="4067786" y="3698183"/>
                </a:cubicBezTo>
                <a:cubicBezTo>
                  <a:pt x="4069154" y="3695448"/>
                  <a:pt x="4069837" y="3692258"/>
                  <a:pt x="4069837" y="3688612"/>
                </a:cubicBezTo>
                <a:cubicBezTo>
                  <a:pt x="4069837" y="3684965"/>
                  <a:pt x="4068926" y="3679838"/>
                  <a:pt x="4067103" y="3673229"/>
                </a:cubicBezTo>
                <a:cubicBezTo>
                  <a:pt x="4065280" y="3666620"/>
                  <a:pt x="4061178" y="3655111"/>
                  <a:pt x="4054796" y="3638703"/>
                </a:cubicBezTo>
                <a:lnTo>
                  <a:pt x="3975490" y="3443854"/>
                </a:lnTo>
                <a:cubicBezTo>
                  <a:pt x="3966374" y="3421521"/>
                  <a:pt x="3957259" y="3401466"/>
                  <a:pt x="3948143" y="3383691"/>
                </a:cubicBezTo>
                <a:cubicBezTo>
                  <a:pt x="3939027" y="3365915"/>
                  <a:pt x="3929341" y="3350190"/>
                  <a:pt x="3919086" y="3336517"/>
                </a:cubicBezTo>
                <a:cubicBezTo>
                  <a:pt x="3908831" y="3322843"/>
                  <a:pt x="3897778" y="3311107"/>
                  <a:pt x="3885928" y="3301307"/>
                </a:cubicBezTo>
                <a:cubicBezTo>
                  <a:pt x="3874077" y="3291508"/>
                  <a:pt x="3860859" y="3283418"/>
                  <a:pt x="3846275" y="3277037"/>
                </a:cubicBezTo>
                <a:cubicBezTo>
                  <a:pt x="3872254" y="3267921"/>
                  <a:pt x="3895727" y="3256754"/>
                  <a:pt x="3916693" y="3243536"/>
                </a:cubicBezTo>
                <a:cubicBezTo>
                  <a:pt x="3937659" y="3230319"/>
                  <a:pt x="3955663" y="3214708"/>
                  <a:pt x="3970704" y="3196704"/>
                </a:cubicBezTo>
                <a:cubicBezTo>
                  <a:pt x="3985745" y="3178701"/>
                  <a:pt x="3997254" y="3157963"/>
                  <a:pt x="4005230" y="3134490"/>
                </a:cubicBezTo>
                <a:cubicBezTo>
                  <a:pt x="4013206" y="3111017"/>
                  <a:pt x="4017194" y="3084467"/>
                  <a:pt x="4017194" y="3054841"/>
                </a:cubicBezTo>
                <a:cubicBezTo>
                  <a:pt x="4017194" y="3024303"/>
                  <a:pt x="4012750" y="2996386"/>
                  <a:pt x="4003862" y="2971090"/>
                </a:cubicBezTo>
                <a:cubicBezTo>
                  <a:pt x="3994975" y="2945794"/>
                  <a:pt x="3981643" y="2923347"/>
                  <a:pt x="3963867" y="2903748"/>
                </a:cubicBezTo>
                <a:cubicBezTo>
                  <a:pt x="3946092" y="2884149"/>
                  <a:pt x="3924100" y="2867969"/>
                  <a:pt x="3897892" y="2855207"/>
                </a:cubicBezTo>
                <a:cubicBezTo>
                  <a:pt x="3871685" y="2842445"/>
                  <a:pt x="3841489" y="2833101"/>
                  <a:pt x="3807305" y="2827176"/>
                </a:cubicBezTo>
                <a:cubicBezTo>
                  <a:pt x="3795454" y="2825808"/>
                  <a:pt x="3782122" y="2824555"/>
                  <a:pt x="3767310" y="2823415"/>
                </a:cubicBezTo>
                <a:cubicBezTo>
                  <a:pt x="3752496" y="2822276"/>
                  <a:pt x="3733923" y="2821706"/>
                  <a:pt x="3711590" y="2821706"/>
                </a:cubicBezTo>
                <a:close/>
                <a:moveTo>
                  <a:pt x="2709930" y="2821706"/>
                </a:moveTo>
                <a:cubicBezTo>
                  <a:pt x="2706284" y="2821706"/>
                  <a:pt x="2702979" y="2822618"/>
                  <a:pt x="2700016" y="2824441"/>
                </a:cubicBezTo>
                <a:cubicBezTo>
                  <a:pt x="2697054" y="2826264"/>
                  <a:pt x="2694661" y="2829227"/>
                  <a:pt x="2692838" y="2833329"/>
                </a:cubicBezTo>
                <a:cubicBezTo>
                  <a:pt x="2691015" y="2837431"/>
                  <a:pt x="2689533" y="2842786"/>
                  <a:pt x="2688394" y="2849395"/>
                </a:cubicBezTo>
                <a:cubicBezTo>
                  <a:pt x="2687254" y="2856004"/>
                  <a:pt x="2686685" y="2863639"/>
                  <a:pt x="2686685" y="2872299"/>
                </a:cubicBezTo>
                <a:cubicBezTo>
                  <a:pt x="2686685" y="2880958"/>
                  <a:pt x="2687254" y="2888479"/>
                  <a:pt x="2688394" y="2894860"/>
                </a:cubicBezTo>
                <a:cubicBezTo>
                  <a:pt x="2689533" y="2901241"/>
                  <a:pt x="2691015" y="2906369"/>
                  <a:pt x="2692838" y="2910243"/>
                </a:cubicBezTo>
                <a:cubicBezTo>
                  <a:pt x="2694661" y="2914117"/>
                  <a:pt x="2697054" y="2916966"/>
                  <a:pt x="2700016" y="2918789"/>
                </a:cubicBezTo>
                <a:cubicBezTo>
                  <a:pt x="2702979" y="2920612"/>
                  <a:pt x="2706284" y="2921523"/>
                  <a:pt x="2709930" y="2921523"/>
                </a:cubicBezTo>
                <a:lnTo>
                  <a:pt x="2958789" y="2921523"/>
                </a:lnTo>
                <a:lnTo>
                  <a:pt x="2958789" y="3688612"/>
                </a:lnTo>
                <a:cubicBezTo>
                  <a:pt x="2958789" y="3692258"/>
                  <a:pt x="2959701" y="3695448"/>
                  <a:pt x="2961524" y="3698183"/>
                </a:cubicBezTo>
                <a:cubicBezTo>
                  <a:pt x="2963347" y="3700918"/>
                  <a:pt x="2966537" y="3703083"/>
                  <a:pt x="2971095" y="3704678"/>
                </a:cubicBezTo>
                <a:cubicBezTo>
                  <a:pt x="2975653" y="3706273"/>
                  <a:pt x="2981806" y="3707641"/>
                  <a:pt x="2989555" y="3708780"/>
                </a:cubicBezTo>
                <a:cubicBezTo>
                  <a:pt x="2997303" y="3709920"/>
                  <a:pt x="3006647" y="3710489"/>
                  <a:pt x="3017585" y="3710489"/>
                </a:cubicBezTo>
                <a:cubicBezTo>
                  <a:pt x="3028980" y="3710489"/>
                  <a:pt x="3038438" y="3709920"/>
                  <a:pt x="3045958" y="3708780"/>
                </a:cubicBezTo>
                <a:cubicBezTo>
                  <a:pt x="3053479" y="3707641"/>
                  <a:pt x="3059518" y="3706273"/>
                  <a:pt x="3064076" y="3704678"/>
                </a:cubicBezTo>
                <a:cubicBezTo>
                  <a:pt x="3068633" y="3703083"/>
                  <a:pt x="3071824" y="3700918"/>
                  <a:pt x="3073647" y="3698183"/>
                </a:cubicBezTo>
                <a:cubicBezTo>
                  <a:pt x="3075470" y="3695448"/>
                  <a:pt x="3076382" y="3692258"/>
                  <a:pt x="3076382" y="3688612"/>
                </a:cubicBezTo>
                <a:lnTo>
                  <a:pt x="3076382" y="2921523"/>
                </a:lnTo>
                <a:lnTo>
                  <a:pt x="3325241" y="2921523"/>
                </a:lnTo>
                <a:cubicBezTo>
                  <a:pt x="3328887" y="2921523"/>
                  <a:pt x="3332192" y="2920612"/>
                  <a:pt x="3335154" y="2918789"/>
                </a:cubicBezTo>
                <a:cubicBezTo>
                  <a:pt x="3338117" y="2916966"/>
                  <a:pt x="3340624" y="2914117"/>
                  <a:pt x="3342675" y="2910243"/>
                </a:cubicBezTo>
                <a:cubicBezTo>
                  <a:pt x="3344726" y="2906369"/>
                  <a:pt x="3346207" y="2901241"/>
                  <a:pt x="3347119" y="2894860"/>
                </a:cubicBezTo>
                <a:cubicBezTo>
                  <a:pt x="3348030" y="2888479"/>
                  <a:pt x="3348486" y="2880958"/>
                  <a:pt x="3348486" y="2872299"/>
                </a:cubicBezTo>
                <a:cubicBezTo>
                  <a:pt x="3348486" y="2863639"/>
                  <a:pt x="3348030" y="2856004"/>
                  <a:pt x="3347119" y="2849395"/>
                </a:cubicBezTo>
                <a:cubicBezTo>
                  <a:pt x="3346207" y="2842786"/>
                  <a:pt x="3344726" y="2837431"/>
                  <a:pt x="3342675" y="2833329"/>
                </a:cubicBezTo>
                <a:cubicBezTo>
                  <a:pt x="3340624" y="2829227"/>
                  <a:pt x="3338117" y="2826264"/>
                  <a:pt x="3335154" y="2824441"/>
                </a:cubicBezTo>
                <a:cubicBezTo>
                  <a:pt x="3332192" y="2822618"/>
                  <a:pt x="3328887" y="2821706"/>
                  <a:pt x="3325241" y="2821706"/>
                </a:cubicBezTo>
                <a:close/>
                <a:moveTo>
                  <a:pt x="10234367" y="2819655"/>
                </a:moveTo>
                <a:cubicBezTo>
                  <a:pt x="10222345" y="2819655"/>
                  <a:pt x="10212607" y="2820111"/>
                  <a:pt x="10205151" y="2821023"/>
                </a:cubicBezTo>
                <a:cubicBezTo>
                  <a:pt x="10197695" y="2821934"/>
                  <a:pt x="10191682" y="2823415"/>
                  <a:pt x="10187113" y="2825466"/>
                </a:cubicBezTo>
                <a:cubicBezTo>
                  <a:pt x="10182545" y="2827518"/>
                  <a:pt x="10179299" y="2829911"/>
                  <a:pt x="10177377" y="2832645"/>
                </a:cubicBezTo>
                <a:cubicBezTo>
                  <a:pt x="10175454" y="2835380"/>
                  <a:pt x="10174492" y="2838343"/>
                  <a:pt x="10174492" y="2841533"/>
                </a:cubicBezTo>
                <a:lnTo>
                  <a:pt x="10174492" y="3321476"/>
                </a:lnTo>
                <a:cubicBezTo>
                  <a:pt x="10174492" y="3357483"/>
                  <a:pt x="10174607" y="3394971"/>
                  <a:pt x="10174834" y="3433941"/>
                </a:cubicBezTo>
                <a:cubicBezTo>
                  <a:pt x="10175062" y="3472911"/>
                  <a:pt x="10175632" y="3510399"/>
                  <a:pt x="10176543" y="3546406"/>
                </a:cubicBezTo>
                <a:lnTo>
                  <a:pt x="10175859" y="3546406"/>
                </a:lnTo>
                <a:cubicBezTo>
                  <a:pt x="10165284" y="3524984"/>
                  <a:pt x="10154601" y="3503676"/>
                  <a:pt x="10143812" y="3482482"/>
                </a:cubicBezTo>
                <a:cubicBezTo>
                  <a:pt x="10133023" y="3461288"/>
                  <a:pt x="10122121" y="3439752"/>
                  <a:pt x="10111108" y="3417875"/>
                </a:cubicBezTo>
                <a:cubicBezTo>
                  <a:pt x="10100094" y="3395997"/>
                  <a:pt x="10088640" y="3373777"/>
                  <a:pt x="10076747" y="3351216"/>
                </a:cubicBezTo>
                <a:cubicBezTo>
                  <a:pt x="10064854" y="3328654"/>
                  <a:pt x="10052520" y="3305523"/>
                  <a:pt x="10039743" y="3281822"/>
                </a:cubicBezTo>
                <a:lnTo>
                  <a:pt x="9832268" y="2893493"/>
                </a:lnTo>
                <a:cubicBezTo>
                  <a:pt x="9824776" y="2879363"/>
                  <a:pt x="9817619" y="2867627"/>
                  <a:pt x="9810796" y="2858283"/>
                </a:cubicBezTo>
                <a:cubicBezTo>
                  <a:pt x="9803973" y="2848940"/>
                  <a:pt x="9796917" y="2841647"/>
                  <a:pt x="9789629" y="2836405"/>
                </a:cubicBezTo>
                <a:cubicBezTo>
                  <a:pt x="9782339" y="2831164"/>
                  <a:pt x="9774107" y="2827404"/>
                  <a:pt x="9764931" y="2825125"/>
                </a:cubicBezTo>
                <a:cubicBezTo>
                  <a:pt x="9755755" y="2822846"/>
                  <a:pt x="9744348" y="2821706"/>
                  <a:pt x="9730710" y="2821706"/>
                </a:cubicBezTo>
                <a:lnTo>
                  <a:pt x="9672842" y="2821706"/>
                </a:lnTo>
                <a:cubicBezTo>
                  <a:pt x="9660614" y="2821706"/>
                  <a:pt x="9649325" y="2825580"/>
                  <a:pt x="9638974" y="2833329"/>
                </a:cubicBezTo>
                <a:cubicBezTo>
                  <a:pt x="9628622" y="2841077"/>
                  <a:pt x="9623446" y="2854067"/>
                  <a:pt x="9623446" y="2872299"/>
                </a:cubicBezTo>
                <a:lnTo>
                  <a:pt x="9623446" y="3688612"/>
                </a:lnTo>
                <a:cubicBezTo>
                  <a:pt x="9623446" y="3691802"/>
                  <a:pt x="9624408" y="3694879"/>
                  <a:pt x="9626332" y="3697841"/>
                </a:cubicBezTo>
                <a:cubicBezTo>
                  <a:pt x="9628254" y="3700804"/>
                  <a:pt x="9631380" y="3703083"/>
                  <a:pt x="9635710" y="3704678"/>
                </a:cubicBezTo>
                <a:cubicBezTo>
                  <a:pt x="9640040" y="3706273"/>
                  <a:pt x="9645932" y="3707641"/>
                  <a:pt x="9653384" y="3708780"/>
                </a:cubicBezTo>
                <a:cubicBezTo>
                  <a:pt x="9660836" y="3709920"/>
                  <a:pt x="9670336" y="3710489"/>
                  <a:pt x="9681880" y="3710489"/>
                </a:cubicBezTo>
                <a:cubicBezTo>
                  <a:pt x="9693424" y="3710489"/>
                  <a:pt x="9702924" y="3709920"/>
                  <a:pt x="9710381" y="3708780"/>
                </a:cubicBezTo>
                <a:cubicBezTo>
                  <a:pt x="9717837" y="3707641"/>
                  <a:pt x="9723849" y="3706273"/>
                  <a:pt x="9728418" y="3704678"/>
                </a:cubicBezTo>
                <a:cubicBezTo>
                  <a:pt x="9732986" y="3703083"/>
                  <a:pt x="9736233" y="3700804"/>
                  <a:pt x="9738155" y="3697841"/>
                </a:cubicBezTo>
                <a:cubicBezTo>
                  <a:pt x="9740078" y="3694879"/>
                  <a:pt x="9741039" y="3691802"/>
                  <a:pt x="9741039" y="3688612"/>
                </a:cubicBezTo>
                <a:lnTo>
                  <a:pt x="9741039" y="3154658"/>
                </a:lnTo>
                <a:cubicBezTo>
                  <a:pt x="9741039" y="3120930"/>
                  <a:pt x="9740812" y="3086974"/>
                  <a:pt x="9740356" y="3052790"/>
                </a:cubicBezTo>
                <a:cubicBezTo>
                  <a:pt x="9739900" y="3018606"/>
                  <a:pt x="9739216" y="2985106"/>
                  <a:pt x="9738305" y="2952289"/>
                </a:cubicBezTo>
                <a:lnTo>
                  <a:pt x="9739672" y="2952289"/>
                </a:lnTo>
                <a:cubicBezTo>
                  <a:pt x="9752021" y="2979180"/>
                  <a:pt x="9765362" y="3006869"/>
                  <a:pt x="9779694" y="3035356"/>
                </a:cubicBezTo>
                <a:cubicBezTo>
                  <a:pt x="9794026" y="3063843"/>
                  <a:pt x="9808246" y="3091076"/>
                  <a:pt x="9822355" y="3117056"/>
                </a:cubicBezTo>
                <a:lnTo>
                  <a:pt x="10092237" y="3620244"/>
                </a:lnTo>
                <a:cubicBezTo>
                  <a:pt x="10101495" y="3638019"/>
                  <a:pt x="10110249" y="3652604"/>
                  <a:pt x="10118500" y="3663999"/>
                </a:cubicBezTo>
                <a:cubicBezTo>
                  <a:pt x="10126750" y="3675394"/>
                  <a:pt x="10134999" y="3684396"/>
                  <a:pt x="10143246" y="3691004"/>
                </a:cubicBezTo>
                <a:cubicBezTo>
                  <a:pt x="10151493" y="3697613"/>
                  <a:pt x="10160213" y="3702171"/>
                  <a:pt x="10169407" y="3704678"/>
                </a:cubicBezTo>
                <a:cubicBezTo>
                  <a:pt x="10178601" y="3707185"/>
                  <a:pt x="10189327" y="3708438"/>
                  <a:pt x="10201583" y="3708438"/>
                </a:cubicBezTo>
                <a:lnTo>
                  <a:pt x="10240467" y="3708438"/>
                </a:lnTo>
                <a:cubicBezTo>
                  <a:pt x="10246599" y="3708438"/>
                  <a:pt x="10252729" y="3707527"/>
                  <a:pt x="10258857" y="3705704"/>
                </a:cubicBezTo>
                <a:cubicBezTo>
                  <a:pt x="10264985" y="3703880"/>
                  <a:pt x="10270525" y="3700918"/>
                  <a:pt x="10275474" y="3696816"/>
                </a:cubicBezTo>
                <a:cubicBezTo>
                  <a:pt x="10280423" y="3692714"/>
                  <a:pt x="10284429" y="3687472"/>
                  <a:pt x="10287492" y="3681091"/>
                </a:cubicBezTo>
                <a:cubicBezTo>
                  <a:pt x="10290554" y="3674710"/>
                  <a:pt x="10292085" y="3666962"/>
                  <a:pt x="10292085" y="3657846"/>
                </a:cubicBezTo>
                <a:lnTo>
                  <a:pt x="10292085" y="2841533"/>
                </a:lnTo>
                <a:cubicBezTo>
                  <a:pt x="10292085" y="2838343"/>
                  <a:pt x="10291124" y="2835380"/>
                  <a:pt x="10289201" y="2832645"/>
                </a:cubicBezTo>
                <a:cubicBezTo>
                  <a:pt x="10287278" y="2829911"/>
                  <a:pt x="10284151" y="2827518"/>
                  <a:pt x="10279822" y="2825466"/>
                </a:cubicBezTo>
                <a:cubicBezTo>
                  <a:pt x="10275491" y="2823415"/>
                  <a:pt x="10269479" y="2821934"/>
                  <a:pt x="10261784" y="2821023"/>
                </a:cubicBezTo>
                <a:cubicBezTo>
                  <a:pt x="10254089" y="2820111"/>
                  <a:pt x="10244951" y="2819655"/>
                  <a:pt x="10234367" y="2819655"/>
                </a:cubicBezTo>
                <a:close/>
                <a:moveTo>
                  <a:pt x="2500068" y="2819655"/>
                </a:moveTo>
                <a:cubicBezTo>
                  <a:pt x="2488047" y="2819655"/>
                  <a:pt x="2478308" y="2820111"/>
                  <a:pt x="2470851" y="2821023"/>
                </a:cubicBezTo>
                <a:cubicBezTo>
                  <a:pt x="2463395" y="2821934"/>
                  <a:pt x="2457382" y="2823415"/>
                  <a:pt x="2452814" y="2825466"/>
                </a:cubicBezTo>
                <a:cubicBezTo>
                  <a:pt x="2448245" y="2827518"/>
                  <a:pt x="2445000" y="2829911"/>
                  <a:pt x="2443077" y="2832645"/>
                </a:cubicBezTo>
                <a:cubicBezTo>
                  <a:pt x="2441154" y="2835380"/>
                  <a:pt x="2440193" y="2838343"/>
                  <a:pt x="2440193" y="2841533"/>
                </a:cubicBezTo>
                <a:lnTo>
                  <a:pt x="2440193" y="3321476"/>
                </a:lnTo>
                <a:cubicBezTo>
                  <a:pt x="2440193" y="3357483"/>
                  <a:pt x="2440306" y="3394971"/>
                  <a:pt x="2440534" y="3433941"/>
                </a:cubicBezTo>
                <a:cubicBezTo>
                  <a:pt x="2440762" y="3472911"/>
                  <a:pt x="2441332" y="3510399"/>
                  <a:pt x="2442244" y="3546406"/>
                </a:cubicBezTo>
                <a:lnTo>
                  <a:pt x="2441560" y="3546406"/>
                </a:lnTo>
                <a:cubicBezTo>
                  <a:pt x="2430984" y="3524984"/>
                  <a:pt x="2420302" y="3503676"/>
                  <a:pt x="2409513" y="3482482"/>
                </a:cubicBezTo>
                <a:cubicBezTo>
                  <a:pt x="2398723" y="3461288"/>
                  <a:pt x="2387822" y="3439752"/>
                  <a:pt x="2376808" y="3417875"/>
                </a:cubicBezTo>
                <a:cubicBezTo>
                  <a:pt x="2365794" y="3395997"/>
                  <a:pt x="2354341" y="3373777"/>
                  <a:pt x="2342448" y="3351216"/>
                </a:cubicBezTo>
                <a:cubicBezTo>
                  <a:pt x="2330555" y="3328654"/>
                  <a:pt x="2318220" y="3305523"/>
                  <a:pt x="2305444" y="3281822"/>
                </a:cubicBezTo>
                <a:lnTo>
                  <a:pt x="2097968" y="2893493"/>
                </a:lnTo>
                <a:cubicBezTo>
                  <a:pt x="2090477" y="2879363"/>
                  <a:pt x="2083319" y="2867627"/>
                  <a:pt x="2076497" y="2858283"/>
                </a:cubicBezTo>
                <a:cubicBezTo>
                  <a:pt x="2069674" y="2848940"/>
                  <a:pt x="2062618" y="2841647"/>
                  <a:pt x="2055329" y="2836405"/>
                </a:cubicBezTo>
                <a:cubicBezTo>
                  <a:pt x="2048040" y="2831164"/>
                  <a:pt x="2039807" y="2827404"/>
                  <a:pt x="2030631" y="2825125"/>
                </a:cubicBezTo>
                <a:cubicBezTo>
                  <a:pt x="2021455" y="2822846"/>
                  <a:pt x="2010048" y="2821706"/>
                  <a:pt x="1996410" y="2821706"/>
                </a:cubicBezTo>
                <a:lnTo>
                  <a:pt x="1938543" y="2821706"/>
                </a:lnTo>
                <a:cubicBezTo>
                  <a:pt x="1926315" y="2821706"/>
                  <a:pt x="1915025" y="2825580"/>
                  <a:pt x="1904674" y="2833329"/>
                </a:cubicBezTo>
                <a:cubicBezTo>
                  <a:pt x="1894323" y="2841077"/>
                  <a:pt x="1889147" y="2854067"/>
                  <a:pt x="1889147" y="2872299"/>
                </a:cubicBezTo>
                <a:lnTo>
                  <a:pt x="1889147" y="3688612"/>
                </a:lnTo>
                <a:cubicBezTo>
                  <a:pt x="1889147" y="3691802"/>
                  <a:pt x="1890109" y="3694879"/>
                  <a:pt x="1892032" y="3697841"/>
                </a:cubicBezTo>
                <a:cubicBezTo>
                  <a:pt x="1893954" y="3700804"/>
                  <a:pt x="1897081" y="3703083"/>
                  <a:pt x="1901411" y="3704678"/>
                </a:cubicBezTo>
                <a:cubicBezTo>
                  <a:pt x="1905741" y="3706273"/>
                  <a:pt x="1911632" y="3707641"/>
                  <a:pt x="1919085" y="3708780"/>
                </a:cubicBezTo>
                <a:cubicBezTo>
                  <a:pt x="1926538" y="3709920"/>
                  <a:pt x="1936036" y="3710489"/>
                  <a:pt x="1947580" y="3710489"/>
                </a:cubicBezTo>
                <a:cubicBezTo>
                  <a:pt x="1959125" y="3710489"/>
                  <a:pt x="1968625" y="3709920"/>
                  <a:pt x="1976081" y="3708780"/>
                </a:cubicBezTo>
                <a:cubicBezTo>
                  <a:pt x="1983537" y="3707641"/>
                  <a:pt x="1989550" y="3706273"/>
                  <a:pt x="1994119" y="3704678"/>
                </a:cubicBezTo>
                <a:cubicBezTo>
                  <a:pt x="1998687" y="3703083"/>
                  <a:pt x="2001933" y="3700804"/>
                  <a:pt x="2003856" y="3697841"/>
                </a:cubicBezTo>
                <a:cubicBezTo>
                  <a:pt x="2005779" y="3694879"/>
                  <a:pt x="2006740" y="3691802"/>
                  <a:pt x="2006740" y="3688612"/>
                </a:cubicBezTo>
                <a:lnTo>
                  <a:pt x="2006740" y="3154658"/>
                </a:lnTo>
                <a:cubicBezTo>
                  <a:pt x="2006740" y="3120930"/>
                  <a:pt x="2006512" y="3086974"/>
                  <a:pt x="2006056" y="3052790"/>
                </a:cubicBezTo>
                <a:cubicBezTo>
                  <a:pt x="2005601" y="3018606"/>
                  <a:pt x="2004917" y="2985106"/>
                  <a:pt x="2004005" y="2952289"/>
                </a:cubicBezTo>
                <a:lnTo>
                  <a:pt x="2005373" y="2952289"/>
                </a:lnTo>
                <a:cubicBezTo>
                  <a:pt x="2017722" y="2979180"/>
                  <a:pt x="2031062" y="3006869"/>
                  <a:pt x="2045394" y="3035356"/>
                </a:cubicBezTo>
                <a:cubicBezTo>
                  <a:pt x="2059727" y="3063843"/>
                  <a:pt x="2073947" y="3091076"/>
                  <a:pt x="2088055" y="3117056"/>
                </a:cubicBezTo>
                <a:lnTo>
                  <a:pt x="2357938" y="3620244"/>
                </a:lnTo>
                <a:cubicBezTo>
                  <a:pt x="2367196" y="3638019"/>
                  <a:pt x="2375950" y="3652604"/>
                  <a:pt x="2384200" y="3663999"/>
                </a:cubicBezTo>
                <a:cubicBezTo>
                  <a:pt x="2392451" y="3675394"/>
                  <a:pt x="2400699" y="3684396"/>
                  <a:pt x="2408946" y="3691004"/>
                </a:cubicBezTo>
                <a:cubicBezTo>
                  <a:pt x="2417193" y="3697613"/>
                  <a:pt x="2425914" y="3702171"/>
                  <a:pt x="2435108" y="3704678"/>
                </a:cubicBezTo>
                <a:cubicBezTo>
                  <a:pt x="2444302" y="3707185"/>
                  <a:pt x="2455027" y="3708438"/>
                  <a:pt x="2467284" y="3708438"/>
                </a:cubicBezTo>
                <a:lnTo>
                  <a:pt x="2506168" y="3708438"/>
                </a:lnTo>
                <a:cubicBezTo>
                  <a:pt x="2512299" y="3708438"/>
                  <a:pt x="2518429" y="3707527"/>
                  <a:pt x="2524558" y="3705704"/>
                </a:cubicBezTo>
                <a:cubicBezTo>
                  <a:pt x="2530686" y="3703880"/>
                  <a:pt x="2536225" y="3700918"/>
                  <a:pt x="2541174" y="3696816"/>
                </a:cubicBezTo>
                <a:cubicBezTo>
                  <a:pt x="2546124" y="3692714"/>
                  <a:pt x="2550130" y="3687472"/>
                  <a:pt x="2553192" y="3681091"/>
                </a:cubicBezTo>
                <a:cubicBezTo>
                  <a:pt x="2556254" y="3674710"/>
                  <a:pt x="2557785" y="3666962"/>
                  <a:pt x="2557785" y="3657846"/>
                </a:cubicBezTo>
                <a:lnTo>
                  <a:pt x="2557785" y="2841533"/>
                </a:lnTo>
                <a:cubicBezTo>
                  <a:pt x="2557785" y="2838343"/>
                  <a:pt x="2556824" y="2835380"/>
                  <a:pt x="2554901" y="2832645"/>
                </a:cubicBezTo>
                <a:cubicBezTo>
                  <a:pt x="2552978" y="2829911"/>
                  <a:pt x="2549852" y="2827518"/>
                  <a:pt x="2545522" y="2825466"/>
                </a:cubicBezTo>
                <a:cubicBezTo>
                  <a:pt x="2541192" y="2823415"/>
                  <a:pt x="2535179" y="2821934"/>
                  <a:pt x="2527485" y="2821023"/>
                </a:cubicBezTo>
                <a:cubicBezTo>
                  <a:pt x="2519790" y="2820111"/>
                  <a:pt x="2510651" y="2819655"/>
                  <a:pt x="2500068" y="2819655"/>
                </a:cubicBezTo>
                <a:close/>
                <a:moveTo>
                  <a:pt x="8405893" y="2817604"/>
                </a:moveTo>
                <a:cubicBezTo>
                  <a:pt x="8395410" y="2817604"/>
                  <a:pt x="8386408" y="2818174"/>
                  <a:pt x="8378888" y="2819314"/>
                </a:cubicBezTo>
                <a:cubicBezTo>
                  <a:pt x="8371367" y="2820453"/>
                  <a:pt x="8365214" y="2821820"/>
                  <a:pt x="8360429" y="2823415"/>
                </a:cubicBezTo>
                <a:cubicBezTo>
                  <a:pt x="8355643" y="2825011"/>
                  <a:pt x="8352224" y="2827176"/>
                  <a:pt x="8350173" y="2829911"/>
                </a:cubicBezTo>
                <a:cubicBezTo>
                  <a:pt x="8348122" y="2832645"/>
                  <a:pt x="8347097" y="2835836"/>
                  <a:pt x="8347097" y="2839482"/>
                </a:cubicBezTo>
                <a:lnTo>
                  <a:pt x="8347097" y="3688612"/>
                </a:lnTo>
                <a:cubicBezTo>
                  <a:pt x="8347097" y="3692258"/>
                  <a:pt x="8348008" y="3695448"/>
                  <a:pt x="8349832" y="3698183"/>
                </a:cubicBezTo>
                <a:cubicBezTo>
                  <a:pt x="8351655" y="3700918"/>
                  <a:pt x="8354845" y="3703083"/>
                  <a:pt x="8359403" y="3704678"/>
                </a:cubicBezTo>
                <a:cubicBezTo>
                  <a:pt x="8363961" y="3706273"/>
                  <a:pt x="8370114" y="3707641"/>
                  <a:pt x="8377862" y="3708780"/>
                </a:cubicBezTo>
                <a:cubicBezTo>
                  <a:pt x="8385611" y="3709920"/>
                  <a:pt x="8394954" y="3710489"/>
                  <a:pt x="8405893" y="3710489"/>
                </a:cubicBezTo>
                <a:cubicBezTo>
                  <a:pt x="8417288" y="3710489"/>
                  <a:pt x="8426745" y="3709920"/>
                  <a:pt x="8434266" y="3708780"/>
                </a:cubicBezTo>
                <a:cubicBezTo>
                  <a:pt x="8441786" y="3707641"/>
                  <a:pt x="8447824" y="3706273"/>
                  <a:pt x="8452383" y="3704678"/>
                </a:cubicBezTo>
                <a:cubicBezTo>
                  <a:pt x="8456941" y="3703083"/>
                  <a:pt x="8460131" y="3700918"/>
                  <a:pt x="8461954" y="3698183"/>
                </a:cubicBezTo>
                <a:cubicBezTo>
                  <a:pt x="8463778" y="3695448"/>
                  <a:pt x="8464690" y="3692258"/>
                  <a:pt x="8464690" y="3688612"/>
                </a:cubicBezTo>
                <a:lnTo>
                  <a:pt x="8464690" y="2839482"/>
                </a:lnTo>
                <a:cubicBezTo>
                  <a:pt x="8464690" y="2835836"/>
                  <a:pt x="8463778" y="2832645"/>
                  <a:pt x="8461954" y="2829911"/>
                </a:cubicBezTo>
                <a:cubicBezTo>
                  <a:pt x="8460132" y="2827176"/>
                  <a:pt x="8456941" y="2825011"/>
                  <a:pt x="8452383" y="2823415"/>
                </a:cubicBezTo>
                <a:cubicBezTo>
                  <a:pt x="8447826" y="2821820"/>
                  <a:pt x="8441786" y="2820453"/>
                  <a:pt x="8434266" y="2819314"/>
                </a:cubicBezTo>
                <a:cubicBezTo>
                  <a:pt x="8426745" y="2818174"/>
                  <a:pt x="8417288" y="2817604"/>
                  <a:pt x="8405893" y="2817604"/>
                </a:cubicBezTo>
                <a:close/>
                <a:moveTo>
                  <a:pt x="6070901" y="2817604"/>
                </a:moveTo>
                <a:cubicBezTo>
                  <a:pt x="6059051" y="2817604"/>
                  <a:pt x="6049479" y="2818174"/>
                  <a:pt x="6042187" y="2819314"/>
                </a:cubicBezTo>
                <a:cubicBezTo>
                  <a:pt x="6034894" y="2820453"/>
                  <a:pt x="6028969" y="2821820"/>
                  <a:pt x="6024411" y="2823415"/>
                </a:cubicBezTo>
                <a:cubicBezTo>
                  <a:pt x="6019853" y="2825011"/>
                  <a:pt x="6016663" y="2827176"/>
                  <a:pt x="6014840" y="2829911"/>
                </a:cubicBezTo>
                <a:cubicBezTo>
                  <a:pt x="6013016" y="2832645"/>
                  <a:pt x="6012105" y="2835836"/>
                  <a:pt x="6012105" y="2839482"/>
                </a:cubicBezTo>
                <a:lnTo>
                  <a:pt x="6012105" y="3388476"/>
                </a:lnTo>
                <a:cubicBezTo>
                  <a:pt x="6012105" y="3442715"/>
                  <a:pt x="6019853" y="3490572"/>
                  <a:pt x="6035350" y="3532049"/>
                </a:cubicBezTo>
                <a:cubicBezTo>
                  <a:pt x="6050847" y="3573526"/>
                  <a:pt x="6072952" y="3608051"/>
                  <a:pt x="6101667" y="3635626"/>
                </a:cubicBezTo>
                <a:cubicBezTo>
                  <a:pt x="6130381" y="3663201"/>
                  <a:pt x="6164793" y="3684054"/>
                  <a:pt x="6204902" y="3698183"/>
                </a:cubicBezTo>
                <a:cubicBezTo>
                  <a:pt x="6245011" y="3712312"/>
                  <a:pt x="6289450" y="3719377"/>
                  <a:pt x="6338219" y="3719377"/>
                </a:cubicBezTo>
                <a:cubicBezTo>
                  <a:pt x="6391546" y="3719377"/>
                  <a:pt x="6439176" y="3711857"/>
                  <a:pt x="6481108" y="3696816"/>
                </a:cubicBezTo>
                <a:cubicBezTo>
                  <a:pt x="6523041" y="3681775"/>
                  <a:pt x="6558592" y="3659669"/>
                  <a:pt x="6587762" y="3630499"/>
                </a:cubicBezTo>
                <a:cubicBezTo>
                  <a:pt x="6616933" y="3601329"/>
                  <a:pt x="6639380" y="3565663"/>
                  <a:pt x="6655105" y="3523503"/>
                </a:cubicBezTo>
                <a:cubicBezTo>
                  <a:pt x="6670829" y="3481343"/>
                  <a:pt x="6678692" y="3433371"/>
                  <a:pt x="6678692" y="3379589"/>
                </a:cubicBezTo>
                <a:lnTo>
                  <a:pt x="6678692" y="2839482"/>
                </a:lnTo>
                <a:cubicBezTo>
                  <a:pt x="6678692" y="2835836"/>
                  <a:pt x="6677666" y="2832645"/>
                  <a:pt x="6675615" y="2829911"/>
                </a:cubicBezTo>
                <a:cubicBezTo>
                  <a:pt x="6673564" y="2827176"/>
                  <a:pt x="6670374" y="2825011"/>
                  <a:pt x="6666044" y="2823415"/>
                </a:cubicBezTo>
                <a:cubicBezTo>
                  <a:pt x="6661714" y="2821820"/>
                  <a:pt x="6655788" y="2820453"/>
                  <a:pt x="6648268" y="2819314"/>
                </a:cubicBezTo>
                <a:cubicBezTo>
                  <a:pt x="6640748" y="2818174"/>
                  <a:pt x="6631518" y="2817604"/>
                  <a:pt x="6620579" y="2817604"/>
                </a:cubicBezTo>
                <a:cubicBezTo>
                  <a:pt x="6609184" y="2817604"/>
                  <a:pt x="6599727" y="2818174"/>
                  <a:pt x="6592206" y="2819314"/>
                </a:cubicBezTo>
                <a:cubicBezTo>
                  <a:pt x="6584686" y="2820453"/>
                  <a:pt x="6578647" y="2821820"/>
                  <a:pt x="6574089" y="2823415"/>
                </a:cubicBezTo>
                <a:cubicBezTo>
                  <a:pt x="6569531" y="2825011"/>
                  <a:pt x="6566340" y="2827176"/>
                  <a:pt x="6564517" y="2829911"/>
                </a:cubicBezTo>
                <a:cubicBezTo>
                  <a:pt x="6562694" y="2832645"/>
                  <a:pt x="6561783" y="2835836"/>
                  <a:pt x="6561783" y="2839482"/>
                </a:cubicBezTo>
                <a:lnTo>
                  <a:pt x="6561783" y="3380272"/>
                </a:lnTo>
                <a:cubicBezTo>
                  <a:pt x="6561783" y="3419926"/>
                  <a:pt x="6556883" y="3454565"/>
                  <a:pt x="6547083" y="3484191"/>
                </a:cubicBezTo>
                <a:cubicBezTo>
                  <a:pt x="6537284" y="3513818"/>
                  <a:pt x="6523155" y="3538658"/>
                  <a:pt x="6504695" y="3558713"/>
                </a:cubicBezTo>
                <a:cubicBezTo>
                  <a:pt x="6486236" y="3578767"/>
                  <a:pt x="6463675" y="3593808"/>
                  <a:pt x="6437011" y="3603835"/>
                </a:cubicBezTo>
                <a:cubicBezTo>
                  <a:pt x="6410348" y="3613863"/>
                  <a:pt x="6379924" y="3618876"/>
                  <a:pt x="6345740" y="3618876"/>
                </a:cubicBezTo>
                <a:cubicBezTo>
                  <a:pt x="6312468" y="3618876"/>
                  <a:pt x="6282500" y="3613749"/>
                  <a:pt x="6255836" y="3603493"/>
                </a:cubicBezTo>
                <a:cubicBezTo>
                  <a:pt x="6229173" y="3593238"/>
                  <a:pt x="6206383" y="3577969"/>
                  <a:pt x="6187468" y="3557687"/>
                </a:cubicBezTo>
                <a:cubicBezTo>
                  <a:pt x="6168553" y="3537405"/>
                  <a:pt x="6154082" y="3511994"/>
                  <a:pt x="6144055" y="3481457"/>
                </a:cubicBezTo>
                <a:cubicBezTo>
                  <a:pt x="6134028" y="3450919"/>
                  <a:pt x="6129014" y="3415140"/>
                  <a:pt x="6129014" y="3374119"/>
                </a:cubicBezTo>
                <a:lnTo>
                  <a:pt x="6129014" y="2839482"/>
                </a:lnTo>
                <a:cubicBezTo>
                  <a:pt x="6129014" y="2835836"/>
                  <a:pt x="6128102" y="2832645"/>
                  <a:pt x="6126279" y="2829911"/>
                </a:cubicBezTo>
                <a:cubicBezTo>
                  <a:pt x="6124456" y="2827176"/>
                  <a:pt x="6121379" y="2825011"/>
                  <a:pt x="6117050" y="2823415"/>
                </a:cubicBezTo>
                <a:cubicBezTo>
                  <a:pt x="6112720" y="2821820"/>
                  <a:pt x="6106680" y="2820453"/>
                  <a:pt x="6098932" y="2819314"/>
                </a:cubicBezTo>
                <a:cubicBezTo>
                  <a:pt x="6091184" y="2818174"/>
                  <a:pt x="6081841" y="2817604"/>
                  <a:pt x="6070901" y="2817604"/>
                </a:cubicBezTo>
                <a:close/>
                <a:moveTo>
                  <a:pt x="1595518" y="2817604"/>
                </a:moveTo>
                <a:cubicBezTo>
                  <a:pt x="1585036" y="2817604"/>
                  <a:pt x="1576034" y="2818174"/>
                  <a:pt x="1568513" y="2819314"/>
                </a:cubicBezTo>
                <a:cubicBezTo>
                  <a:pt x="1560993" y="2820453"/>
                  <a:pt x="1554840" y="2821820"/>
                  <a:pt x="1550054" y="2823415"/>
                </a:cubicBezTo>
                <a:cubicBezTo>
                  <a:pt x="1545268" y="2825011"/>
                  <a:pt x="1541850" y="2827176"/>
                  <a:pt x="1539799" y="2829911"/>
                </a:cubicBezTo>
                <a:cubicBezTo>
                  <a:pt x="1537748" y="2832645"/>
                  <a:pt x="1536722" y="2835836"/>
                  <a:pt x="1536722" y="2839482"/>
                </a:cubicBezTo>
                <a:lnTo>
                  <a:pt x="1536722" y="3688612"/>
                </a:lnTo>
                <a:cubicBezTo>
                  <a:pt x="1536722" y="3692258"/>
                  <a:pt x="1537634" y="3695448"/>
                  <a:pt x="1539457" y="3698183"/>
                </a:cubicBezTo>
                <a:cubicBezTo>
                  <a:pt x="1541280" y="3700918"/>
                  <a:pt x="1544470" y="3703083"/>
                  <a:pt x="1549028" y="3704678"/>
                </a:cubicBezTo>
                <a:cubicBezTo>
                  <a:pt x="1553586" y="3706273"/>
                  <a:pt x="1559739" y="3707641"/>
                  <a:pt x="1567488" y="3708780"/>
                </a:cubicBezTo>
                <a:cubicBezTo>
                  <a:pt x="1575236" y="3709920"/>
                  <a:pt x="1584580" y="3710489"/>
                  <a:pt x="1595518" y="3710489"/>
                </a:cubicBezTo>
                <a:cubicBezTo>
                  <a:pt x="1606913" y="3710489"/>
                  <a:pt x="1616371" y="3709920"/>
                  <a:pt x="1623891" y="3708780"/>
                </a:cubicBezTo>
                <a:cubicBezTo>
                  <a:pt x="1631412" y="3707641"/>
                  <a:pt x="1637451" y="3706273"/>
                  <a:pt x="1642009" y="3704678"/>
                </a:cubicBezTo>
                <a:cubicBezTo>
                  <a:pt x="1646567" y="3703083"/>
                  <a:pt x="1649757" y="3700918"/>
                  <a:pt x="1651580" y="3698183"/>
                </a:cubicBezTo>
                <a:cubicBezTo>
                  <a:pt x="1653403" y="3695448"/>
                  <a:pt x="1654315" y="3692258"/>
                  <a:pt x="1654315" y="3688612"/>
                </a:cubicBezTo>
                <a:lnTo>
                  <a:pt x="1654315" y="2839482"/>
                </a:lnTo>
                <a:cubicBezTo>
                  <a:pt x="1654315" y="2835836"/>
                  <a:pt x="1653403" y="2832645"/>
                  <a:pt x="1651580" y="2829911"/>
                </a:cubicBezTo>
                <a:cubicBezTo>
                  <a:pt x="1649757" y="2827176"/>
                  <a:pt x="1646567" y="2825011"/>
                  <a:pt x="1642009" y="2823415"/>
                </a:cubicBezTo>
                <a:cubicBezTo>
                  <a:pt x="1637451" y="2821820"/>
                  <a:pt x="1631412" y="2820453"/>
                  <a:pt x="1623891" y="2819314"/>
                </a:cubicBezTo>
                <a:cubicBezTo>
                  <a:pt x="1616371" y="2818174"/>
                  <a:pt x="1606913" y="2817604"/>
                  <a:pt x="1595518" y="2817604"/>
                </a:cubicBezTo>
                <a:close/>
                <a:moveTo>
                  <a:pt x="7246559" y="2810767"/>
                </a:moveTo>
                <a:cubicBezTo>
                  <a:pt x="7188675" y="2810767"/>
                  <a:pt x="7135918" y="2821250"/>
                  <a:pt x="7088288" y="2842217"/>
                </a:cubicBezTo>
                <a:cubicBezTo>
                  <a:pt x="7040658" y="2863183"/>
                  <a:pt x="6999751" y="2893607"/>
                  <a:pt x="6965567" y="2933488"/>
                </a:cubicBezTo>
                <a:cubicBezTo>
                  <a:pt x="6931383" y="2973369"/>
                  <a:pt x="6904834" y="3022024"/>
                  <a:pt x="6885919" y="3079453"/>
                </a:cubicBezTo>
                <a:cubicBezTo>
                  <a:pt x="6867003" y="3136882"/>
                  <a:pt x="6857546" y="3202288"/>
                  <a:pt x="6857546" y="3275669"/>
                </a:cubicBezTo>
                <a:cubicBezTo>
                  <a:pt x="6857546" y="3347228"/>
                  <a:pt x="6866320" y="3410468"/>
                  <a:pt x="6883868" y="3465390"/>
                </a:cubicBezTo>
                <a:cubicBezTo>
                  <a:pt x="6901415" y="3520313"/>
                  <a:pt x="6926484" y="3566461"/>
                  <a:pt x="6959072" y="3603835"/>
                </a:cubicBezTo>
                <a:cubicBezTo>
                  <a:pt x="6991661" y="3641210"/>
                  <a:pt x="7031086" y="3669469"/>
                  <a:pt x="7077349" y="3688612"/>
                </a:cubicBezTo>
                <a:cubicBezTo>
                  <a:pt x="7123612" y="3707755"/>
                  <a:pt x="7175457" y="3717326"/>
                  <a:pt x="7232886" y="3717326"/>
                </a:cubicBezTo>
                <a:cubicBezTo>
                  <a:pt x="7266159" y="3717326"/>
                  <a:pt x="7296810" y="3714250"/>
                  <a:pt x="7324841" y="3708096"/>
                </a:cubicBezTo>
                <a:cubicBezTo>
                  <a:pt x="7352871" y="3701943"/>
                  <a:pt x="7377712" y="3694423"/>
                  <a:pt x="7399362" y="3685535"/>
                </a:cubicBezTo>
                <a:cubicBezTo>
                  <a:pt x="7421012" y="3676647"/>
                  <a:pt x="7439130" y="3667531"/>
                  <a:pt x="7453714" y="3658188"/>
                </a:cubicBezTo>
                <a:cubicBezTo>
                  <a:pt x="7468299" y="3648844"/>
                  <a:pt x="7477871" y="3641893"/>
                  <a:pt x="7482429" y="3637336"/>
                </a:cubicBezTo>
                <a:cubicBezTo>
                  <a:pt x="7486987" y="3632778"/>
                  <a:pt x="7490177" y="3628904"/>
                  <a:pt x="7492000" y="3625713"/>
                </a:cubicBezTo>
                <a:cubicBezTo>
                  <a:pt x="7493824" y="3622523"/>
                  <a:pt x="7495305" y="3618876"/>
                  <a:pt x="7496444" y="3614774"/>
                </a:cubicBezTo>
                <a:cubicBezTo>
                  <a:pt x="7497584" y="3610672"/>
                  <a:pt x="7498381" y="3605886"/>
                  <a:pt x="7498837" y="3600417"/>
                </a:cubicBezTo>
                <a:cubicBezTo>
                  <a:pt x="7499293" y="3594948"/>
                  <a:pt x="7499521" y="3588567"/>
                  <a:pt x="7499521" y="3581274"/>
                </a:cubicBezTo>
                <a:cubicBezTo>
                  <a:pt x="7499521" y="3570791"/>
                  <a:pt x="7499177" y="3562131"/>
                  <a:pt x="7498490" y="3555294"/>
                </a:cubicBezTo>
                <a:cubicBezTo>
                  <a:pt x="7497803" y="3548457"/>
                  <a:pt x="7496772" y="3543102"/>
                  <a:pt x="7495397" y="3539228"/>
                </a:cubicBezTo>
                <a:cubicBezTo>
                  <a:pt x="7494023" y="3535353"/>
                  <a:pt x="7492190" y="3532733"/>
                  <a:pt x="7489901" y="3531365"/>
                </a:cubicBezTo>
                <a:cubicBezTo>
                  <a:pt x="7487612" y="3529998"/>
                  <a:pt x="7484861" y="3529314"/>
                  <a:pt x="7481649" y="3529314"/>
                </a:cubicBezTo>
                <a:cubicBezTo>
                  <a:pt x="7474777" y="3529314"/>
                  <a:pt x="7465383" y="3533644"/>
                  <a:pt x="7453469" y="3542304"/>
                </a:cubicBezTo>
                <a:cubicBezTo>
                  <a:pt x="7441554" y="3550964"/>
                  <a:pt x="7426319" y="3560650"/>
                  <a:pt x="7407763" y="3571361"/>
                </a:cubicBezTo>
                <a:cubicBezTo>
                  <a:pt x="7389208" y="3582072"/>
                  <a:pt x="7366757" y="3591757"/>
                  <a:pt x="7340411" y="3600417"/>
                </a:cubicBezTo>
                <a:cubicBezTo>
                  <a:pt x="7314064" y="3609077"/>
                  <a:pt x="7283251" y="3613407"/>
                  <a:pt x="7247970" y="3613407"/>
                </a:cubicBezTo>
                <a:cubicBezTo>
                  <a:pt x="7206272" y="3613407"/>
                  <a:pt x="7168928" y="3606000"/>
                  <a:pt x="7135937" y="3591187"/>
                </a:cubicBezTo>
                <a:cubicBezTo>
                  <a:pt x="7102946" y="3576374"/>
                  <a:pt x="7075109" y="3554496"/>
                  <a:pt x="7052426" y="3525554"/>
                </a:cubicBezTo>
                <a:cubicBezTo>
                  <a:pt x="7029744" y="3496612"/>
                  <a:pt x="7012332" y="3460605"/>
                  <a:pt x="7000190" y="3417533"/>
                </a:cubicBezTo>
                <a:cubicBezTo>
                  <a:pt x="6988047" y="3374461"/>
                  <a:pt x="6981976" y="3324894"/>
                  <a:pt x="6981976" y="3268833"/>
                </a:cubicBezTo>
                <a:cubicBezTo>
                  <a:pt x="6981976" y="3212315"/>
                  <a:pt x="6988276" y="3162065"/>
                  <a:pt x="7000878" y="3118081"/>
                </a:cubicBezTo>
                <a:cubicBezTo>
                  <a:pt x="7013480" y="3074098"/>
                  <a:pt x="7031236" y="3036837"/>
                  <a:pt x="7054147" y="3006300"/>
                </a:cubicBezTo>
                <a:cubicBezTo>
                  <a:pt x="7077057" y="2975762"/>
                  <a:pt x="7104664" y="2952631"/>
                  <a:pt x="7136968" y="2936906"/>
                </a:cubicBezTo>
                <a:cubicBezTo>
                  <a:pt x="7169272" y="2921182"/>
                  <a:pt x="7205129" y="2913319"/>
                  <a:pt x="7244540" y="2913319"/>
                </a:cubicBezTo>
                <a:cubicBezTo>
                  <a:pt x="7280740" y="2913319"/>
                  <a:pt x="7311783" y="2917763"/>
                  <a:pt x="7337671" y="2926651"/>
                </a:cubicBezTo>
                <a:cubicBezTo>
                  <a:pt x="7363557" y="2935539"/>
                  <a:pt x="7385551" y="2945338"/>
                  <a:pt x="7403651" y="2956049"/>
                </a:cubicBezTo>
                <a:cubicBezTo>
                  <a:pt x="7421750" y="2966760"/>
                  <a:pt x="7436530" y="2976560"/>
                  <a:pt x="7447988" y="2985448"/>
                </a:cubicBezTo>
                <a:cubicBezTo>
                  <a:pt x="7459448" y="2994335"/>
                  <a:pt x="7468381" y="2998779"/>
                  <a:pt x="7474791" y="2998779"/>
                </a:cubicBezTo>
                <a:cubicBezTo>
                  <a:pt x="7478458" y="2998779"/>
                  <a:pt x="7481553" y="2997754"/>
                  <a:pt x="7484074" y="2995703"/>
                </a:cubicBezTo>
                <a:cubicBezTo>
                  <a:pt x="7486595" y="2993652"/>
                  <a:pt x="7488772" y="2990461"/>
                  <a:pt x="7490606" y="2986131"/>
                </a:cubicBezTo>
                <a:cubicBezTo>
                  <a:pt x="7492440" y="2981801"/>
                  <a:pt x="7493814" y="2976446"/>
                  <a:pt x="7494730" y="2970065"/>
                </a:cubicBezTo>
                <a:cubicBezTo>
                  <a:pt x="7495645" y="2963684"/>
                  <a:pt x="7496102" y="2955935"/>
                  <a:pt x="7496102" y="2946820"/>
                </a:cubicBezTo>
                <a:cubicBezTo>
                  <a:pt x="7496102" y="2938615"/>
                  <a:pt x="7495760" y="2931551"/>
                  <a:pt x="7495077" y="2925626"/>
                </a:cubicBezTo>
                <a:cubicBezTo>
                  <a:pt x="7494393" y="2919700"/>
                  <a:pt x="7493482" y="2914573"/>
                  <a:pt x="7492342" y="2910243"/>
                </a:cubicBezTo>
                <a:cubicBezTo>
                  <a:pt x="7491203" y="2905913"/>
                  <a:pt x="7489722" y="2902153"/>
                  <a:pt x="7487898" y="2898962"/>
                </a:cubicBezTo>
                <a:cubicBezTo>
                  <a:pt x="7486075" y="2895772"/>
                  <a:pt x="7482087" y="2891100"/>
                  <a:pt x="7475934" y="2884947"/>
                </a:cubicBezTo>
                <a:cubicBezTo>
                  <a:pt x="7469781" y="2878793"/>
                  <a:pt x="7458728" y="2870931"/>
                  <a:pt x="7442775" y="2861360"/>
                </a:cubicBezTo>
                <a:cubicBezTo>
                  <a:pt x="7426823" y="2851788"/>
                  <a:pt x="7408591" y="2843356"/>
                  <a:pt x="7388081" y="2836064"/>
                </a:cubicBezTo>
                <a:cubicBezTo>
                  <a:pt x="7367571" y="2828771"/>
                  <a:pt x="7345237" y="2822732"/>
                  <a:pt x="7321080" y="2817946"/>
                </a:cubicBezTo>
                <a:cubicBezTo>
                  <a:pt x="7296924" y="2813160"/>
                  <a:pt x="7272083" y="2810767"/>
                  <a:pt x="7246559" y="2810767"/>
                </a:cubicBezTo>
                <a:close/>
                <a:moveTo>
                  <a:pt x="9054351" y="2808716"/>
                </a:moveTo>
                <a:cubicBezTo>
                  <a:pt x="8986894" y="2808716"/>
                  <a:pt x="8927870" y="2819541"/>
                  <a:pt x="8877278" y="2841191"/>
                </a:cubicBezTo>
                <a:cubicBezTo>
                  <a:pt x="8826686" y="2862841"/>
                  <a:pt x="8784526" y="2893607"/>
                  <a:pt x="8750798" y="2933488"/>
                </a:cubicBezTo>
                <a:cubicBezTo>
                  <a:pt x="8717069" y="2973369"/>
                  <a:pt x="8691774" y="3021796"/>
                  <a:pt x="8674909" y="3078770"/>
                </a:cubicBezTo>
                <a:cubicBezTo>
                  <a:pt x="8658045" y="3135743"/>
                  <a:pt x="8649613" y="3199097"/>
                  <a:pt x="8649613" y="3268833"/>
                </a:cubicBezTo>
                <a:cubicBezTo>
                  <a:pt x="8649613" y="3341758"/>
                  <a:pt x="8657362" y="3406252"/>
                  <a:pt x="8672858" y="3462314"/>
                </a:cubicBezTo>
                <a:cubicBezTo>
                  <a:pt x="8688354" y="3518375"/>
                  <a:pt x="8711942" y="3565321"/>
                  <a:pt x="8743619" y="3603152"/>
                </a:cubicBezTo>
                <a:cubicBezTo>
                  <a:pt x="8775296" y="3640982"/>
                  <a:pt x="8815405" y="3669810"/>
                  <a:pt x="8863946" y="3689637"/>
                </a:cubicBezTo>
                <a:cubicBezTo>
                  <a:pt x="8912488" y="3709464"/>
                  <a:pt x="8970031" y="3719377"/>
                  <a:pt x="9036576" y="3719377"/>
                </a:cubicBezTo>
                <a:cubicBezTo>
                  <a:pt x="9104031" y="3719377"/>
                  <a:pt x="9163056" y="3708552"/>
                  <a:pt x="9213648" y="3686902"/>
                </a:cubicBezTo>
                <a:cubicBezTo>
                  <a:pt x="9264240" y="3665253"/>
                  <a:pt x="9306287" y="3634259"/>
                  <a:pt x="9339787" y="3593922"/>
                </a:cubicBezTo>
                <a:cubicBezTo>
                  <a:pt x="9373288" y="3553585"/>
                  <a:pt x="9398470" y="3504702"/>
                  <a:pt x="9415334" y="3447273"/>
                </a:cubicBezTo>
                <a:cubicBezTo>
                  <a:pt x="9432197" y="3389844"/>
                  <a:pt x="9440630" y="3325350"/>
                  <a:pt x="9440630" y="3253792"/>
                </a:cubicBezTo>
                <a:cubicBezTo>
                  <a:pt x="9440630" y="3182233"/>
                  <a:pt x="9432768" y="3118765"/>
                  <a:pt x="9417043" y="3063387"/>
                </a:cubicBezTo>
                <a:cubicBezTo>
                  <a:pt x="9401318" y="3008009"/>
                  <a:pt x="9377390" y="2961519"/>
                  <a:pt x="9345256" y="2923916"/>
                </a:cubicBezTo>
                <a:cubicBezTo>
                  <a:pt x="9313124" y="2886314"/>
                  <a:pt x="9272901" y="2857713"/>
                  <a:pt x="9224587" y="2838115"/>
                </a:cubicBezTo>
                <a:cubicBezTo>
                  <a:pt x="9176274" y="2818516"/>
                  <a:pt x="9119528" y="2808716"/>
                  <a:pt x="9054351" y="2808716"/>
                </a:cubicBezTo>
                <a:close/>
                <a:moveTo>
                  <a:pt x="4587127" y="2808716"/>
                </a:moveTo>
                <a:cubicBezTo>
                  <a:pt x="4519670" y="2808716"/>
                  <a:pt x="4460646" y="2819541"/>
                  <a:pt x="4410054" y="2841191"/>
                </a:cubicBezTo>
                <a:cubicBezTo>
                  <a:pt x="4359462" y="2862841"/>
                  <a:pt x="4317301" y="2893607"/>
                  <a:pt x="4283573" y="2933488"/>
                </a:cubicBezTo>
                <a:cubicBezTo>
                  <a:pt x="4249845" y="2973369"/>
                  <a:pt x="4224549" y="3021796"/>
                  <a:pt x="4207685" y="3078770"/>
                </a:cubicBezTo>
                <a:cubicBezTo>
                  <a:pt x="4190821" y="3135743"/>
                  <a:pt x="4182389" y="3199097"/>
                  <a:pt x="4182389" y="3268833"/>
                </a:cubicBezTo>
                <a:cubicBezTo>
                  <a:pt x="4182389" y="3341758"/>
                  <a:pt x="4190137" y="3406252"/>
                  <a:pt x="4205634" y="3462314"/>
                </a:cubicBezTo>
                <a:cubicBezTo>
                  <a:pt x="4221131" y="3518375"/>
                  <a:pt x="4244717" y="3565321"/>
                  <a:pt x="4276395" y="3603152"/>
                </a:cubicBezTo>
                <a:cubicBezTo>
                  <a:pt x="4308071" y="3640982"/>
                  <a:pt x="4348181" y="3669810"/>
                  <a:pt x="4396722" y="3689637"/>
                </a:cubicBezTo>
                <a:cubicBezTo>
                  <a:pt x="4445263" y="3709464"/>
                  <a:pt x="4502806" y="3719377"/>
                  <a:pt x="4569351" y="3719377"/>
                </a:cubicBezTo>
                <a:cubicBezTo>
                  <a:pt x="4636808" y="3719377"/>
                  <a:pt x="4695832" y="3708552"/>
                  <a:pt x="4746424" y="3686902"/>
                </a:cubicBezTo>
                <a:cubicBezTo>
                  <a:pt x="4797017" y="3665253"/>
                  <a:pt x="4839063" y="3634259"/>
                  <a:pt x="4872563" y="3593922"/>
                </a:cubicBezTo>
                <a:cubicBezTo>
                  <a:pt x="4906063" y="3553585"/>
                  <a:pt x="4931245" y="3504702"/>
                  <a:pt x="4948109" y="3447273"/>
                </a:cubicBezTo>
                <a:cubicBezTo>
                  <a:pt x="4964973" y="3389844"/>
                  <a:pt x="4973406" y="3325350"/>
                  <a:pt x="4973406" y="3253792"/>
                </a:cubicBezTo>
                <a:cubicBezTo>
                  <a:pt x="4973406" y="3182233"/>
                  <a:pt x="4965544" y="3118765"/>
                  <a:pt x="4949819" y="3063387"/>
                </a:cubicBezTo>
                <a:cubicBezTo>
                  <a:pt x="4934094" y="3008009"/>
                  <a:pt x="4910165" y="2961519"/>
                  <a:pt x="4878032" y="2923916"/>
                </a:cubicBezTo>
                <a:cubicBezTo>
                  <a:pt x="4845899" y="2886314"/>
                  <a:pt x="4805676" y="2857713"/>
                  <a:pt x="4757363" y="2838115"/>
                </a:cubicBezTo>
                <a:cubicBezTo>
                  <a:pt x="4709050" y="2818516"/>
                  <a:pt x="4652304" y="2808716"/>
                  <a:pt x="4587127" y="2808716"/>
                </a:cubicBezTo>
                <a:close/>
                <a:moveTo>
                  <a:pt x="0" y="0"/>
                </a:moveTo>
                <a:lnTo>
                  <a:pt x="12192000" y="0"/>
                </a:lnTo>
                <a:lnTo>
                  <a:pt x="12192000" y="6858000"/>
                </a:lnTo>
                <a:lnTo>
                  <a:pt x="0" y="685800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198"/>
          </a:p>
        </p:txBody>
      </p:sp>
      <p:sp>
        <p:nvSpPr>
          <p:cNvPr id="7" name="ZoneTexte 6">
            <a:extLst>
              <a:ext uri="{FF2B5EF4-FFF2-40B4-BE49-F238E27FC236}">
                <a16:creationId xmlns:a16="http://schemas.microsoft.com/office/drawing/2014/main" id="{11FA4550-AA17-F673-4D40-23B38BC582DC}"/>
              </a:ext>
            </a:extLst>
          </p:cNvPr>
          <p:cNvSpPr txBox="1"/>
          <p:nvPr/>
        </p:nvSpPr>
        <p:spPr>
          <a:xfrm>
            <a:off x="23401705" y="11391844"/>
            <a:ext cx="568409" cy="1938992"/>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                      4          </a:t>
            </a:r>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104331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rma libre 19">
            <a:extLst>
              <a:ext uri="{FF2B5EF4-FFF2-40B4-BE49-F238E27FC236}">
                <a16:creationId xmlns:a16="http://schemas.microsoft.com/office/drawing/2014/main" id="{C09C6BC6-62E7-B7E7-63F4-EC042E8B7CDB}"/>
              </a:ext>
            </a:extLst>
          </p:cNvPr>
          <p:cNvSpPr/>
          <p:nvPr/>
        </p:nvSpPr>
        <p:spPr>
          <a:xfrm>
            <a:off x="-1808327" y="-5429812"/>
            <a:ext cx="7956878" cy="7956878"/>
          </a:xfrm>
          <a:custGeom>
            <a:avLst/>
            <a:gdLst>
              <a:gd name="connsiteX0" fmla="*/ 3581400 w 7162800"/>
              <a:gd name="connsiteY0" fmla="*/ 817336 h 7162800"/>
              <a:gd name="connsiteX1" fmla="*/ 817336 w 7162800"/>
              <a:gd name="connsiteY1" fmla="*/ 3581400 h 7162800"/>
              <a:gd name="connsiteX2" fmla="*/ 3581400 w 7162800"/>
              <a:gd name="connsiteY2" fmla="*/ 6345464 h 7162800"/>
              <a:gd name="connsiteX3" fmla="*/ 6345464 w 7162800"/>
              <a:gd name="connsiteY3" fmla="*/ 3581400 h 7162800"/>
              <a:gd name="connsiteX4" fmla="*/ 3581400 w 7162800"/>
              <a:gd name="connsiteY4" fmla="*/ 817336 h 7162800"/>
              <a:gd name="connsiteX5" fmla="*/ 3581400 w 7162800"/>
              <a:gd name="connsiteY5" fmla="*/ 0 h 7162800"/>
              <a:gd name="connsiteX6" fmla="*/ 7162800 w 7162800"/>
              <a:gd name="connsiteY6" fmla="*/ 3581400 h 7162800"/>
              <a:gd name="connsiteX7" fmla="*/ 3581400 w 7162800"/>
              <a:gd name="connsiteY7" fmla="*/ 7162800 h 7162800"/>
              <a:gd name="connsiteX8" fmla="*/ 0 w 7162800"/>
              <a:gd name="connsiteY8" fmla="*/ 3581400 h 7162800"/>
              <a:gd name="connsiteX9" fmla="*/ 3581400 w 7162800"/>
              <a:gd name="connsiteY9" fmla="*/ 0 h 71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2800" h="7162800">
                <a:moveTo>
                  <a:pt x="3581400" y="817336"/>
                </a:moveTo>
                <a:cubicBezTo>
                  <a:pt x="2054850" y="817336"/>
                  <a:pt x="817336" y="2054850"/>
                  <a:pt x="817336" y="3581400"/>
                </a:cubicBezTo>
                <a:cubicBezTo>
                  <a:pt x="817336" y="5107950"/>
                  <a:pt x="2054850" y="6345464"/>
                  <a:pt x="3581400" y="6345464"/>
                </a:cubicBezTo>
                <a:cubicBezTo>
                  <a:pt x="5107950" y="6345464"/>
                  <a:pt x="6345464" y="5107950"/>
                  <a:pt x="6345464" y="3581400"/>
                </a:cubicBezTo>
                <a:cubicBezTo>
                  <a:pt x="6345464" y="2054850"/>
                  <a:pt x="5107950" y="817336"/>
                  <a:pt x="3581400" y="817336"/>
                </a:cubicBezTo>
                <a:close/>
                <a:moveTo>
                  <a:pt x="3581400" y="0"/>
                </a:moveTo>
                <a:cubicBezTo>
                  <a:pt x="5559353" y="0"/>
                  <a:pt x="7162800" y="1603447"/>
                  <a:pt x="7162800" y="3581400"/>
                </a:cubicBezTo>
                <a:cubicBezTo>
                  <a:pt x="7162800" y="5559353"/>
                  <a:pt x="5559353" y="7162800"/>
                  <a:pt x="3581400" y="7162800"/>
                </a:cubicBezTo>
                <a:cubicBezTo>
                  <a:pt x="1603447" y="7162800"/>
                  <a:pt x="0" y="5559353"/>
                  <a:pt x="0" y="3581400"/>
                </a:cubicBezTo>
                <a:cubicBezTo>
                  <a:pt x="0" y="1603447"/>
                  <a:pt x="1603447" y="0"/>
                  <a:pt x="35814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SV" dirty="0">
              <a:latin typeface="Space Grotesk Light" pitchFamily="2" charset="77"/>
            </a:endParaRPr>
          </a:p>
        </p:txBody>
      </p:sp>
      <p:sp>
        <p:nvSpPr>
          <p:cNvPr id="8" name="TextBox 14">
            <a:extLst>
              <a:ext uri="{FF2B5EF4-FFF2-40B4-BE49-F238E27FC236}">
                <a16:creationId xmlns:a16="http://schemas.microsoft.com/office/drawing/2014/main" id="{C6DB60F0-2A42-5231-28A5-D3BCA846904C}"/>
              </a:ext>
            </a:extLst>
          </p:cNvPr>
          <p:cNvSpPr txBox="1"/>
          <p:nvPr/>
        </p:nvSpPr>
        <p:spPr>
          <a:xfrm>
            <a:off x="1467601" y="4325737"/>
            <a:ext cx="7047443" cy="6867393"/>
          </a:xfrm>
          <a:prstGeom prst="rect">
            <a:avLst/>
          </a:prstGeom>
          <a:noFill/>
        </p:spPr>
        <p:txBody>
          <a:bodyPr wrap="square" rtlCol="0" anchor="t">
            <a:spAutoFit/>
          </a:bodyPr>
          <a:lstStyle>
            <a:defPPr>
              <a:defRPr lang="en-US"/>
            </a:defPPr>
            <a:lvl1pPr algn="ctr">
              <a:lnSpc>
                <a:spcPct val="110000"/>
              </a:lnSpc>
              <a:spcBef>
                <a:spcPts val="1200"/>
              </a:spcBef>
              <a:spcAft>
                <a:spcPts val="600"/>
              </a:spcAft>
              <a:defRPr sz="3800">
                <a:latin typeface="Josefin Sans Light" pitchFamily="2" charset="77"/>
              </a:defRPr>
            </a:lvl1pPr>
          </a:lstStyle>
          <a:p>
            <a:r>
              <a:rPr lang="en-US" sz="3600" dirty="0">
                <a:latin typeface="Space Grotesk Light" pitchFamily="2" charset="77"/>
                <a:ea typeface="Open Sans Light" panose="020B0306030504020204" pitchFamily="34" charset="0"/>
                <a:cs typeface="Open Sans Light" panose="020B0306030504020204" pitchFamily="34" charset="0"/>
              </a:rPr>
              <a:t>Information and Communication Technology (ICT) is an all-encompassing term referring to the infrastructure and components that enable modern computing. It includes communication devices, telecommunication tools, and support services, serving as the backbone of contemporary technological advancements.</a:t>
            </a:r>
          </a:p>
          <a:p>
            <a:pPr algn="r"/>
            <a:r>
              <a:rPr lang="en-US" sz="2800" dirty="0">
                <a:latin typeface="Space Grotesk Light" pitchFamily="2" charset="77"/>
                <a:ea typeface="Open Sans Light" panose="020B0306030504020204" pitchFamily="34" charset="0"/>
                <a:cs typeface="Open Sans Light" panose="020B0306030504020204" pitchFamily="34" charset="0"/>
              </a:rPr>
              <a:t>.</a:t>
            </a:r>
          </a:p>
        </p:txBody>
      </p:sp>
      <p:sp>
        <p:nvSpPr>
          <p:cNvPr id="10" name="TextBox 9">
            <a:extLst>
              <a:ext uri="{FF2B5EF4-FFF2-40B4-BE49-F238E27FC236}">
                <a16:creationId xmlns:a16="http://schemas.microsoft.com/office/drawing/2014/main" id="{757028C7-EA9B-4067-7D9C-B73FBF85C5F9}"/>
              </a:ext>
            </a:extLst>
          </p:cNvPr>
          <p:cNvSpPr txBox="1"/>
          <p:nvPr/>
        </p:nvSpPr>
        <p:spPr>
          <a:xfrm>
            <a:off x="2273236" y="2976291"/>
            <a:ext cx="7047443" cy="2031325"/>
          </a:xfrm>
          <a:prstGeom prst="rect">
            <a:avLst/>
          </a:prstGeom>
          <a:noFill/>
        </p:spPr>
        <p:txBody>
          <a:bodyPr wrap="square" rtlCol="0">
            <a:spAutoFit/>
          </a:bodyPr>
          <a:lstStyle/>
          <a:p>
            <a:r>
              <a:rPr lang="fr-FR" sz="7200" dirty="0">
                <a:solidFill>
                  <a:schemeClr val="bg1"/>
                </a:solidFill>
                <a:latin typeface="Poppins Black" panose="00000A00000000000000" pitchFamily="2" charset="0"/>
                <a:cs typeface="Poppins Black" panose="00000A00000000000000" pitchFamily="2" charset="0"/>
              </a:rPr>
              <a:t>DEFINITION</a:t>
            </a:r>
            <a:endParaRPr lang="en-US" sz="7200" dirty="0">
              <a:solidFill>
                <a:schemeClr val="bg1"/>
              </a:solidFill>
              <a:latin typeface="Poppins Black" panose="00000A00000000000000" pitchFamily="2" charset="0"/>
              <a:cs typeface="Poppins Black" panose="00000A00000000000000" pitchFamily="2" charset="0"/>
            </a:endParaRPr>
          </a:p>
          <a:p>
            <a:endParaRPr lang="en-US" sz="5400" dirty="0">
              <a:solidFill>
                <a:schemeClr val="bg1"/>
              </a:solidFill>
            </a:endParaRPr>
          </a:p>
        </p:txBody>
      </p:sp>
      <p:pic>
        <p:nvPicPr>
          <p:cNvPr id="6" name="Espace réservé pour une image  5">
            <a:extLst>
              <a:ext uri="{FF2B5EF4-FFF2-40B4-BE49-F238E27FC236}">
                <a16:creationId xmlns:a16="http://schemas.microsoft.com/office/drawing/2014/main" id="{58BF4CB4-EB71-0539-6935-82F30FF965F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419" r="21419"/>
          <a:stretch>
            <a:fillRect/>
          </a:stretch>
        </p:blipFill>
        <p:spPr>
          <a:xfrm>
            <a:off x="9748015" y="574159"/>
            <a:ext cx="13927578" cy="9097354"/>
          </a:xfrm>
        </p:spPr>
      </p:pic>
      <p:sp>
        <p:nvSpPr>
          <p:cNvPr id="7" name="ZoneTexte 6">
            <a:extLst>
              <a:ext uri="{FF2B5EF4-FFF2-40B4-BE49-F238E27FC236}">
                <a16:creationId xmlns:a16="http://schemas.microsoft.com/office/drawing/2014/main" id="{5C0693AB-7AD0-E4C7-2805-50077F3C385F}"/>
              </a:ext>
            </a:extLst>
          </p:cNvPr>
          <p:cNvSpPr txBox="1"/>
          <p:nvPr/>
        </p:nvSpPr>
        <p:spPr>
          <a:xfrm>
            <a:off x="14820181" y="1569501"/>
            <a:ext cx="2622430" cy="1569660"/>
          </a:xfrm>
          <a:prstGeom prst="rect">
            <a:avLst/>
          </a:prstGeom>
          <a:noFill/>
        </p:spPr>
        <p:txBody>
          <a:bodyPr wrap="square" rtlCol="0">
            <a:spAutoFit/>
          </a:bodyPr>
          <a:lstStyle/>
          <a:p>
            <a:pPr algn="ctr"/>
            <a:r>
              <a:rPr lang="fr-FR" sz="9600" dirty="0">
                <a:solidFill>
                  <a:schemeClr val="bg2"/>
                </a:solidFill>
              </a:rPr>
              <a:t>ICT</a:t>
            </a:r>
            <a:endParaRPr lang="en-US" sz="9600" dirty="0">
              <a:solidFill>
                <a:schemeClr val="bg2"/>
              </a:solidFill>
            </a:endParaRPr>
          </a:p>
        </p:txBody>
      </p:sp>
      <p:sp>
        <p:nvSpPr>
          <p:cNvPr id="9" name="ZoneTexte 8">
            <a:extLst>
              <a:ext uri="{FF2B5EF4-FFF2-40B4-BE49-F238E27FC236}">
                <a16:creationId xmlns:a16="http://schemas.microsoft.com/office/drawing/2014/main" id="{D42DC92F-5CDA-0F50-5E67-34E1F07E201D}"/>
              </a:ext>
            </a:extLst>
          </p:cNvPr>
          <p:cNvSpPr txBox="1"/>
          <p:nvPr/>
        </p:nvSpPr>
        <p:spPr>
          <a:xfrm>
            <a:off x="9846822" y="4653673"/>
            <a:ext cx="3355770" cy="707886"/>
          </a:xfrm>
          <a:prstGeom prst="rect">
            <a:avLst/>
          </a:prstGeom>
          <a:noFill/>
        </p:spPr>
        <p:txBody>
          <a:bodyPr wrap="square" rtlCol="0">
            <a:spAutoFit/>
          </a:bodyPr>
          <a:lstStyle/>
          <a:p>
            <a:r>
              <a:rPr lang="fr-FR" sz="4000" dirty="0">
                <a:solidFill>
                  <a:schemeClr val="bg2"/>
                </a:solidFill>
              </a:rPr>
              <a:t>INFORMATION</a:t>
            </a:r>
            <a:endParaRPr lang="en-US" sz="4000" dirty="0">
              <a:solidFill>
                <a:schemeClr val="bg2"/>
              </a:solidFill>
            </a:endParaRPr>
          </a:p>
        </p:txBody>
      </p:sp>
      <p:sp>
        <p:nvSpPr>
          <p:cNvPr id="11" name="ZoneTexte 10">
            <a:extLst>
              <a:ext uri="{FF2B5EF4-FFF2-40B4-BE49-F238E27FC236}">
                <a16:creationId xmlns:a16="http://schemas.microsoft.com/office/drawing/2014/main" id="{AE51C617-0281-092E-7AA7-9F9C165F5069}"/>
              </a:ext>
            </a:extLst>
          </p:cNvPr>
          <p:cNvSpPr txBox="1"/>
          <p:nvPr/>
        </p:nvSpPr>
        <p:spPr>
          <a:xfrm>
            <a:off x="15056973" y="4653673"/>
            <a:ext cx="4102897" cy="646331"/>
          </a:xfrm>
          <a:prstGeom prst="rect">
            <a:avLst/>
          </a:prstGeom>
          <a:noFill/>
        </p:spPr>
        <p:txBody>
          <a:bodyPr wrap="square" rtlCol="0">
            <a:spAutoFit/>
          </a:bodyPr>
          <a:lstStyle/>
          <a:p>
            <a:r>
              <a:rPr lang="fr-FR" dirty="0">
                <a:solidFill>
                  <a:schemeClr val="bg2"/>
                </a:solidFill>
              </a:rPr>
              <a:t>COMMUNICATION</a:t>
            </a:r>
            <a:endParaRPr lang="en-US" dirty="0">
              <a:solidFill>
                <a:schemeClr val="bg2"/>
              </a:solidFill>
            </a:endParaRPr>
          </a:p>
        </p:txBody>
      </p:sp>
      <p:sp>
        <p:nvSpPr>
          <p:cNvPr id="12" name="ZoneTexte 11">
            <a:extLst>
              <a:ext uri="{FF2B5EF4-FFF2-40B4-BE49-F238E27FC236}">
                <a16:creationId xmlns:a16="http://schemas.microsoft.com/office/drawing/2014/main" id="{44D9BD4E-0717-FD0B-1978-CADA50EFD747}"/>
              </a:ext>
            </a:extLst>
          </p:cNvPr>
          <p:cNvSpPr txBox="1"/>
          <p:nvPr/>
        </p:nvSpPr>
        <p:spPr>
          <a:xfrm>
            <a:off x="21014251" y="4616903"/>
            <a:ext cx="2849173" cy="646331"/>
          </a:xfrm>
          <a:prstGeom prst="rect">
            <a:avLst/>
          </a:prstGeom>
          <a:noFill/>
        </p:spPr>
        <p:txBody>
          <a:bodyPr wrap="square" rtlCol="0">
            <a:spAutoFit/>
          </a:bodyPr>
          <a:lstStyle/>
          <a:p>
            <a:r>
              <a:rPr lang="fr-FR" dirty="0">
                <a:solidFill>
                  <a:schemeClr val="bg2"/>
                </a:solidFill>
              </a:rPr>
              <a:t>TECHNOLOGY</a:t>
            </a:r>
            <a:endParaRPr lang="en-US" dirty="0">
              <a:solidFill>
                <a:schemeClr val="bg2"/>
              </a:solidFill>
            </a:endParaRPr>
          </a:p>
        </p:txBody>
      </p:sp>
      <p:sp>
        <p:nvSpPr>
          <p:cNvPr id="2" name="ZoneTexte 1">
            <a:extLst>
              <a:ext uri="{FF2B5EF4-FFF2-40B4-BE49-F238E27FC236}">
                <a16:creationId xmlns:a16="http://schemas.microsoft.com/office/drawing/2014/main" id="{66860650-B19E-DDB5-EC0D-303E6BE3E33E}"/>
              </a:ext>
            </a:extLst>
          </p:cNvPr>
          <p:cNvSpPr txBox="1"/>
          <p:nvPr/>
        </p:nvSpPr>
        <p:spPr>
          <a:xfrm>
            <a:off x="23302985" y="12340340"/>
            <a:ext cx="1120878" cy="1015663"/>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5</a:t>
            </a:r>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2987472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rma libre 10">
            <a:extLst>
              <a:ext uri="{FF2B5EF4-FFF2-40B4-BE49-F238E27FC236}">
                <a16:creationId xmlns:a16="http://schemas.microsoft.com/office/drawing/2014/main" id="{4F5D5BB8-40CA-A6D4-3914-78692949ACFE}"/>
              </a:ext>
            </a:extLst>
          </p:cNvPr>
          <p:cNvSpPr/>
          <p:nvPr/>
        </p:nvSpPr>
        <p:spPr>
          <a:xfrm rot="16200000">
            <a:off x="-5073248" y="6643269"/>
            <a:ext cx="10146497" cy="10575962"/>
          </a:xfrm>
          <a:custGeom>
            <a:avLst/>
            <a:gdLst>
              <a:gd name="connsiteX0" fmla="*/ 2544336 w 4572125"/>
              <a:gd name="connsiteY0" fmla="*/ 1662539 h 4572125"/>
              <a:gd name="connsiteX1" fmla="*/ 2027789 w 4572125"/>
              <a:gd name="connsiteY1" fmla="*/ 1662539 h 4572125"/>
              <a:gd name="connsiteX2" fmla="*/ 1662539 w 4572125"/>
              <a:gd name="connsiteY2" fmla="*/ 2027789 h 4572125"/>
              <a:gd name="connsiteX3" fmla="*/ 1662539 w 4572125"/>
              <a:gd name="connsiteY3" fmla="*/ 2544336 h 4572125"/>
              <a:gd name="connsiteX4" fmla="*/ 2027789 w 4572125"/>
              <a:gd name="connsiteY4" fmla="*/ 2909587 h 4572125"/>
              <a:gd name="connsiteX5" fmla="*/ 2544336 w 4572125"/>
              <a:gd name="connsiteY5" fmla="*/ 2909587 h 4572125"/>
              <a:gd name="connsiteX6" fmla="*/ 2909587 w 4572125"/>
              <a:gd name="connsiteY6" fmla="*/ 2544336 h 4572125"/>
              <a:gd name="connsiteX7" fmla="*/ 2909587 w 4572125"/>
              <a:gd name="connsiteY7" fmla="*/ 2027789 h 4572125"/>
              <a:gd name="connsiteX8" fmla="*/ 2544336 w 4572125"/>
              <a:gd name="connsiteY8" fmla="*/ 1662539 h 4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125" h="4572125">
                <a:moveTo>
                  <a:pt x="2544336" y="1662539"/>
                </a:moveTo>
                <a:cubicBezTo>
                  <a:pt x="3462556" y="-554180"/>
                  <a:pt x="1109697" y="-554180"/>
                  <a:pt x="2027789" y="1662539"/>
                </a:cubicBezTo>
                <a:cubicBezTo>
                  <a:pt x="1109569" y="-554180"/>
                  <a:pt x="-554180" y="1109569"/>
                  <a:pt x="1662539" y="2027789"/>
                </a:cubicBezTo>
                <a:cubicBezTo>
                  <a:pt x="-554180" y="1109569"/>
                  <a:pt x="-554180" y="3462429"/>
                  <a:pt x="1662539" y="2544336"/>
                </a:cubicBezTo>
                <a:cubicBezTo>
                  <a:pt x="-554180" y="3462556"/>
                  <a:pt x="1109569" y="5126305"/>
                  <a:pt x="2027789" y="2909587"/>
                </a:cubicBezTo>
                <a:cubicBezTo>
                  <a:pt x="1109569" y="5126305"/>
                  <a:pt x="3462429" y="5126305"/>
                  <a:pt x="2544336" y="2909587"/>
                </a:cubicBezTo>
                <a:cubicBezTo>
                  <a:pt x="3462556" y="5126305"/>
                  <a:pt x="5126305" y="3462556"/>
                  <a:pt x="2909587" y="2544336"/>
                </a:cubicBezTo>
                <a:cubicBezTo>
                  <a:pt x="5126305" y="3462556"/>
                  <a:pt x="5126305" y="1109697"/>
                  <a:pt x="2909587" y="2027789"/>
                </a:cubicBezTo>
                <a:cubicBezTo>
                  <a:pt x="5126305" y="1109569"/>
                  <a:pt x="3462556" y="-554180"/>
                  <a:pt x="2544336" y="1662539"/>
                </a:cubicBezTo>
                <a:close/>
              </a:path>
            </a:pathLst>
          </a:custGeom>
          <a:solidFill>
            <a:schemeClr val="accent3">
              <a:lumMod val="75000"/>
            </a:schemeClr>
          </a:solidFill>
          <a:ln w="0" cap="flat">
            <a:noFill/>
            <a:prstDash val="solid"/>
            <a:miter/>
          </a:ln>
        </p:spPr>
        <p:txBody>
          <a:bodyPr rtlCol="0" anchor="ctr"/>
          <a:lstStyle/>
          <a:p>
            <a:endParaRPr lang="es-SV" dirty="0">
              <a:latin typeface="Space Grotesk Light" pitchFamily="2" charset="77"/>
            </a:endParaRPr>
          </a:p>
        </p:txBody>
      </p:sp>
      <p:sp>
        <p:nvSpPr>
          <p:cNvPr id="15" name="Forma libre 14">
            <a:extLst>
              <a:ext uri="{FF2B5EF4-FFF2-40B4-BE49-F238E27FC236}">
                <a16:creationId xmlns:a16="http://schemas.microsoft.com/office/drawing/2014/main" id="{A77E4BD3-65B1-9836-86DB-73710F6D49A6}"/>
              </a:ext>
            </a:extLst>
          </p:cNvPr>
          <p:cNvSpPr/>
          <p:nvPr/>
        </p:nvSpPr>
        <p:spPr>
          <a:xfrm rot="16200000">
            <a:off x="17442844" y="-6341720"/>
            <a:ext cx="13083481" cy="13251077"/>
          </a:xfrm>
          <a:custGeom>
            <a:avLst/>
            <a:gdLst>
              <a:gd name="connsiteX0" fmla="*/ 2544336 w 4572125"/>
              <a:gd name="connsiteY0" fmla="*/ 1662539 h 4572125"/>
              <a:gd name="connsiteX1" fmla="*/ 2027789 w 4572125"/>
              <a:gd name="connsiteY1" fmla="*/ 1662539 h 4572125"/>
              <a:gd name="connsiteX2" fmla="*/ 1662539 w 4572125"/>
              <a:gd name="connsiteY2" fmla="*/ 2027789 h 4572125"/>
              <a:gd name="connsiteX3" fmla="*/ 1662539 w 4572125"/>
              <a:gd name="connsiteY3" fmla="*/ 2544336 h 4572125"/>
              <a:gd name="connsiteX4" fmla="*/ 2027789 w 4572125"/>
              <a:gd name="connsiteY4" fmla="*/ 2909587 h 4572125"/>
              <a:gd name="connsiteX5" fmla="*/ 2544336 w 4572125"/>
              <a:gd name="connsiteY5" fmla="*/ 2909587 h 4572125"/>
              <a:gd name="connsiteX6" fmla="*/ 2909587 w 4572125"/>
              <a:gd name="connsiteY6" fmla="*/ 2544336 h 4572125"/>
              <a:gd name="connsiteX7" fmla="*/ 2909587 w 4572125"/>
              <a:gd name="connsiteY7" fmla="*/ 2027789 h 4572125"/>
              <a:gd name="connsiteX8" fmla="*/ 2544336 w 4572125"/>
              <a:gd name="connsiteY8" fmla="*/ 1662539 h 4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125" h="4572125">
                <a:moveTo>
                  <a:pt x="2544336" y="1662539"/>
                </a:moveTo>
                <a:cubicBezTo>
                  <a:pt x="3462556" y="-554180"/>
                  <a:pt x="1109697" y="-554180"/>
                  <a:pt x="2027789" y="1662539"/>
                </a:cubicBezTo>
                <a:cubicBezTo>
                  <a:pt x="1109569" y="-554180"/>
                  <a:pt x="-554180" y="1109569"/>
                  <a:pt x="1662539" y="2027789"/>
                </a:cubicBezTo>
                <a:cubicBezTo>
                  <a:pt x="-554180" y="1109569"/>
                  <a:pt x="-554180" y="3462429"/>
                  <a:pt x="1662539" y="2544336"/>
                </a:cubicBezTo>
                <a:cubicBezTo>
                  <a:pt x="-554180" y="3462556"/>
                  <a:pt x="1109569" y="5126305"/>
                  <a:pt x="2027789" y="2909587"/>
                </a:cubicBezTo>
                <a:cubicBezTo>
                  <a:pt x="1109569" y="5126305"/>
                  <a:pt x="3462429" y="5126305"/>
                  <a:pt x="2544336" y="2909587"/>
                </a:cubicBezTo>
                <a:cubicBezTo>
                  <a:pt x="3462556" y="5126305"/>
                  <a:pt x="5126305" y="3462556"/>
                  <a:pt x="2909587" y="2544336"/>
                </a:cubicBezTo>
                <a:cubicBezTo>
                  <a:pt x="5126305" y="3462556"/>
                  <a:pt x="5126305" y="1109697"/>
                  <a:pt x="2909587" y="2027789"/>
                </a:cubicBezTo>
                <a:cubicBezTo>
                  <a:pt x="5126305" y="1109569"/>
                  <a:pt x="3462556" y="-554180"/>
                  <a:pt x="2544336" y="1662539"/>
                </a:cubicBezTo>
                <a:close/>
              </a:path>
            </a:pathLst>
          </a:custGeom>
          <a:noFill/>
          <a:ln w="63500" cap="flat">
            <a:solidFill>
              <a:schemeClr val="accent1"/>
            </a:solidFill>
            <a:prstDash val="solid"/>
            <a:miter/>
          </a:ln>
        </p:spPr>
        <p:txBody>
          <a:bodyPr rtlCol="0" anchor="ctr"/>
          <a:lstStyle/>
          <a:p>
            <a:endParaRPr lang="es-SV" dirty="0">
              <a:latin typeface="Space Grotesk Light" pitchFamily="2" charset="77"/>
            </a:endParaRPr>
          </a:p>
        </p:txBody>
      </p:sp>
      <p:sp>
        <p:nvSpPr>
          <p:cNvPr id="42" name="Forma libre 41">
            <a:extLst>
              <a:ext uri="{FF2B5EF4-FFF2-40B4-BE49-F238E27FC236}">
                <a16:creationId xmlns:a16="http://schemas.microsoft.com/office/drawing/2014/main" id="{B3A7F63D-867F-010A-5D4F-FAB2C1E971CB}"/>
              </a:ext>
            </a:extLst>
          </p:cNvPr>
          <p:cNvSpPr/>
          <p:nvPr/>
        </p:nvSpPr>
        <p:spPr>
          <a:xfrm rot="10800000" flipH="1">
            <a:off x="1377714" y="1829101"/>
            <a:ext cx="597201" cy="1194403"/>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1"/>
          </a:solidFill>
          <a:ln w="0" cap="flat">
            <a:noFill/>
            <a:prstDash val="solid"/>
            <a:miter/>
          </a:ln>
        </p:spPr>
        <p:txBody>
          <a:bodyPr rtlCol="0" anchor="ctr"/>
          <a:lstStyle/>
          <a:p>
            <a:endParaRPr lang="es-SV" dirty="0">
              <a:latin typeface="Space Grotesk Light" pitchFamily="2" charset="77"/>
            </a:endParaRPr>
          </a:p>
        </p:txBody>
      </p:sp>
      <p:sp>
        <p:nvSpPr>
          <p:cNvPr id="43" name="Forma libre 42">
            <a:extLst>
              <a:ext uri="{FF2B5EF4-FFF2-40B4-BE49-F238E27FC236}">
                <a16:creationId xmlns:a16="http://schemas.microsoft.com/office/drawing/2014/main" id="{C0774F17-9D26-E8CA-6617-EFA1AEFE1B67}"/>
              </a:ext>
            </a:extLst>
          </p:cNvPr>
          <p:cNvSpPr/>
          <p:nvPr/>
        </p:nvSpPr>
        <p:spPr>
          <a:xfrm rot="10800000">
            <a:off x="10903815" y="2374825"/>
            <a:ext cx="597201" cy="1194403"/>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1"/>
          </a:solidFill>
          <a:ln w="0" cap="flat">
            <a:noFill/>
            <a:prstDash val="solid"/>
            <a:miter/>
          </a:ln>
        </p:spPr>
        <p:txBody>
          <a:bodyPr rtlCol="0" anchor="ctr"/>
          <a:lstStyle/>
          <a:p>
            <a:endParaRPr lang="es-SV" dirty="0">
              <a:latin typeface="Space Grotesk Light" pitchFamily="2" charset="77"/>
            </a:endParaRPr>
          </a:p>
        </p:txBody>
      </p:sp>
      <p:sp>
        <p:nvSpPr>
          <p:cNvPr id="44" name="Forma libre 43">
            <a:extLst>
              <a:ext uri="{FF2B5EF4-FFF2-40B4-BE49-F238E27FC236}">
                <a16:creationId xmlns:a16="http://schemas.microsoft.com/office/drawing/2014/main" id="{2DC502B8-C391-42D7-F4B2-267A16E68F6C}"/>
              </a:ext>
            </a:extLst>
          </p:cNvPr>
          <p:cNvSpPr/>
          <p:nvPr/>
        </p:nvSpPr>
        <p:spPr>
          <a:xfrm rot="10800000">
            <a:off x="16445659" y="7689213"/>
            <a:ext cx="597201" cy="1194403"/>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1"/>
          </a:solidFill>
          <a:ln w="0" cap="flat">
            <a:noFill/>
            <a:prstDash val="solid"/>
            <a:miter/>
          </a:ln>
        </p:spPr>
        <p:txBody>
          <a:bodyPr rtlCol="0" anchor="ctr"/>
          <a:lstStyle/>
          <a:p>
            <a:endParaRPr lang="es-SV" dirty="0">
              <a:latin typeface="Space Grotesk Light" pitchFamily="2" charset="77"/>
            </a:endParaRPr>
          </a:p>
        </p:txBody>
      </p:sp>
      <p:sp>
        <p:nvSpPr>
          <p:cNvPr id="45" name="Forma libre 44">
            <a:extLst>
              <a:ext uri="{FF2B5EF4-FFF2-40B4-BE49-F238E27FC236}">
                <a16:creationId xmlns:a16="http://schemas.microsoft.com/office/drawing/2014/main" id="{40732A10-A1C3-7CAB-76EE-702170445BB3}"/>
              </a:ext>
            </a:extLst>
          </p:cNvPr>
          <p:cNvSpPr/>
          <p:nvPr/>
        </p:nvSpPr>
        <p:spPr>
          <a:xfrm rot="10800000" flipH="1">
            <a:off x="6595067" y="7947547"/>
            <a:ext cx="597201" cy="1194403"/>
          </a:xfrm>
          <a:custGeom>
            <a:avLst/>
            <a:gdLst>
              <a:gd name="connsiteX0" fmla="*/ 0 w 2282815"/>
              <a:gd name="connsiteY0" fmla="*/ 0 h 4565631"/>
              <a:gd name="connsiteX1" fmla="*/ 0 w 2282815"/>
              <a:gd name="connsiteY1" fmla="*/ 4565632 h 4565631"/>
              <a:gd name="connsiteX2" fmla="*/ 2282816 w 2282815"/>
              <a:gd name="connsiteY2" fmla="*/ 2282816 h 4565631"/>
              <a:gd name="connsiteX3" fmla="*/ 0 w 2282815"/>
              <a:gd name="connsiteY3" fmla="*/ 0 h 4565631"/>
            </a:gdLst>
            <a:ahLst/>
            <a:cxnLst>
              <a:cxn ang="0">
                <a:pos x="connsiteX0" y="connsiteY0"/>
              </a:cxn>
              <a:cxn ang="0">
                <a:pos x="connsiteX1" y="connsiteY1"/>
              </a:cxn>
              <a:cxn ang="0">
                <a:pos x="connsiteX2" y="connsiteY2"/>
              </a:cxn>
              <a:cxn ang="0">
                <a:pos x="connsiteX3" y="connsiteY3"/>
              </a:cxn>
            </a:cxnLst>
            <a:rect l="l" t="t" r="r" b="b"/>
            <a:pathLst>
              <a:path w="2282815" h="4565631">
                <a:moveTo>
                  <a:pt x="0" y="0"/>
                </a:moveTo>
                <a:lnTo>
                  <a:pt x="0" y="4565632"/>
                </a:lnTo>
                <a:cubicBezTo>
                  <a:pt x="1260802" y="4565632"/>
                  <a:pt x="2282816" y="3543618"/>
                  <a:pt x="2282816" y="2282816"/>
                </a:cubicBezTo>
                <a:cubicBezTo>
                  <a:pt x="2282816" y="1022014"/>
                  <a:pt x="1260802" y="0"/>
                  <a:pt x="0" y="0"/>
                </a:cubicBezTo>
                <a:close/>
              </a:path>
            </a:pathLst>
          </a:custGeom>
          <a:solidFill>
            <a:schemeClr val="accent1"/>
          </a:solidFill>
          <a:ln w="0" cap="flat">
            <a:noFill/>
            <a:prstDash val="solid"/>
            <a:miter/>
          </a:ln>
        </p:spPr>
        <p:txBody>
          <a:bodyPr rtlCol="0" anchor="ctr"/>
          <a:lstStyle/>
          <a:p>
            <a:endParaRPr lang="es-SV" dirty="0">
              <a:latin typeface="Space Grotesk Light" pitchFamily="2" charset="77"/>
            </a:endParaRPr>
          </a:p>
        </p:txBody>
      </p:sp>
      <p:sp>
        <p:nvSpPr>
          <p:cNvPr id="46" name="Rectángulo 45">
            <a:extLst>
              <a:ext uri="{FF2B5EF4-FFF2-40B4-BE49-F238E27FC236}">
                <a16:creationId xmlns:a16="http://schemas.microsoft.com/office/drawing/2014/main" id="{D901CA64-AA6B-79C2-20D4-922AAD70D0B7}"/>
              </a:ext>
            </a:extLst>
          </p:cNvPr>
          <p:cNvSpPr/>
          <p:nvPr/>
        </p:nvSpPr>
        <p:spPr>
          <a:xfrm>
            <a:off x="0" y="1018543"/>
            <a:ext cx="7812546" cy="404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grpSp>
        <p:nvGrpSpPr>
          <p:cNvPr id="47" name="Grupo 46">
            <a:extLst>
              <a:ext uri="{FF2B5EF4-FFF2-40B4-BE49-F238E27FC236}">
                <a16:creationId xmlns:a16="http://schemas.microsoft.com/office/drawing/2014/main" id="{344F9B45-ABB7-B3EB-9337-1A48EADF57EC}"/>
              </a:ext>
            </a:extLst>
          </p:cNvPr>
          <p:cNvGrpSpPr/>
          <p:nvPr/>
        </p:nvGrpSpPr>
        <p:grpSpPr>
          <a:xfrm>
            <a:off x="23591520" y="-99065"/>
            <a:ext cx="786130" cy="13815065"/>
            <a:chOff x="23591520" y="-99065"/>
            <a:chExt cx="786130" cy="13815065"/>
          </a:xfrm>
        </p:grpSpPr>
        <p:sp>
          <p:nvSpPr>
            <p:cNvPr id="48" name="Rectángulo 47">
              <a:extLst>
                <a:ext uri="{FF2B5EF4-FFF2-40B4-BE49-F238E27FC236}">
                  <a16:creationId xmlns:a16="http://schemas.microsoft.com/office/drawing/2014/main" id="{D582A213-C393-DB06-38FF-CB29237A3F78}"/>
                </a:ext>
              </a:extLst>
            </p:cNvPr>
            <p:cNvSpPr/>
            <p:nvPr/>
          </p:nvSpPr>
          <p:spPr>
            <a:xfrm>
              <a:off x="23591520" y="-99065"/>
              <a:ext cx="786130" cy="34725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49" name="Rectángulo 48">
              <a:extLst>
                <a:ext uri="{FF2B5EF4-FFF2-40B4-BE49-F238E27FC236}">
                  <a16:creationId xmlns:a16="http://schemas.microsoft.com/office/drawing/2014/main" id="{23D09B20-82E3-F67E-B347-42FA7DB60468}"/>
                </a:ext>
              </a:extLst>
            </p:cNvPr>
            <p:cNvSpPr/>
            <p:nvPr/>
          </p:nvSpPr>
          <p:spPr>
            <a:xfrm>
              <a:off x="23591520" y="3373498"/>
              <a:ext cx="786130" cy="3452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50" name="Rectángulo 49">
              <a:extLst>
                <a:ext uri="{FF2B5EF4-FFF2-40B4-BE49-F238E27FC236}">
                  <a16:creationId xmlns:a16="http://schemas.microsoft.com/office/drawing/2014/main" id="{7896AB74-4869-E322-194E-A543E88BE82C}"/>
                </a:ext>
              </a:extLst>
            </p:cNvPr>
            <p:cNvSpPr/>
            <p:nvPr/>
          </p:nvSpPr>
          <p:spPr>
            <a:xfrm>
              <a:off x="23591520" y="6818719"/>
              <a:ext cx="786130" cy="34520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sp>
          <p:nvSpPr>
            <p:cNvPr id="51" name="Rectángulo 50">
              <a:extLst>
                <a:ext uri="{FF2B5EF4-FFF2-40B4-BE49-F238E27FC236}">
                  <a16:creationId xmlns:a16="http://schemas.microsoft.com/office/drawing/2014/main" id="{674C7D61-7757-CEBC-1532-5584A43C85D4}"/>
                </a:ext>
              </a:extLst>
            </p:cNvPr>
            <p:cNvSpPr/>
            <p:nvPr/>
          </p:nvSpPr>
          <p:spPr>
            <a:xfrm>
              <a:off x="23591520" y="10263939"/>
              <a:ext cx="786130" cy="34520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Space Grotesk Light" pitchFamily="2" charset="77"/>
              </a:endParaRPr>
            </a:p>
          </p:txBody>
        </p:sp>
      </p:grpSp>
      <p:sp>
        <p:nvSpPr>
          <p:cNvPr id="19" name="TextBox 20">
            <a:extLst>
              <a:ext uri="{FF2B5EF4-FFF2-40B4-BE49-F238E27FC236}">
                <a16:creationId xmlns:a16="http://schemas.microsoft.com/office/drawing/2014/main" id="{D2844A97-DDAE-0E1B-0305-5C30DAD0EA7F}"/>
              </a:ext>
            </a:extLst>
          </p:cNvPr>
          <p:cNvSpPr txBox="1"/>
          <p:nvPr/>
        </p:nvSpPr>
        <p:spPr>
          <a:xfrm>
            <a:off x="2087878" y="2799070"/>
            <a:ext cx="4366619" cy="1697068"/>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just"/>
            <a:r>
              <a:rPr lang="en-US" sz="2400" b="0" i="0" dirty="0">
                <a:solidFill>
                  <a:srgbClr val="D1D5DB"/>
                </a:solidFill>
                <a:effectLst/>
                <a:latin typeface="Söhne"/>
              </a:rPr>
              <a:t>ICT is the backbone of interconnectivity and enables seamless communication among devices, systems, and people.</a:t>
            </a:r>
            <a:endParaRPr lang="en-US" sz="2400" dirty="0">
              <a:latin typeface="Space Grotesk Light" pitchFamily="2" charset="77"/>
              <a:ea typeface="Open Sans Light" panose="020B0306030504020204" pitchFamily="34" charset="0"/>
              <a:cs typeface="Open Sans Light" panose="020B0306030504020204" pitchFamily="34" charset="0"/>
            </a:endParaRPr>
          </a:p>
        </p:txBody>
      </p:sp>
      <p:sp>
        <p:nvSpPr>
          <p:cNvPr id="23" name="TextBox 21">
            <a:extLst>
              <a:ext uri="{FF2B5EF4-FFF2-40B4-BE49-F238E27FC236}">
                <a16:creationId xmlns:a16="http://schemas.microsoft.com/office/drawing/2014/main" id="{C01762B1-DB6A-F8EC-66D2-D7DB71E0585D}"/>
              </a:ext>
            </a:extLst>
          </p:cNvPr>
          <p:cNvSpPr txBox="1"/>
          <p:nvPr/>
        </p:nvSpPr>
        <p:spPr>
          <a:xfrm>
            <a:off x="2228448" y="2051658"/>
            <a:ext cx="4366619" cy="646331"/>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r>
              <a:rPr lang="en-US" sz="3600" b="1" i="0" dirty="0">
                <a:effectLst/>
                <a:latin typeface="Söhne"/>
              </a:rPr>
              <a:t>Connectivity</a:t>
            </a:r>
            <a:endParaRPr lang="en-US" sz="3600" dirty="0">
              <a:latin typeface="Space Grotesk" pitchFamily="2" charset="77"/>
              <a:cs typeface="Rubik Black" pitchFamily="2" charset="-79"/>
            </a:endParaRPr>
          </a:p>
        </p:txBody>
      </p:sp>
      <p:sp>
        <p:nvSpPr>
          <p:cNvPr id="28" name="TextBox 20">
            <a:extLst>
              <a:ext uri="{FF2B5EF4-FFF2-40B4-BE49-F238E27FC236}">
                <a16:creationId xmlns:a16="http://schemas.microsoft.com/office/drawing/2014/main" id="{9A3B6279-B103-9FB5-5B7E-3D39AF250247}"/>
              </a:ext>
            </a:extLst>
          </p:cNvPr>
          <p:cNvSpPr txBox="1"/>
          <p:nvPr/>
        </p:nvSpPr>
        <p:spPr>
          <a:xfrm>
            <a:off x="11686839" y="3444472"/>
            <a:ext cx="4212524" cy="2103333"/>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just"/>
            <a:r>
              <a:rPr lang="en-US" sz="2400" dirty="0"/>
              <a:t>With the help of ICT, we can collect, analyze, and make sense of massive amounts of structured and unstructured data.</a:t>
            </a:r>
          </a:p>
        </p:txBody>
      </p:sp>
      <p:sp>
        <p:nvSpPr>
          <p:cNvPr id="29" name="TextBox 21">
            <a:extLst>
              <a:ext uri="{FF2B5EF4-FFF2-40B4-BE49-F238E27FC236}">
                <a16:creationId xmlns:a16="http://schemas.microsoft.com/office/drawing/2014/main" id="{CEC0CCD2-5992-E55A-77BA-06955EE2370B}"/>
              </a:ext>
            </a:extLst>
          </p:cNvPr>
          <p:cNvSpPr txBox="1"/>
          <p:nvPr/>
        </p:nvSpPr>
        <p:spPr>
          <a:xfrm>
            <a:off x="11613979" y="2669240"/>
            <a:ext cx="4212524" cy="584775"/>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r>
              <a:rPr lang="en-US" sz="3200" dirty="0">
                <a:latin typeface="Space Grotesk" pitchFamily="2" charset="77"/>
                <a:cs typeface="Rubik Black" pitchFamily="2" charset="-79"/>
              </a:rPr>
              <a:t>Big Data Analytics</a:t>
            </a:r>
          </a:p>
        </p:txBody>
      </p:sp>
      <p:sp>
        <p:nvSpPr>
          <p:cNvPr id="31" name="TextBox 20">
            <a:extLst>
              <a:ext uri="{FF2B5EF4-FFF2-40B4-BE49-F238E27FC236}">
                <a16:creationId xmlns:a16="http://schemas.microsoft.com/office/drawing/2014/main" id="{43A71373-4422-708E-1B66-62DC282C62A2}"/>
              </a:ext>
            </a:extLst>
          </p:cNvPr>
          <p:cNvSpPr txBox="1"/>
          <p:nvPr/>
        </p:nvSpPr>
        <p:spPr>
          <a:xfrm>
            <a:off x="7267214" y="8883616"/>
            <a:ext cx="4212524" cy="1697068"/>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just"/>
            <a:r>
              <a:rPr lang="en-US" sz="2400" dirty="0"/>
              <a:t>ICT has enabled the development of AI algorithms and systems that can learn, reason, and make predictions.</a:t>
            </a:r>
          </a:p>
        </p:txBody>
      </p:sp>
      <p:sp>
        <p:nvSpPr>
          <p:cNvPr id="32" name="TextBox 21">
            <a:extLst>
              <a:ext uri="{FF2B5EF4-FFF2-40B4-BE49-F238E27FC236}">
                <a16:creationId xmlns:a16="http://schemas.microsoft.com/office/drawing/2014/main" id="{1969975C-9BD2-6FB9-2D0C-A6CB8FBCF712}"/>
              </a:ext>
            </a:extLst>
          </p:cNvPr>
          <p:cNvSpPr txBox="1"/>
          <p:nvPr/>
        </p:nvSpPr>
        <p:spPr>
          <a:xfrm>
            <a:off x="7267214" y="8252360"/>
            <a:ext cx="4212524" cy="584775"/>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r>
              <a:rPr lang="en-US" sz="3200" b="1" i="0" dirty="0">
                <a:effectLst/>
                <a:latin typeface="Söhne"/>
              </a:rPr>
              <a:t>Artificial Intelligence</a:t>
            </a:r>
          </a:p>
        </p:txBody>
      </p:sp>
      <p:sp>
        <p:nvSpPr>
          <p:cNvPr id="34" name="TextBox 20">
            <a:extLst>
              <a:ext uri="{FF2B5EF4-FFF2-40B4-BE49-F238E27FC236}">
                <a16:creationId xmlns:a16="http://schemas.microsoft.com/office/drawing/2014/main" id="{7FA03BAC-9B40-A370-8EB7-F709A830EE52}"/>
              </a:ext>
            </a:extLst>
          </p:cNvPr>
          <p:cNvSpPr txBox="1"/>
          <p:nvPr/>
        </p:nvSpPr>
        <p:spPr>
          <a:xfrm>
            <a:off x="17344452" y="8654054"/>
            <a:ext cx="5033024" cy="2438488"/>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algn="just"/>
            <a:r>
              <a:rPr lang="en-US" sz="2800" dirty="0">
                <a:latin typeface="Space Grotesk Light" pitchFamily="2" charset="77"/>
                <a:ea typeface="Open Sans Light" panose="020B0306030504020204" pitchFamily="34" charset="0"/>
                <a:cs typeface="Open Sans Light" panose="020B0306030504020204" pitchFamily="34" charset="0"/>
              </a:rPr>
              <a:t>ICT has made it possible to superimpose digital information on the physical world, potentially transforming how we interact with our surroundings.</a:t>
            </a:r>
          </a:p>
        </p:txBody>
      </p:sp>
      <p:sp>
        <p:nvSpPr>
          <p:cNvPr id="35" name="TextBox 21">
            <a:extLst>
              <a:ext uri="{FF2B5EF4-FFF2-40B4-BE49-F238E27FC236}">
                <a16:creationId xmlns:a16="http://schemas.microsoft.com/office/drawing/2014/main" id="{4D1CB559-8CD9-7D9D-467A-44C8D09650B7}"/>
              </a:ext>
            </a:extLst>
          </p:cNvPr>
          <p:cNvSpPr txBox="1"/>
          <p:nvPr/>
        </p:nvSpPr>
        <p:spPr>
          <a:xfrm>
            <a:off x="17185428" y="7907219"/>
            <a:ext cx="4212524" cy="707886"/>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r>
              <a:rPr lang="en-US" sz="4000" dirty="0">
                <a:latin typeface="Space Grotesk" pitchFamily="2" charset="77"/>
                <a:cs typeface="Rubik Black" pitchFamily="2" charset="-79"/>
              </a:rPr>
              <a:t>Augmented Reality</a:t>
            </a:r>
          </a:p>
        </p:txBody>
      </p:sp>
      <p:sp>
        <p:nvSpPr>
          <p:cNvPr id="7" name="TextBox 10">
            <a:extLst>
              <a:ext uri="{FF2B5EF4-FFF2-40B4-BE49-F238E27FC236}">
                <a16:creationId xmlns:a16="http://schemas.microsoft.com/office/drawing/2014/main" id="{D0A3B669-1C48-729A-C171-1C0D5EF16137}"/>
              </a:ext>
            </a:extLst>
          </p:cNvPr>
          <p:cNvSpPr txBox="1"/>
          <p:nvPr/>
        </p:nvSpPr>
        <p:spPr>
          <a:xfrm>
            <a:off x="8207389" y="654718"/>
            <a:ext cx="9923549" cy="1200329"/>
          </a:xfrm>
          <a:prstGeom prst="rect">
            <a:avLst/>
          </a:prstGeom>
          <a:noFill/>
        </p:spPr>
        <p:txBody>
          <a:bodyPr wrap="square" rtlCol="0" anchor="b">
            <a:spAutoFit/>
          </a:bodyPr>
          <a:lstStyle>
            <a:defPPr>
              <a:defRPr lang="en-US"/>
            </a:defPPr>
            <a:lvl1pPr algn="r">
              <a:defRPr sz="7200">
                <a:solidFill>
                  <a:schemeClr val="tx2"/>
                </a:solidFill>
                <a:latin typeface="Heebo Medium" pitchFamily="2" charset="-79"/>
                <a:ea typeface="Arimo" panose="020B0604020202020204" pitchFamily="34" charset="0"/>
                <a:cs typeface="Arimo" panose="020B0604020202020204" pitchFamily="34" charset="0"/>
              </a:defRPr>
            </a:lvl1pPr>
          </a:lstStyle>
          <a:p>
            <a:pPr algn="l"/>
            <a:r>
              <a:rPr lang="en-US" dirty="0">
                <a:solidFill>
                  <a:schemeClr val="bg1"/>
                </a:solidFill>
                <a:latin typeface="Poppins Black" panose="00000A00000000000000" pitchFamily="2" charset="0"/>
                <a:ea typeface="+mn-ea"/>
                <a:cs typeface="Poppins Black" panose="00000A00000000000000" pitchFamily="2" charset="0"/>
              </a:rPr>
              <a:t>Importance of ICT</a:t>
            </a:r>
          </a:p>
        </p:txBody>
      </p:sp>
      <p:pic>
        <p:nvPicPr>
          <p:cNvPr id="2" name="Picture 1">
            <a:extLst>
              <a:ext uri="{FF2B5EF4-FFF2-40B4-BE49-F238E27FC236}">
                <a16:creationId xmlns:a16="http://schemas.microsoft.com/office/drawing/2014/main" id="{54AD310B-0906-8B6A-9482-50ADFC8EBB30}"/>
              </a:ext>
            </a:extLst>
          </p:cNvPr>
          <p:cNvPicPr>
            <a:picLocks noChangeAspect="1"/>
          </p:cNvPicPr>
          <p:nvPr/>
        </p:nvPicPr>
        <p:blipFill>
          <a:blip r:embed="rId2"/>
          <a:stretch>
            <a:fillRect/>
          </a:stretch>
        </p:blipFill>
        <p:spPr>
          <a:xfrm>
            <a:off x="2318676" y="4741967"/>
            <a:ext cx="3749756" cy="2489592"/>
          </a:xfrm>
          <a:prstGeom prst="rect">
            <a:avLst/>
          </a:prstGeom>
        </p:spPr>
      </p:pic>
      <p:pic>
        <p:nvPicPr>
          <p:cNvPr id="3" name="Picture 2">
            <a:extLst>
              <a:ext uri="{FF2B5EF4-FFF2-40B4-BE49-F238E27FC236}">
                <a16:creationId xmlns:a16="http://schemas.microsoft.com/office/drawing/2014/main" id="{CF2DD706-7038-A575-DFC9-F1BDD3065CE3}"/>
              </a:ext>
            </a:extLst>
          </p:cNvPr>
          <p:cNvPicPr>
            <a:picLocks noChangeAspect="1"/>
          </p:cNvPicPr>
          <p:nvPr/>
        </p:nvPicPr>
        <p:blipFill>
          <a:blip r:embed="rId3"/>
          <a:stretch>
            <a:fillRect/>
          </a:stretch>
        </p:blipFill>
        <p:spPr>
          <a:xfrm>
            <a:off x="11794593" y="5784751"/>
            <a:ext cx="3522152" cy="1783368"/>
          </a:xfrm>
          <a:prstGeom prst="rect">
            <a:avLst/>
          </a:prstGeom>
        </p:spPr>
      </p:pic>
      <p:pic>
        <p:nvPicPr>
          <p:cNvPr id="4" name="Picture 3">
            <a:extLst>
              <a:ext uri="{FF2B5EF4-FFF2-40B4-BE49-F238E27FC236}">
                <a16:creationId xmlns:a16="http://schemas.microsoft.com/office/drawing/2014/main" id="{801D201A-6696-A23A-3792-A28EFE60F535}"/>
              </a:ext>
            </a:extLst>
          </p:cNvPr>
          <p:cNvPicPr>
            <a:picLocks noChangeAspect="1"/>
          </p:cNvPicPr>
          <p:nvPr/>
        </p:nvPicPr>
        <p:blipFill>
          <a:blip r:embed="rId4"/>
          <a:stretch>
            <a:fillRect/>
          </a:stretch>
        </p:blipFill>
        <p:spPr>
          <a:xfrm>
            <a:off x="7594955" y="10783205"/>
            <a:ext cx="3624844" cy="2413527"/>
          </a:xfrm>
          <a:prstGeom prst="rect">
            <a:avLst/>
          </a:prstGeom>
        </p:spPr>
      </p:pic>
      <p:pic>
        <p:nvPicPr>
          <p:cNvPr id="5" name="Picture 4">
            <a:extLst>
              <a:ext uri="{FF2B5EF4-FFF2-40B4-BE49-F238E27FC236}">
                <a16:creationId xmlns:a16="http://schemas.microsoft.com/office/drawing/2014/main" id="{E1176F3E-891A-2110-4B2A-F7D4CFCC9FA8}"/>
              </a:ext>
            </a:extLst>
          </p:cNvPr>
          <p:cNvPicPr>
            <a:picLocks noChangeAspect="1"/>
          </p:cNvPicPr>
          <p:nvPr/>
        </p:nvPicPr>
        <p:blipFill>
          <a:blip r:embed="rId5"/>
          <a:stretch>
            <a:fillRect/>
          </a:stretch>
        </p:blipFill>
        <p:spPr>
          <a:xfrm>
            <a:off x="17395040" y="11131491"/>
            <a:ext cx="4218847" cy="2362554"/>
          </a:xfrm>
          <a:prstGeom prst="rect">
            <a:avLst/>
          </a:prstGeom>
        </p:spPr>
      </p:pic>
      <p:sp>
        <p:nvSpPr>
          <p:cNvPr id="6" name="ZoneTexte 5">
            <a:extLst>
              <a:ext uri="{FF2B5EF4-FFF2-40B4-BE49-F238E27FC236}">
                <a16:creationId xmlns:a16="http://schemas.microsoft.com/office/drawing/2014/main" id="{13A68C4B-8F24-900D-44E1-FEF589BB9F06}"/>
              </a:ext>
            </a:extLst>
          </p:cNvPr>
          <p:cNvSpPr txBox="1"/>
          <p:nvPr/>
        </p:nvSpPr>
        <p:spPr>
          <a:xfrm>
            <a:off x="22719835" y="12580892"/>
            <a:ext cx="1214044" cy="1015663"/>
          </a:xfrm>
          <a:prstGeom prst="rect">
            <a:avLst/>
          </a:prstGeom>
          <a:noFill/>
        </p:spPr>
        <p:txBody>
          <a:bodyPr wrap="square" rtlCol="0">
            <a:spAutoFit/>
          </a:bodyPr>
          <a:lstStyle/>
          <a:p>
            <a:r>
              <a:rPr lang="fr-FR" sz="6000" dirty="0">
                <a:latin typeface="Poppins Black" panose="00000A00000000000000" pitchFamily="2" charset="0"/>
                <a:cs typeface="Poppins Black" panose="00000A00000000000000" pitchFamily="2" charset="0"/>
              </a:rPr>
              <a:t>6</a:t>
            </a:r>
            <a:endParaRPr lang="en-US" sz="6000" dirty="0">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10151896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1000"/>
                                        <p:tgtEl>
                                          <p:spTgt spid="45"/>
                                        </p:tgtEl>
                                      </p:cBhvr>
                                    </p:animEffect>
                                    <p:anim calcmode="lin" valueType="num">
                                      <p:cBhvr>
                                        <p:cTn id="35" dur="1000" fill="hold"/>
                                        <p:tgtEl>
                                          <p:spTgt spid="45"/>
                                        </p:tgtEl>
                                        <p:attrNameLst>
                                          <p:attrName>ppt_x</p:attrName>
                                        </p:attrNameLst>
                                      </p:cBhvr>
                                      <p:tavLst>
                                        <p:tav tm="0">
                                          <p:val>
                                            <p:strVal val="#ppt_x"/>
                                          </p:val>
                                        </p:tav>
                                        <p:tav tm="100000">
                                          <p:val>
                                            <p:strVal val="#ppt_x"/>
                                          </p:val>
                                        </p:tav>
                                      </p:tavLst>
                                    </p:anim>
                                    <p:anim calcmode="lin" valueType="num">
                                      <p:cBhvr>
                                        <p:cTn id="36" dur="1000" fill="hold"/>
                                        <p:tgtEl>
                                          <p:spTgt spid="4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anim calcmode="lin" valueType="num">
                                      <p:cBhvr>
                                        <p:cTn id="57" dur="1000" fill="hold"/>
                                        <p:tgtEl>
                                          <p:spTgt spid="28"/>
                                        </p:tgtEl>
                                        <p:attrNameLst>
                                          <p:attrName>ppt_x</p:attrName>
                                        </p:attrNameLst>
                                      </p:cBhvr>
                                      <p:tavLst>
                                        <p:tav tm="0">
                                          <p:val>
                                            <p:strVal val="#ppt_x"/>
                                          </p:val>
                                        </p:tav>
                                        <p:tav tm="100000">
                                          <p:val>
                                            <p:strVal val="#ppt_x"/>
                                          </p:val>
                                        </p:tav>
                                      </p:tavLst>
                                    </p:anim>
                                    <p:anim calcmode="lin" valueType="num">
                                      <p:cBhvr>
                                        <p:cTn id="58" dur="1000" fill="hold"/>
                                        <p:tgtEl>
                                          <p:spTgt spid="2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000"/>
                                        <p:tgtEl>
                                          <p:spTgt spid="29"/>
                                        </p:tgtEl>
                                      </p:cBhvr>
                                    </p:animEffect>
                                    <p:anim calcmode="lin" valueType="num">
                                      <p:cBhvr>
                                        <p:cTn id="62" dur="1000" fill="hold"/>
                                        <p:tgtEl>
                                          <p:spTgt spid="29"/>
                                        </p:tgtEl>
                                        <p:attrNameLst>
                                          <p:attrName>ppt_x</p:attrName>
                                        </p:attrNameLst>
                                      </p:cBhvr>
                                      <p:tavLst>
                                        <p:tav tm="0">
                                          <p:val>
                                            <p:strVal val="#ppt_x"/>
                                          </p:val>
                                        </p:tav>
                                        <p:tav tm="100000">
                                          <p:val>
                                            <p:strVal val="#ppt_x"/>
                                          </p:val>
                                        </p:tav>
                                      </p:tavLst>
                                    </p:anim>
                                    <p:anim calcmode="lin" valueType="num">
                                      <p:cBhvr>
                                        <p:cTn id="63" dur="1000" fill="hold"/>
                                        <p:tgtEl>
                                          <p:spTgt spid="2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1000"/>
                                        <p:tgtEl>
                                          <p:spTgt spid="43"/>
                                        </p:tgtEl>
                                      </p:cBhvr>
                                    </p:animEffect>
                                    <p:anim calcmode="lin" valueType="num">
                                      <p:cBhvr>
                                        <p:cTn id="67" dur="1000" fill="hold"/>
                                        <p:tgtEl>
                                          <p:spTgt spid="43"/>
                                        </p:tgtEl>
                                        <p:attrNameLst>
                                          <p:attrName>ppt_x</p:attrName>
                                        </p:attrNameLst>
                                      </p:cBhvr>
                                      <p:tavLst>
                                        <p:tav tm="0">
                                          <p:val>
                                            <p:strVal val="#ppt_x"/>
                                          </p:val>
                                        </p:tav>
                                        <p:tav tm="100000">
                                          <p:val>
                                            <p:strVal val="#ppt_x"/>
                                          </p:val>
                                        </p:tav>
                                      </p:tavLst>
                                    </p:anim>
                                    <p:anim calcmode="lin" valueType="num">
                                      <p:cBhvr>
                                        <p:cTn id="6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1000"/>
                                        <p:tgtEl>
                                          <p:spTgt spid="5"/>
                                        </p:tgtEl>
                                      </p:cBhvr>
                                    </p:animEffect>
                                    <p:anim calcmode="lin" valueType="num">
                                      <p:cBhvr>
                                        <p:cTn id="74" dur="1000" fill="hold"/>
                                        <p:tgtEl>
                                          <p:spTgt spid="5"/>
                                        </p:tgtEl>
                                        <p:attrNameLst>
                                          <p:attrName>ppt_x</p:attrName>
                                        </p:attrNameLst>
                                      </p:cBhvr>
                                      <p:tavLst>
                                        <p:tav tm="0">
                                          <p:val>
                                            <p:strVal val="#ppt_x"/>
                                          </p:val>
                                        </p:tav>
                                        <p:tav tm="100000">
                                          <p:val>
                                            <p:strVal val="#ppt_x"/>
                                          </p:val>
                                        </p:tav>
                                      </p:tavLst>
                                    </p:anim>
                                    <p:anim calcmode="lin" valueType="num">
                                      <p:cBhvr>
                                        <p:cTn id="75" dur="1000" fill="hold"/>
                                        <p:tgtEl>
                                          <p:spTgt spid="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1000"/>
                                        <p:tgtEl>
                                          <p:spTgt spid="34"/>
                                        </p:tgtEl>
                                      </p:cBhvr>
                                    </p:animEffect>
                                    <p:anim calcmode="lin" valueType="num">
                                      <p:cBhvr>
                                        <p:cTn id="79" dur="1000" fill="hold"/>
                                        <p:tgtEl>
                                          <p:spTgt spid="34"/>
                                        </p:tgtEl>
                                        <p:attrNameLst>
                                          <p:attrName>ppt_x</p:attrName>
                                        </p:attrNameLst>
                                      </p:cBhvr>
                                      <p:tavLst>
                                        <p:tav tm="0">
                                          <p:val>
                                            <p:strVal val="#ppt_x"/>
                                          </p:val>
                                        </p:tav>
                                        <p:tav tm="100000">
                                          <p:val>
                                            <p:strVal val="#ppt_x"/>
                                          </p:val>
                                        </p:tav>
                                      </p:tavLst>
                                    </p:anim>
                                    <p:anim calcmode="lin" valueType="num">
                                      <p:cBhvr>
                                        <p:cTn id="80" dur="1000" fill="hold"/>
                                        <p:tgtEl>
                                          <p:spTgt spid="3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1000"/>
                                        <p:tgtEl>
                                          <p:spTgt spid="35"/>
                                        </p:tgtEl>
                                      </p:cBhvr>
                                    </p:animEffect>
                                    <p:anim calcmode="lin" valueType="num">
                                      <p:cBhvr>
                                        <p:cTn id="84" dur="1000" fill="hold"/>
                                        <p:tgtEl>
                                          <p:spTgt spid="35"/>
                                        </p:tgtEl>
                                        <p:attrNameLst>
                                          <p:attrName>ppt_x</p:attrName>
                                        </p:attrNameLst>
                                      </p:cBhvr>
                                      <p:tavLst>
                                        <p:tav tm="0">
                                          <p:val>
                                            <p:strVal val="#ppt_x"/>
                                          </p:val>
                                        </p:tav>
                                        <p:tav tm="100000">
                                          <p:val>
                                            <p:strVal val="#ppt_x"/>
                                          </p:val>
                                        </p:tav>
                                      </p:tavLst>
                                    </p:anim>
                                    <p:anim calcmode="lin" valueType="num">
                                      <p:cBhvr>
                                        <p:cTn id="85" dur="1000" fill="hold"/>
                                        <p:tgtEl>
                                          <p:spTgt spid="3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1000"/>
                                        <p:tgtEl>
                                          <p:spTgt spid="44"/>
                                        </p:tgtEl>
                                      </p:cBhvr>
                                    </p:animEffect>
                                    <p:anim calcmode="lin" valueType="num">
                                      <p:cBhvr>
                                        <p:cTn id="89" dur="1000" fill="hold"/>
                                        <p:tgtEl>
                                          <p:spTgt spid="44"/>
                                        </p:tgtEl>
                                        <p:attrNameLst>
                                          <p:attrName>ppt_x</p:attrName>
                                        </p:attrNameLst>
                                      </p:cBhvr>
                                      <p:tavLst>
                                        <p:tav tm="0">
                                          <p:val>
                                            <p:strVal val="#ppt_x"/>
                                          </p:val>
                                        </p:tav>
                                        <p:tav tm="100000">
                                          <p:val>
                                            <p:strVal val="#ppt_x"/>
                                          </p:val>
                                        </p:tav>
                                      </p:tavLst>
                                    </p:anim>
                                    <p:anim calcmode="lin" valueType="num">
                                      <p:cBhvr>
                                        <p:cTn id="9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19" grpId="0"/>
      <p:bldP spid="23" grpId="0"/>
      <p:bldP spid="28" grpId="0"/>
      <p:bldP spid="29" grpId="0"/>
      <p:bldP spid="31" grpId="0"/>
      <p:bldP spid="32" grpId="0"/>
      <p:bldP spid="34" grpId="0"/>
      <p:bldP spid="35" grpId="0"/>
    </p:bldLst>
  </p:timing>
</p:sld>
</file>

<file path=ppt/theme/theme1.xml><?xml version="1.0" encoding="utf-8"?>
<a:theme xmlns:a="http://schemas.openxmlformats.org/drawingml/2006/main" name="Default Theme">
  <a:themeElements>
    <a:clrScheme name="05 Digital Marketing Strategy Modern Presentation">
      <a:dk1>
        <a:srgbClr val="F0F0F0"/>
      </a:dk1>
      <a:lt1>
        <a:srgbClr val="FFFFFF"/>
      </a:lt1>
      <a:dk2>
        <a:srgbClr val="E6E6EA"/>
      </a:dk2>
      <a:lt2>
        <a:srgbClr val="08041E"/>
      </a:lt2>
      <a:accent1>
        <a:srgbClr val="FFC300"/>
      </a:accent1>
      <a:accent2>
        <a:srgbClr val="4173F6"/>
      </a:accent2>
      <a:accent3>
        <a:srgbClr val="A6ED9A"/>
      </a:accent3>
      <a:accent4>
        <a:srgbClr val="3A2F95"/>
      </a:accent4>
      <a:accent5>
        <a:srgbClr val="A08DF2"/>
      </a:accent5>
      <a:accent6>
        <a:srgbClr val="D5DBE0"/>
      </a:accent6>
      <a:hlink>
        <a:srgbClr val="335FFE"/>
      </a:hlink>
      <a:folHlink>
        <a:srgbClr val="CA64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88819</TotalTime>
  <Words>873</Words>
  <Application>Microsoft Office PowerPoint</Application>
  <PresentationFormat>Personnalisé</PresentationFormat>
  <Paragraphs>91</Paragraphs>
  <Slides>18</Slides>
  <Notes>0</Notes>
  <HiddenSlides>0</HiddenSlides>
  <MMClips>3</MMClips>
  <ScaleCrop>false</ScaleCrop>
  <HeadingPairs>
    <vt:vector size="4" baseType="variant">
      <vt:variant>
        <vt:lpstr>Thème</vt:lpstr>
      </vt:variant>
      <vt:variant>
        <vt:i4>1</vt:i4>
      </vt:variant>
      <vt:variant>
        <vt:lpstr>Titres des diapositives</vt:lpstr>
      </vt:variant>
      <vt:variant>
        <vt:i4>18</vt:i4>
      </vt:variant>
    </vt:vector>
  </HeadingPairs>
  <TitlesOfParts>
    <vt:vector size="19" baseType="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dc:title>
  <dc:subject>Templates</dc:subject>
  <dc:creator>HATTAB</dc:creator>
  <cp:keywords/>
  <dc:description/>
  <cp:lastModifiedBy>HAMZA RIADH HATTAB</cp:lastModifiedBy>
  <cp:revision>9994</cp:revision>
  <cp:lastPrinted>2019-09-18T23:04:43Z</cp:lastPrinted>
  <dcterms:created xsi:type="dcterms:W3CDTF">2014-11-12T21:47:38Z</dcterms:created>
  <dcterms:modified xsi:type="dcterms:W3CDTF">2024-01-05T10:18:34Z</dcterms:modified>
  <cp:category/>
</cp:coreProperties>
</file>